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E2F5B-62CC-4BE3-A7A2-1A3730006BC2}" v="2" dt="2020-10-07T17:06:48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4A539EEE-491B-4CB5-A936-56879A2E96A0}"/>
    <pc:docChg chg="delSld modSld">
      <pc:chgData name="Andrew Beatty" userId="b3294954-d4b5-4a40-95d7-bd84a7c4023c" providerId="ADAL" clId="{4A539EEE-491B-4CB5-A936-56879A2E96A0}" dt="2020-10-07T17:07:01.381" v="3" actId="2696"/>
      <pc:docMkLst>
        <pc:docMk/>
      </pc:docMkLst>
      <pc:sldChg chg="modTransition">
        <pc:chgData name="Andrew Beatty" userId="b3294954-d4b5-4a40-95d7-bd84a7c4023c" providerId="ADAL" clId="{4A539EEE-491B-4CB5-A936-56879A2E96A0}" dt="2020-10-07T17:06:48.441" v="1"/>
        <pc:sldMkLst>
          <pc:docMk/>
          <pc:sldMk cId="2660598468" sldId="256"/>
        </pc:sldMkLst>
      </pc:sldChg>
      <pc:sldChg chg="delSp modTransition modAnim">
        <pc:chgData name="Andrew Beatty" userId="b3294954-d4b5-4a40-95d7-bd84a7c4023c" providerId="ADAL" clId="{4A539EEE-491B-4CB5-A936-56879A2E96A0}" dt="2020-10-07T17:06:48.441" v="1"/>
        <pc:sldMkLst>
          <pc:docMk/>
          <pc:sldMk cId="2977578923" sldId="257"/>
        </pc:sldMkLst>
        <pc:picChg chg="del">
          <ac:chgData name="Andrew Beatty" userId="b3294954-d4b5-4a40-95d7-bd84a7c4023c" providerId="ADAL" clId="{4A539EEE-491B-4CB5-A936-56879A2E96A0}" dt="2020-10-07T17:06:44.468" v="0"/>
          <ac:picMkLst>
            <pc:docMk/>
            <pc:sldMk cId="2977578923" sldId="257"/>
            <ac:picMk id="4" creationId="{5EBD6904-6A1F-484F-8F93-74706E440232}"/>
          </ac:picMkLst>
        </pc:picChg>
      </pc:sldChg>
      <pc:sldChg chg="delSp modTransition modAnim">
        <pc:chgData name="Andrew Beatty" userId="b3294954-d4b5-4a40-95d7-bd84a7c4023c" providerId="ADAL" clId="{4A539EEE-491B-4CB5-A936-56879A2E96A0}" dt="2020-10-07T17:06:48.441" v="1"/>
        <pc:sldMkLst>
          <pc:docMk/>
          <pc:sldMk cId="3633472384" sldId="268"/>
        </pc:sldMkLst>
        <pc:picChg chg="del">
          <ac:chgData name="Andrew Beatty" userId="b3294954-d4b5-4a40-95d7-bd84a7c4023c" providerId="ADAL" clId="{4A539EEE-491B-4CB5-A936-56879A2E96A0}" dt="2020-10-07T17:06:44.468" v="0"/>
          <ac:picMkLst>
            <pc:docMk/>
            <pc:sldMk cId="3633472384" sldId="268"/>
            <ac:picMk id="6" creationId="{A02B35E9-7C6C-41EB-B09D-0C7959F6F635}"/>
          </ac:picMkLst>
        </pc:picChg>
      </pc:sldChg>
      <pc:sldChg chg="del modTransition">
        <pc:chgData name="Andrew Beatty" userId="b3294954-d4b5-4a40-95d7-bd84a7c4023c" providerId="ADAL" clId="{4A539EEE-491B-4CB5-A936-56879A2E96A0}" dt="2020-10-07T17:06:59.562" v="2" actId="2696"/>
        <pc:sldMkLst>
          <pc:docMk/>
          <pc:sldMk cId="2338936991" sldId="269"/>
        </pc:sldMkLst>
      </pc:sldChg>
      <pc:sldChg chg="del modTransition">
        <pc:chgData name="Andrew Beatty" userId="b3294954-d4b5-4a40-95d7-bd84a7c4023c" providerId="ADAL" clId="{4A539EEE-491B-4CB5-A936-56879A2E96A0}" dt="2020-10-07T17:07:01.381" v="3" actId="2696"/>
        <pc:sldMkLst>
          <pc:docMk/>
          <pc:sldMk cId="267839275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375C-081A-4100-8454-71D263F4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710CD-1C1D-4E61-AEA5-21FE15F8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CBDC-A070-489A-8C2A-BC68153E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184E-093B-4567-8ABF-CD0F4DA0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496F-992E-45CD-AA8D-6B17A3F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093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5047-6C9D-4789-A810-4F59984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95490-88DB-47F3-9EED-7F1D696DC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68F9-C92E-4F62-981B-CDB10A36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8D40-100B-4835-A2AB-3705E696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695B-61C7-424D-9A5E-831C38DC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40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59E60-BFA7-4865-A9BD-972929AB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4E28-8806-487C-9D7C-5F84DFD2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A3BD-BEE6-4208-BA10-2F47DD70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114D-BEE5-4928-927E-99314CCF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CEB4-06A2-49DB-908C-FEF6D0E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96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6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66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1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6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42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E471-3775-45E5-BD04-C5C7DE7A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7FFC-DC43-43FE-96F1-F931DFAA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BE2A-D9E7-4209-B0EA-44A10B5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A85C-B6C8-43EF-BBFB-47A1CEEC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FEFD-D4B9-4C8B-83FC-8A8A1681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0033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5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0EA3-07E2-4CC4-A9AC-2866A1A4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067D-6552-4667-A413-B73C05F16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692D-E4F0-4390-B693-13AFA41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9E7D-2146-402C-A6E2-A88D020F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2455-D4DC-41CD-A460-8C13A022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21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04F1-60D1-45F4-9528-2A4569F9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276E-4A5B-4491-AD5F-D41C14282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C7D55-06F0-45A0-940F-EDCDD672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A7E25-2BB8-4B15-AE5B-15D673BD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76978-4691-47AC-8D92-748BF80D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F19A-94AB-42AC-949B-A6BF58E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499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5339-2E89-4887-9421-7EEC3EA7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6381-64C8-4B20-968F-7780AFEA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91AEF-086C-4D31-A6F9-92323807B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E6B8-D2EB-423F-AB12-907037D60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1A9D2-196D-42A8-B8CE-EFB754324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C165C-FD90-4333-AEF8-F2942B2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007CE-0CFA-4715-898E-D3CAA2A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9CA82-7308-4D91-9598-E0FC904A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143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2B16-6528-407A-AD5E-BC1469C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2F025-36E7-4342-8080-CF8F307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4CF7F-8114-48E8-A19D-3228BD1F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6CFD3-FCBA-4483-92A4-0D761398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41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B02C3-8068-4012-8341-7ADA500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55C88-051F-4169-AA04-62FCF7DE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077A-62F7-455E-B90D-C35A1C67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810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20D0-7BAD-438E-B01C-418631B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360A-1F77-4295-A09A-BA92572B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02954-70F7-42F9-9FFF-82AD4B3C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1B04-BF1F-4722-A03A-4B9A2087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1CB4-E4D2-4977-94B7-0EEEE422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BCA9-0104-4C55-8395-B2082A8D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85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13A-D9BE-478F-B260-A4E11F6F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9A8B6-5813-459B-8419-C91B1C8B9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CC0F7-9E9D-4E6F-8CF8-4481544B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1E70-2221-4E20-A2CC-3FFD9CD3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0087-F948-4523-8BD3-A447AD2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B48D-B1E6-4D14-829A-A5BCB36C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30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50DC-9F3C-42AE-92AB-91767200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45A4-8634-4945-8ED1-DE811C7B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72C3-3920-479D-9A39-F4B0A68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8933-23D9-413E-ABF6-E4DA7C5BE83D}" type="datetimeFigureOut">
              <a:rPr lang="en-IE" smtClean="0"/>
              <a:t>07/10/2020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3142-9188-4FCB-BD2A-64CCB4E8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9823-72D0-4714-AF5E-B29161610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8210-ED33-4784-AE77-CC62944418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31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1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media.readthedocs.org/media/pdf/beautiful-soup-4/latest/beautiful-soup-4.pdf" TargetMode="External"/><Relationship Id="rId2" Type="http://schemas.openxmlformats.org/officeDocument/2006/relationships/hyperlink" Target="https://www.dataquest.io/blog/web-scraping-tutorial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AEA3-0E71-478C-8703-D35192385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/>
              <a:t>DR3.4 Web Scrapping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670A-7ACA-439C-A1F9-583AB2BB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6059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C2EB-AD6D-402A-8FE0-CB6661B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what you want from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5E4F-E2C8-4005-B1E0-D65C8AF2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a dark art</a:t>
            </a:r>
          </a:p>
          <a:p>
            <a:r>
              <a:rPr lang="en-IE" dirty="0"/>
              <a:t>Web pages are not designed to be read like this</a:t>
            </a:r>
          </a:p>
          <a:p>
            <a:r>
              <a:rPr lang="en-IE" dirty="0"/>
              <a:t>If a web application wants you to be able to extract data they use JSON (they used to use XML in RSS feeds).</a:t>
            </a:r>
          </a:p>
          <a:p>
            <a:r>
              <a:rPr lang="en-IE" dirty="0"/>
              <a:t>Case Study: Get the price and address from myhome.ie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/>
              <a:t>We will need the URL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/>
              <a:t>Don’t use inspect because a lot of webpages use JavaScript to modify themselves, we need to use view source or curl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/>
              <a:t>This is a dark art (yep I am saying it again)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E" dirty="0"/>
              <a:t>ID and class are what you are looking for, possibly tag</a:t>
            </a:r>
          </a:p>
        </p:txBody>
      </p:sp>
    </p:spTree>
    <p:extLst>
      <p:ext uri="{BB962C8B-B14F-4D97-AF65-F5344CB8AC3E}">
        <p14:creationId xmlns:p14="http://schemas.microsoft.com/office/powerpoint/2010/main" val="363347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ACD-E4E5-4D75-8E6D-CE9D7008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5352-4198-40AF-8690-A5442836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very good tutorial, takes it from html and builds to making a python program to read it. Be warned he is using python2 and we are using python3, the main difference is with the print statements.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https://www.dataquest.io/blog/web-scraping-tutorial-python/</a:t>
            </a:r>
            <a:endParaRPr lang="en-IE" dirty="0"/>
          </a:p>
          <a:p>
            <a:r>
              <a:rPr lang="en-IE" dirty="0"/>
              <a:t>Documentation on BeautifulSoup4</a:t>
            </a:r>
          </a:p>
          <a:p>
            <a:pPr marL="274320" lvl="1" indent="0">
              <a:buNone/>
            </a:pPr>
            <a:r>
              <a:rPr lang="en-IE" dirty="0">
                <a:hlinkClick r:id="rId3"/>
              </a:rPr>
              <a:t>https://buildmedia.readthedocs.org/media/pdf/beautiful-soup-4/latest/beautiful-soup-4.pdf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75789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Rockwell Condensed</vt:lpstr>
      <vt:lpstr>Wingdings</vt:lpstr>
      <vt:lpstr>Office Theme</vt:lpstr>
      <vt:lpstr>Wood Type</vt:lpstr>
      <vt:lpstr>DR3.4 Web Scrapping</vt:lpstr>
      <vt:lpstr>Finding what you want from a web page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what you want from a web page</dc:title>
  <dc:creator>Andrew Beatty</dc:creator>
  <cp:lastModifiedBy>Andrew Beatty</cp:lastModifiedBy>
  <cp:revision>4</cp:revision>
  <dcterms:created xsi:type="dcterms:W3CDTF">2019-10-09T19:48:28Z</dcterms:created>
  <dcterms:modified xsi:type="dcterms:W3CDTF">2020-10-07T17:07:10Z</dcterms:modified>
</cp:coreProperties>
</file>