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ajax_intro.asp" TargetMode="External"/><Relationship Id="rId2" Type="http://schemas.openxmlformats.org/officeDocument/2006/relationships/hyperlink" Target="https://www.w3schools.com/xml/ajax_intro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1761-E1A9-46A0-99F2-75D5B653B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AJAX </a:t>
            </a:r>
            <a:r>
              <a:rPr lang="en-IE" sz="2800" dirty="0"/>
              <a:t>(with </a:t>
            </a:r>
            <a:r>
              <a:rPr lang="en-IE" sz="2800" dirty="0" err="1"/>
              <a:t>Jquery</a:t>
            </a:r>
            <a:r>
              <a:rPr lang="en-IE" sz="2800" dirty="0"/>
              <a:t>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0187-943E-493D-89A2-2BF8F8A81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7294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D30B-0D7E-4AEA-9505-E865F9C6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the euro price from the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A7C9-3DB5-4133-8264-CB0ACD3D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7184"/>
            <a:ext cx="2909582" cy="2349924"/>
          </a:xfrm>
        </p:spPr>
        <p:txBody>
          <a:bodyPr/>
          <a:lstStyle/>
          <a:p>
            <a:r>
              <a:rPr lang="en-IE" dirty="0"/>
              <a:t>Looking at the JSON you can see the value we are looking for is in the object:</a:t>
            </a:r>
          </a:p>
          <a:p>
            <a:pPr marL="548640" lvl="2" indent="0">
              <a:buNone/>
            </a:pPr>
            <a:r>
              <a:rPr lang="en-IE" dirty="0"/>
              <a:t> </a:t>
            </a:r>
            <a:r>
              <a:rPr lang="en-IE" dirty="0" err="1"/>
              <a:t>bpi.EUR.rate</a:t>
            </a:r>
            <a:endParaRPr lang="en-IE" dirty="0"/>
          </a:p>
          <a:p>
            <a:r>
              <a:rPr lang="en-IE" dirty="0"/>
              <a:t>So the code to </a:t>
            </a:r>
            <a:r>
              <a:rPr lang="en-IE" dirty="0" err="1"/>
              <a:t>etract</a:t>
            </a:r>
            <a:r>
              <a:rPr lang="en-IE" dirty="0"/>
              <a:t> it is</a:t>
            </a:r>
          </a:p>
        </p:txBody>
      </p:sp>
      <p:sp>
        <p:nvSpPr>
          <p:cNvPr id="4" name="Text Box 30">
            <a:extLst>
              <a:ext uri="{FF2B5EF4-FFF2-40B4-BE49-F238E27FC236}">
                <a16:creationId xmlns:a16="http://schemas.microsoft.com/office/drawing/2014/main" id="{095AD2C3-2515-454B-829E-33D3E41D94C2}"/>
              </a:ext>
            </a:extLst>
          </p:cNvPr>
          <p:cNvSpPr txBox="1"/>
          <p:nvPr/>
        </p:nvSpPr>
        <p:spPr>
          <a:xfrm>
            <a:off x="4892802" y="1700189"/>
            <a:ext cx="6229350" cy="4476750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"time"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"updated"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"Oct 16, 2019 15:43:00 UTC"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updatedISO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"2019-10-16T15:43:00+00:00"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updateduk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"Oct 16, 2019 at 16:43 BST"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"disclaimer"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 data was produced from the CoinDesk Bitcoin Price Index (USD). Non-USD currency data converted using hourly conversion rate from openexchangerates.org"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chartName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"Bitcoin"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"USD"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"code"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"USD"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"symbol"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"&amp;#36;"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"rate"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"7,979.8633"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"description"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"United States Dollar"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rate_float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7979.8633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"code"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"EUR"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"symbol"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"&amp;euro;"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7,220.6990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"description"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"Euro"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rate_float</a:t>
            </a:r>
            <a:r>
              <a:rPr lang="en-IE" sz="1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E" sz="1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7220.699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7B3C97C1-4638-420F-88F3-17DF7ED188CE}"/>
              </a:ext>
            </a:extLst>
          </p:cNvPr>
          <p:cNvSpPr txBox="1"/>
          <p:nvPr/>
        </p:nvSpPr>
        <p:spPr>
          <a:xfrm>
            <a:off x="973172" y="4424433"/>
            <a:ext cx="3461420" cy="133041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bpi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IE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endParaRPr lang="en-IE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E" sz="120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("output").</a:t>
            </a:r>
            <a:r>
              <a:rPr lang="en-IE" sz="120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rate;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5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4498-2BCD-44A2-9876-B42CAAFB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6824-7DC7-4764-BD04-369E0FD6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059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C83F-511C-4CC2-95B4-3FC70206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38B2-D5C4-4597-B451-6F4BD945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dirty="0">
                <a:solidFill>
                  <a:srgbClr val="0070C0"/>
                </a:solidFill>
              </a:rPr>
              <a:t>A</a:t>
            </a:r>
            <a:r>
              <a:rPr lang="en-IE" dirty="0">
                <a:solidFill>
                  <a:srgbClr val="0070C0"/>
                </a:solidFill>
              </a:rPr>
              <a:t>synchronous</a:t>
            </a:r>
            <a:r>
              <a:rPr lang="en-IE" dirty="0"/>
              <a:t>:	Does not block code, the return function gets called when complete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70C0"/>
                </a:solidFill>
              </a:rPr>
              <a:t>Javascript</a:t>
            </a:r>
            <a:r>
              <a:rPr lang="en-IE" dirty="0"/>
              <a:t>:	The language</a:t>
            </a:r>
          </a:p>
          <a:p>
            <a:pPr marL="0" indent="0">
              <a:buNone/>
            </a:pPr>
            <a:r>
              <a:rPr lang="en-IE" dirty="0">
                <a:solidFill>
                  <a:srgbClr val="0070C0"/>
                </a:solidFill>
              </a:rPr>
              <a:t>And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>
                <a:solidFill>
                  <a:srgbClr val="0070C0"/>
                </a:solidFill>
              </a:rPr>
              <a:t>XML</a:t>
            </a:r>
            <a:r>
              <a:rPr lang="en-IE" dirty="0"/>
              <a:t>:		Well not much anymore, usually JSON or html is used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More info at </a:t>
            </a:r>
            <a:r>
              <a:rPr lang="en-IE" dirty="0">
                <a:hlinkClick r:id="rId2"/>
              </a:rPr>
              <a:t>https://www.w3schools.com/xml/ajax_intro.asp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We will use AJAX with </a:t>
            </a:r>
            <a:r>
              <a:rPr lang="en-IE" dirty="0" err="1"/>
              <a:t>Jquery</a:t>
            </a:r>
            <a:r>
              <a:rPr lang="en-IE" dirty="0"/>
              <a:t> not the plain JavaScript version: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https://www.w3schools.com/jquery/jquery_ajax_intro.asp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355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908-31AA-4490-89F6-1A45945D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AJAX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AE01-36EC-419C-B9CE-AD09150E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200290"/>
          </a:xfrm>
        </p:spPr>
        <p:txBody>
          <a:bodyPr/>
          <a:lstStyle/>
          <a:p>
            <a:r>
              <a:rPr lang="en-IE" dirty="0"/>
              <a:t>Allows us to call up a resource with HTTP from inside a web page</a:t>
            </a:r>
          </a:p>
        </p:txBody>
      </p:sp>
      <p:pic>
        <p:nvPicPr>
          <p:cNvPr id="1028" name="Picture 4" descr="AJAX">
            <a:extLst>
              <a:ext uri="{FF2B5EF4-FFF2-40B4-BE49-F238E27FC236}">
                <a16:creationId xmlns:a16="http://schemas.microsoft.com/office/drawing/2014/main" id="{491E5359-FA38-41A3-8473-B78BB6AB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07" y="2651061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6545-598D-4B1C-A110-4D28040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Consider this JSON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ACC176BE-DE48-45E8-B4E2-2A6433DDA5E7}"/>
              </a:ext>
            </a:extLst>
          </p:cNvPr>
          <p:cNvSpPr txBox="1"/>
          <p:nvPr/>
        </p:nvSpPr>
        <p:spPr>
          <a:xfrm>
            <a:off x="1647476" y="1950440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2AEFD-3018-4630-BAC0-8AD208055792}"/>
              </a:ext>
            </a:extLst>
          </p:cNvPr>
          <p:cNvSpPr txBox="1"/>
          <p:nvPr/>
        </p:nvSpPr>
        <p:spPr>
          <a:xfrm>
            <a:off x="1359016" y="4907560"/>
            <a:ext cx="833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6 attributes: </a:t>
            </a:r>
            <a:r>
              <a:rPr lang="en-IE" dirty="0" err="1"/>
              <a:t>url</a:t>
            </a:r>
            <a:r>
              <a:rPr lang="en-IE" dirty="0"/>
              <a:t>, </a:t>
            </a:r>
            <a:r>
              <a:rPr lang="en-IE" dirty="0" err="1"/>
              <a:t>method,data</a:t>
            </a:r>
            <a:r>
              <a:rPr lang="en-IE" dirty="0"/>
              <a:t>, datatype, success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first four have values of type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last two have values of type function</a:t>
            </a:r>
          </a:p>
        </p:txBody>
      </p:sp>
    </p:spTree>
    <p:extLst>
      <p:ext uri="{BB962C8B-B14F-4D97-AF65-F5344CB8AC3E}">
        <p14:creationId xmlns:p14="http://schemas.microsoft.com/office/powerpoint/2010/main" val="17854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0A12-C0EA-4025-AF71-260CD574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JQuery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03D6-0DF8-4E47-9F02-1464BF47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341535"/>
          </a:xfrm>
        </p:spPr>
        <p:txBody>
          <a:bodyPr>
            <a:normAutofit/>
          </a:bodyPr>
          <a:lstStyle/>
          <a:p>
            <a:r>
              <a:rPr lang="en-IE" dirty="0"/>
              <a:t>We will be using </a:t>
            </a:r>
            <a:r>
              <a:rPr lang="en-IE" dirty="0" err="1"/>
              <a:t>JQuery</a:t>
            </a:r>
            <a:r>
              <a:rPr lang="en-IE" dirty="0"/>
              <a:t> for AJAX,</a:t>
            </a:r>
          </a:p>
          <a:p>
            <a:r>
              <a:rPr lang="en-IE" dirty="0" err="1"/>
              <a:t>JQuery</a:t>
            </a:r>
            <a:r>
              <a:rPr lang="en-IE" dirty="0"/>
              <a:t> is a </a:t>
            </a:r>
            <a:r>
              <a:rPr lang="en-IE" dirty="0" err="1"/>
              <a:t>javascript</a:t>
            </a:r>
            <a:r>
              <a:rPr lang="en-IE" dirty="0"/>
              <a:t> library that make finding and manipulating elements in the HTML DOM tree easier.</a:t>
            </a:r>
          </a:p>
          <a:p>
            <a:r>
              <a:rPr lang="en-IE" dirty="0"/>
              <a:t>I am not going into detail about </a:t>
            </a:r>
            <a:r>
              <a:rPr lang="en-IE" dirty="0" err="1"/>
              <a:t>JQuery</a:t>
            </a:r>
            <a:r>
              <a:rPr lang="en-IE" dirty="0"/>
              <a:t> now</a:t>
            </a:r>
          </a:p>
          <a:p>
            <a:r>
              <a:rPr lang="en-IE" dirty="0"/>
              <a:t>You will need this magic line of code in the header of any page that uses </a:t>
            </a:r>
            <a:r>
              <a:rPr lang="en-IE" dirty="0" err="1"/>
              <a:t>Jquery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0D005-5699-410A-B9C6-C3F1E004D32C}"/>
              </a:ext>
            </a:extLst>
          </p:cNvPr>
          <p:cNvSpPr txBox="1"/>
          <p:nvPr/>
        </p:nvSpPr>
        <p:spPr>
          <a:xfrm>
            <a:off x="847288" y="4490375"/>
            <a:ext cx="1038556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  &lt;head&gt;</a:t>
            </a:r>
          </a:p>
          <a:p>
            <a:r>
              <a:rPr lang="en-IE" dirty="0"/>
              <a:t>        &lt;script </a:t>
            </a:r>
            <a:r>
              <a:rPr lang="en-IE" dirty="0" err="1"/>
              <a:t>src</a:t>
            </a:r>
            <a:r>
              <a:rPr lang="en-IE" dirty="0"/>
              <a:t>="https://ajax.googleapis.com/ajax/libs/</a:t>
            </a:r>
            <a:r>
              <a:rPr lang="en-IE" dirty="0" err="1"/>
              <a:t>jquery</a:t>
            </a:r>
            <a:r>
              <a:rPr lang="en-IE" dirty="0"/>
              <a:t>/3.4.1/jquery.min.js"&gt;&lt;/script&gt;</a:t>
            </a:r>
          </a:p>
          <a:p>
            <a:r>
              <a:rPr lang="en-IE" dirty="0"/>
              <a:t>  &lt;/head&gt;</a:t>
            </a:r>
          </a:p>
          <a:p>
            <a:endParaRPr lang="en-IE" dirty="0"/>
          </a:p>
          <a:p>
            <a:r>
              <a:rPr lang="en-IE" dirty="0"/>
              <a:t>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5892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6D0E-36A8-4D5B-AB3D-EB16C5C6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$.AJAX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54C8-F69A-4F31-AF66-D7247AA9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609343"/>
          </a:xfrm>
        </p:spPr>
        <p:txBody>
          <a:bodyPr>
            <a:normAutofit/>
          </a:bodyPr>
          <a:lstStyle/>
          <a:p>
            <a:r>
              <a:rPr lang="en-IE" dirty="0"/>
              <a:t>We will use the $.AJAX function, it takes on parameter, a JSON Object that </a:t>
            </a:r>
            <a:r>
              <a:rPr lang="en-IE" dirty="0" err="1"/>
              <a:t>descrips</a:t>
            </a:r>
            <a:r>
              <a:rPr lang="en-IE" dirty="0"/>
              <a:t> everything</a:t>
            </a:r>
          </a:p>
          <a:p>
            <a:endParaRPr lang="en-IE" dirty="0"/>
          </a:p>
          <a:p>
            <a:r>
              <a:rPr lang="en-IE" dirty="0"/>
              <a:t>EG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BBBD4-238E-441A-BB30-B337D2E4F608}"/>
              </a:ext>
            </a:extLst>
          </p:cNvPr>
          <p:cNvSpPr txBox="1"/>
          <p:nvPr/>
        </p:nvSpPr>
        <p:spPr>
          <a:xfrm>
            <a:off x="2282748" y="2772578"/>
            <a:ext cx="63327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$.ajax({the object that describes everything});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F2DD9D4A-8D07-4CAD-946A-219AAF44B804}"/>
              </a:ext>
            </a:extLst>
          </p:cNvPr>
          <p:cNvSpPr txBox="1"/>
          <p:nvPr/>
        </p:nvSpPr>
        <p:spPr>
          <a:xfrm>
            <a:off x="2217927" y="3758181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$.ajax({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5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C118-A941-4D3C-A5DB-AE464C47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95538"/>
            <a:ext cx="10058400" cy="3076662"/>
          </a:xfrm>
        </p:spPr>
        <p:txBody>
          <a:bodyPr/>
          <a:lstStyle/>
          <a:p>
            <a:r>
              <a:rPr lang="en-IE" dirty="0" err="1">
                <a:solidFill>
                  <a:srgbClr val="0070C0"/>
                </a:solidFill>
              </a:rPr>
              <a:t>url</a:t>
            </a:r>
            <a:r>
              <a:rPr lang="en-IE" dirty="0"/>
              <a:t>		: the </a:t>
            </a:r>
            <a:r>
              <a:rPr lang="en-IE" dirty="0" err="1"/>
              <a:t>url</a:t>
            </a:r>
            <a:r>
              <a:rPr lang="en-IE" dirty="0"/>
              <a:t> to call</a:t>
            </a:r>
          </a:p>
          <a:p>
            <a:r>
              <a:rPr lang="en-IE" dirty="0">
                <a:solidFill>
                  <a:srgbClr val="0070C0"/>
                </a:solidFill>
              </a:rPr>
              <a:t>method</a:t>
            </a:r>
            <a:r>
              <a:rPr lang="en-IE" dirty="0"/>
              <a:t>	: the HTTP method</a:t>
            </a:r>
          </a:p>
          <a:p>
            <a:r>
              <a:rPr lang="en-IE" dirty="0">
                <a:solidFill>
                  <a:srgbClr val="0070C0"/>
                </a:solidFill>
              </a:rPr>
              <a:t>data</a:t>
            </a:r>
            <a:r>
              <a:rPr lang="en-IE" dirty="0"/>
              <a:t>		: parameters (none in this case)</a:t>
            </a:r>
          </a:p>
          <a:p>
            <a:r>
              <a:rPr lang="en-IE" dirty="0" err="1">
                <a:solidFill>
                  <a:srgbClr val="0070C0"/>
                </a:solidFill>
              </a:rPr>
              <a:t>dataType</a:t>
            </a:r>
            <a:r>
              <a:rPr lang="en-IE" dirty="0"/>
              <a:t>	: that is returned JSON or HTML or XML</a:t>
            </a:r>
          </a:p>
          <a:p>
            <a:r>
              <a:rPr lang="en-IE" dirty="0">
                <a:solidFill>
                  <a:srgbClr val="0070C0"/>
                </a:solidFill>
              </a:rPr>
              <a:t>success</a:t>
            </a:r>
            <a:r>
              <a:rPr lang="en-IE" dirty="0"/>
              <a:t>	:  the function to call if this is a success (with the result from server)</a:t>
            </a:r>
          </a:p>
          <a:p>
            <a:r>
              <a:rPr lang="en-IE" dirty="0">
                <a:solidFill>
                  <a:srgbClr val="0070C0"/>
                </a:solidFill>
              </a:rPr>
              <a:t>error</a:t>
            </a:r>
            <a:r>
              <a:rPr lang="en-IE" dirty="0"/>
              <a:t>		: The function to call if we don’t get a status code in the 200s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1B540982-4757-4B2B-A043-76573D62BD58}"/>
              </a:ext>
            </a:extLst>
          </p:cNvPr>
          <p:cNvSpPr txBox="1"/>
          <p:nvPr/>
        </p:nvSpPr>
        <p:spPr>
          <a:xfrm>
            <a:off x="1748144" y="348143"/>
            <a:ext cx="6917684" cy="2409825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currentprice.json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	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},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error"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2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2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IE" sz="1200" dirty="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IE" sz="12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800" dirty="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3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>
            <a:extLst>
              <a:ext uri="{FF2B5EF4-FFF2-40B4-BE49-F238E27FC236}">
                <a16:creationId xmlns:a16="http://schemas.microsoft.com/office/drawing/2014/main" id="{1363DA70-C43E-4857-A139-1C23E764F0D7}"/>
              </a:ext>
            </a:extLst>
          </p:cNvPr>
          <p:cNvSpPr txBox="1"/>
          <p:nvPr/>
        </p:nvSpPr>
        <p:spPr>
          <a:xfrm>
            <a:off x="2066925" y="1761076"/>
            <a:ext cx="6229350" cy="4476750"/>
          </a:xfrm>
          <a:prstGeom prst="rect">
            <a:avLst/>
          </a:prstGeom>
          <a:ln/>
          <a:extLst>
            <a:ext uri="{C572A759-6A51-4108-AA02-DFA0A04FC94B}">
              <ma14:wrappingTextBoxFlag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lc="http://schemas.openxmlformats.org/drawingml/2006/lockedCanvas"/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"https://ajax.googleapis.com/ajax/libs/jquery/3.4.1/jquery.min.js"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read a simple json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readJSON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readJSON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"url"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"https://api.coindesk.com/v1/bpi/currentprice.json 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"method"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"GET"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"dataType"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"JSON"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0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},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"error"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xhr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lang="en-IE" sz="1000">
                <a:solidFill>
                  <a:srgbClr val="4EC9B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E" sz="100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 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msg:"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100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});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E" sz="100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E" sz="100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>
                <a:solidFill>
                  <a:srgbClr val="D4D4D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E" sz="12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836A8-A1AD-4CD0-A37F-9D2FDE4923C2}"/>
              </a:ext>
            </a:extLst>
          </p:cNvPr>
          <p:cNvSpPr txBox="1"/>
          <p:nvPr/>
        </p:nvSpPr>
        <p:spPr>
          <a:xfrm>
            <a:off x="1786855" y="746620"/>
            <a:ext cx="73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Putting the code together</a:t>
            </a:r>
          </a:p>
        </p:txBody>
      </p:sp>
    </p:spTree>
    <p:extLst>
      <p:ext uri="{BB962C8B-B14F-4D97-AF65-F5344CB8AC3E}">
        <p14:creationId xmlns:p14="http://schemas.microsoft.com/office/powerpoint/2010/main" val="260901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981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220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</vt:lpstr>
      <vt:lpstr>Courier New</vt:lpstr>
      <vt:lpstr>Monaco</vt:lpstr>
      <vt:lpstr>Rockwell</vt:lpstr>
      <vt:lpstr>Rockwell Condensed</vt:lpstr>
      <vt:lpstr>Wingdings</vt:lpstr>
      <vt:lpstr>Wood Type</vt:lpstr>
      <vt:lpstr>AJAX (with Jquery)</vt:lpstr>
      <vt:lpstr>AJAX</vt:lpstr>
      <vt:lpstr>What does AJAX do?</vt:lpstr>
      <vt:lpstr>Consider this JSON</vt:lpstr>
      <vt:lpstr>JQuery</vt:lpstr>
      <vt:lpstr>$.AJAX function</vt:lpstr>
      <vt:lpstr>PowerPoint Presentation</vt:lpstr>
      <vt:lpstr>PowerPoint Presentation</vt:lpstr>
      <vt:lpstr>PowerPoint Presentation</vt:lpstr>
      <vt:lpstr>Read the euro price from the JSON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(with Jquery)</dc:title>
  <dc:creator>Andrew Beatty</dc:creator>
  <cp:lastModifiedBy>Andrew Beatty</cp:lastModifiedBy>
  <cp:revision>5</cp:revision>
  <dcterms:created xsi:type="dcterms:W3CDTF">2019-10-16T16:22:09Z</dcterms:created>
  <dcterms:modified xsi:type="dcterms:W3CDTF">2019-10-16T18:21:09Z</dcterms:modified>
</cp:coreProperties>
</file>