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5"/>
  </p:notesMasterIdLst>
  <p:sldIdLst>
    <p:sldId id="256" r:id="rId2"/>
    <p:sldId id="261" r:id="rId3"/>
    <p:sldId id="268" r:id="rId4"/>
    <p:sldId id="257" r:id="rId5"/>
    <p:sldId id="258" r:id="rId6"/>
    <p:sldId id="259" r:id="rId7"/>
    <p:sldId id="266" r:id="rId8"/>
    <p:sldId id="262" r:id="rId9"/>
    <p:sldId id="263" r:id="rId10"/>
    <p:sldId id="267" r:id="rId11"/>
    <p:sldId id="264" r:id="rId12"/>
    <p:sldId id="265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54" autoAdjust="0"/>
    <p:restoredTop sz="86667" autoAdjust="0"/>
  </p:normalViewPr>
  <p:slideViewPr>
    <p:cSldViewPr snapToGrid="0">
      <p:cViewPr varScale="1">
        <p:scale>
          <a:sx n="71" d="100"/>
          <a:sy n="71" d="100"/>
        </p:scale>
        <p:origin x="160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2E4504-DEF2-48AB-920B-731A2C340701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978F1E-65D3-4D88-8B43-E69A27734D6E}">
      <dgm:prSet phldrT="[Text]"/>
      <dgm:spPr/>
      <dgm:t>
        <a:bodyPr/>
        <a:lstStyle/>
        <a:p>
          <a:r>
            <a:rPr lang="en-US" b="1" dirty="0"/>
            <a:t>Survey</a:t>
          </a:r>
        </a:p>
      </dgm:t>
    </dgm:pt>
    <dgm:pt modelId="{1ECAB84F-7A4C-40D8-B4E2-CA8125B991FB}" type="parTrans" cxnId="{67B85A67-235B-47BA-887D-05B6A426D340}">
      <dgm:prSet/>
      <dgm:spPr/>
      <dgm:t>
        <a:bodyPr/>
        <a:lstStyle/>
        <a:p>
          <a:endParaRPr lang="en-US"/>
        </a:p>
      </dgm:t>
    </dgm:pt>
    <dgm:pt modelId="{B6BB5C6D-2058-4417-A743-145E61E7B611}" type="sibTrans" cxnId="{67B85A67-235B-47BA-887D-05B6A426D340}">
      <dgm:prSet/>
      <dgm:spPr/>
      <dgm:t>
        <a:bodyPr/>
        <a:lstStyle/>
        <a:p>
          <a:endParaRPr lang="en-US"/>
        </a:p>
      </dgm:t>
    </dgm:pt>
    <dgm:pt modelId="{A016EEE6-E6C9-405F-ACF1-FFADFEABE97F}">
      <dgm:prSet phldrT="[Text]"/>
      <dgm:spPr/>
      <dgm:t>
        <a:bodyPr/>
        <a:lstStyle/>
        <a:p>
          <a:r>
            <a:rPr lang="en-US" b="1" dirty="0"/>
            <a:t>Model Development</a:t>
          </a:r>
        </a:p>
      </dgm:t>
    </dgm:pt>
    <dgm:pt modelId="{B1CA64C3-7154-4EB5-98DB-321314EE4C94}" type="parTrans" cxnId="{4DC898E4-ADC1-411D-B450-F0A1BC0D5A98}">
      <dgm:prSet/>
      <dgm:spPr/>
      <dgm:t>
        <a:bodyPr/>
        <a:lstStyle/>
        <a:p>
          <a:endParaRPr lang="en-US"/>
        </a:p>
      </dgm:t>
    </dgm:pt>
    <dgm:pt modelId="{22090D32-6B1D-44DC-ACDC-EF0ACA8DAFC1}" type="sibTrans" cxnId="{4DC898E4-ADC1-411D-B450-F0A1BC0D5A98}">
      <dgm:prSet/>
      <dgm:spPr/>
      <dgm:t>
        <a:bodyPr/>
        <a:lstStyle/>
        <a:p>
          <a:endParaRPr lang="en-US"/>
        </a:p>
      </dgm:t>
    </dgm:pt>
    <dgm:pt modelId="{CAFAF27C-277E-47D3-989A-D911590B02DF}">
      <dgm:prSet phldrT="[Text]"/>
      <dgm:spPr/>
      <dgm:t>
        <a:bodyPr/>
        <a:lstStyle/>
        <a:p>
          <a:r>
            <a:rPr lang="en-US" b="1" dirty="0"/>
            <a:t>Frameworks</a:t>
          </a:r>
        </a:p>
      </dgm:t>
    </dgm:pt>
    <dgm:pt modelId="{B30F3CBC-426C-4B43-B159-A7BAEE29C581}" type="parTrans" cxnId="{C34A5327-A50E-453D-9408-6A7C4BF8CDCB}">
      <dgm:prSet/>
      <dgm:spPr/>
      <dgm:t>
        <a:bodyPr/>
        <a:lstStyle/>
        <a:p>
          <a:endParaRPr lang="en-US"/>
        </a:p>
      </dgm:t>
    </dgm:pt>
    <dgm:pt modelId="{6CD6900B-D5D5-414C-B5C4-7E151283D5EB}" type="sibTrans" cxnId="{C34A5327-A50E-453D-9408-6A7C4BF8CDCB}">
      <dgm:prSet/>
      <dgm:spPr/>
      <dgm:t>
        <a:bodyPr/>
        <a:lstStyle/>
        <a:p>
          <a:endParaRPr lang="en-US"/>
        </a:p>
      </dgm:t>
    </dgm:pt>
    <dgm:pt modelId="{9D65A172-640B-44AF-B48E-E853492FB2C1}">
      <dgm:prSet phldrT="[Text]"/>
      <dgm:spPr/>
      <dgm:t>
        <a:bodyPr/>
        <a:lstStyle/>
        <a:p>
          <a:r>
            <a:rPr lang="en-US" b="1" dirty="0"/>
            <a:t>Background</a:t>
          </a:r>
        </a:p>
      </dgm:t>
    </dgm:pt>
    <dgm:pt modelId="{E59630D1-033B-4330-86A5-68D1798A7698}" type="sibTrans" cxnId="{61286E42-3100-44FD-B0BC-9549AFA0C12D}">
      <dgm:prSet/>
      <dgm:spPr/>
      <dgm:t>
        <a:bodyPr/>
        <a:lstStyle/>
        <a:p>
          <a:endParaRPr lang="en-US"/>
        </a:p>
      </dgm:t>
    </dgm:pt>
    <dgm:pt modelId="{31572ED7-D1F7-4597-8D4E-004AB6BDA364}" type="parTrans" cxnId="{61286E42-3100-44FD-B0BC-9549AFA0C12D}">
      <dgm:prSet/>
      <dgm:spPr/>
      <dgm:t>
        <a:bodyPr/>
        <a:lstStyle/>
        <a:p>
          <a:endParaRPr lang="en-US"/>
        </a:p>
      </dgm:t>
    </dgm:pt>
    <dgm:pt modelId="{AD58BBB5-A9D4-4F77-B543-74EF3E70A4B4}">
      <dgm:prSet phldrT="[Text]"/>
      <dgm:spPr/>
      <dgm:t>
        <a:bodyPr/>
        <a:lstStyle/>
        <a:p>
          <a:r>
            <a:rPr lang="en-US" b="1" dirty="0"/>
            <a:t>Resource Management</a:t>
          </a:r>
        </a:p>
      </dgm:t>
    </dgm:pt>
    <dgm:pt modelId="{A4DFD2E9-A954-482B-9FE4-82FBF2B4C609}" type="parTrans" cxnId="{AC652A8D-94F1-476D-940E-9D99C0A43E38}">
      <dgm:prSet/>
      <dgm:spPr/>
      <dgm:t>
        <a:bodyPr/>
        <a:lstStyle/>
        <a:p>
          <a:endParaRPr lang="en-US"/>
        </a:p>
      </dgm:t>
    </dgm:pt>
    <dgm:pt modelId="{250238FF-4BB3-4977-AD49-60AE23F3EEB3}" type="sibTrans" cxnId="{AC652A8D-94F1-476D-940E-9D99C0A43E38}">
      <dgm:prSet/>
      <dgm:spPr/>
      <dgm:t>
        <a:bodyPr/>
        <a:lstStyle/>
        <a:p>
          <a:endParaRPr lang="en-US"/>
        </a:p>
      </dgm:t>
    </dgm:pt>
    <dgm:pt modelId="{EB8AC4C4-767A-4581-ACFB-BFD94C2A2715}">
      <dgm:prSet phldrT="[Text]"/>
      <dgm:spPr/>
      <dgm:t>
        <a:bodyPr/>
        <a:lstStyle/>
        <a:p>
          <a:r>
            <a:rPr lang="en-US" b="1" dirty="0"/>
            <a:t>Hardware</a:t>
          </a:r>
        </a:p>
      </dgm:t>
    </dgm:pt>
    <dgm:pt modelId="{8C4B075C-32F7-47A3-85B6-885D7FFA9337}" type="parTrans" cxnId="{E7343F41-8EE8-4406-B753-CAD1C79E39DC}">
      <dgm:prSet/>
      <dgm:spPr/>
      <dgm:t>
        <a:bodyPr/>
        <a:lstStyle/>
        <a:p>
          <a:endParaRPr lang="en-US"/>
        </a:p>
      </dgm:t>
    </dgm:pt>
    <dgm:pt modelId="{0ADF5E66-ABAF-4B75-A3ED-E43D44EB632A}" type="sibTrans" cxnId="{E7343F41-8EE8-4406-B753-CAD1C79E39DC}">
      <dgm:prSet/>
      <dgm:spPr/>
      <dgm:t>
        <a:bodyPr/>
        <a:lstStyle/>
        <a:p>
          <a:endParaRPr lang="en-US"/>
        </a:p>
      </dgm:t>
    </dgm:pt>
    <dgm:pt modelId="{5FF9F82F-1256-4F68-ADD5-1256E0CE9394}">
      <dgm:prSet phldrT="[Text]"/>
      <dgm:spPr/>
      <dgm:t>
        <a:bodyPr/>
        <a:lstStyle/>
        <a:p>
          <a:r>
            <a:rPr lang="en-US" b="1" dirty="0"/>
            <a:t>Compression Methods</a:t>
          </a:r>
        </a:p>
      </dgm:t>
    </dgm:pt>
    <dgm:pt modelId="{E107E119-58A8-4FBC-A802-701A12F0DF9E}" type="parTrans" cxnId="{41AE4C03-6A23-49B8-85AC-7A635D31D2DA}">
      <dgm:prSet/>
      <dgm:spPr/>
      <dgm:t>
        <a:bodyPr/>
        <a:lstStyle/>
        <a:p>
          <a:endParaRPr lang="en-US"/>
        </a:p>
      </dgm:t>
    </dgm:pt>
    <dgm:pt modelId="{05CD37C8-584A-42A8-813A-6728529299D2}" type="sibTrans" cxnId="{41AE4C03-6A23-49B8-85AC-7A635D31D2DA}">
      <dgm:prSet/>
      <dgm:spPr/>
      <dgm:t>
        <a:bodyPr/>
        <a:lstStyle/>
        <a:p>
          <a:endParaRPr lang="en-US"/>
        </a:p>
      </dgm:t>
    </dgm:pt>
    <dgm:pt modelId="{4E87B971-EA94-4343-AB3F-DA7133866202}">
      <dgm:prSet phldrT="[Text]"/>
      <dgm:spPr/>
      <dgm:t>
        <a:bodyPr/>
        <a:lstStyle/>
        <a:p>
          <a:r>
            <a:rPr lang="en-US" b="1" dirty="0"/>
            <a:t>Pre-Runtime</a:t>
          </a:r>
        </a:p>
      </dgm:t>
    </dgm:pt>
    <dgm:pt modelId="{2B240FF5-C0DB-4E65-AD32-F92B46490337}" type="parTrans" cxnId="{72078E9E-E437-49C0-B7CD-8098A583DC8D}">
      <dgm:prSet/>
      <dgm:spPr/>
      <dgm:t>
        <a:bodyPr/>
        <a:lstStyle/>
        <a:p>
          <a:endParaRPr lang="en-US"/>
        </a:p>
      </dgm:t>
    </dgm:pt>
    <dgm:pt modelId="{DE807CA7-5217-4C8A-977A-570C0E57F752}" type="sibTrans" cxnId="{72078E9E-E437-49C0-B7CD-8098A583DC8D}">
      <dgm:prSet/>
      <dgm:spPr/>
      <dgm:t>
        <a:bodyPr/>
        <a:lstStyle/>
        <a:p>
          <a:endParaRPr lang="en-US"/>
        </a:p>
      </dgm:t>
    </dgm:pt>
    <dgm:pt modelId="{A74C7021-D516-487F-A1B2-C1EEADDB1288}">
      <dgm:prSet phldrT="[Text]"/>
      <dgm:spPr/>
      <dgm:t>
        <a:bodyPr/>
        <a:lstStyle/>
        <a:p>
          <a:r>
            <a:rPr lang="en-US" b="1" dirty="0"/>
            <a:t>Runtime</a:t>
          </a:r>
        </a:p>
      </dgm:t>
    </dgm:pt>
    <dgm:pt modelId="{9CC08861-FD94-411E-BFC8-01DCD7AEE258}" type="parTrans" cxnId="{39F2E136-32AD-4AD9-B0C4-56306B052120}">
      <dgm:prSet/>
      <dgm:spPr/>
      <dgm:t>
        <a:bodyPr/>
        <a:lstStyle/>
        <a:p>
          <a:endParaRPr lang="en-US"/>
        </a:p>
      </dgm:t>
    </dgm:pt>
    <dgm:pt modelId="{B75F118A-B581-4173-97A4-A47633D1B356}" type="sibTrans" cxnId="{39F2E136-32AD-4AD9-B0C4-56306B052120}">
      <dgm:prSet/>
      <dgm:spPr/>
      <dgm:t>
        <a:bodyPr/>
        <a:lstStyle/>
        <a:p>
          <a:endParaRPr lang="en-US"/>
        </a:p>
      </dgm:t>
    </dgm:pt>
    <dgm:pt modelId="{5A1DEB41-8037-40C2-A6C1-8A446D2361A5}">
      <dgm:prSet phldrT="[Text]"/>
      <dgm:spPr/>
      <dgm:t>
        <a:bodyPr/>
        <a:lstStyle/>
        <a:p>
          <a:r>
            <a:rPr lang="en-US" b="1" dirty="0"/>
            <a:t>Inference</a:t>
          </a:r>
        </a:p>
      </dgm:t>
    </dgm:pt>
    <dgm:pt modelId="{FE778858-31F8-405E-A315-CFD2A38C551B}" type="parTrans" cxnId="{7063BEA3-AF79-45F0-9F01-68DF9F3512A0}">
      <dgm:prSet/>
      <dgm:spPr/>
      <dgm:t>
        <a:bodyPr/>
        <a:lstStyle/>
        <a:p>
          <a:endParaRPr lang="en-US"/>
        </a:p>
      </dgm:t>
    </dgm:pt>
    <dgm:pt modelId="{6B1E8239-B204-4327-9FE4-D66D2BCF30CC}" type="sibTrans" cxnId="{7063BEA3-AF79-45F0-9F01-68DF9F3512A0}">
      <dgm:prSet/>
      <dgm:spPr/>
      <dgm:t>
        <a:bodyPr/>
        <a:lstStyle/>
        <a:p>
          <a:endParaRPr lang="en-US"/>
        </a:p>
      </dgm:t>
    </dgm:pt>
    <dgm:pt modelId="{44389E18-44F7-4609-9241-DBB71683DAB7}">
      <dgm:prSet phldrT="[Text]"/>
      <dgm:spPr/>
      <dgm:t>
        <a:bodyPr/>
        <a:lstStyle/>
        <a:p>
          <a:r>
            <a:rPr lang="en-US" b="1" dirty="0"/>
            <a:t>Training</a:t>
          </a:r>
        </a:p>
      </dgm:t>
    </dgm:pt>
    <dgm:pt modelId="{D9CBDD07-D9FA-4159-A661-10E52354EAD2}" type="parTrans" cxnId="{25B9B655-953A-494D-A68D-39C9B9F2E745}">
      <dgm:prSet/>
      <dgm:spPr/>
      <dgm:t>
        <a:bodyPr/>
        <a:lstStyle/>
        <a:p>
          <a:endParaRPr lang="en-US"/>
        </a:p>
      </dgm:t>
    </dgm:pt>
    <dgm:pt modelId="{BBFFCC33-99E4-4DBB-9E25-B09312EE9462}" type="sibTrans" cxnId="{25B9B655-953A-494D-A68D-39C9B9F2E745}">
      <dgm:prSet/>
      <dgm:spPr/>
      <dgm:t>
        <a:bodyPr/>
        <a:lstStyle/>
        <a:p>
          <a:endParaRPr lang="en-US"/>
        </a:p>
      </dgm:t>
    </dgm:pt>
    <dgm:pt modelId="{FD73CA8B-87E4-4F34-8F1A-D6382D347FB8}">
      <dgm:prSet phldrT="[Text]"/>
      <dgm:spPr/>
      <dgm:t>
        <a:bodyPr/>
        <a:lstStyle/>
        <a:p>
          <a:r>
            <a:rPr lang="en-US" b="1" dirty="0"/>
            <a:t>Empirical Energy Analysis</a:t>
          </a:r>
        </a:p>
      </dgm:t>
    </dgm:pt>
    <dgm:pt modelId="{1165A799-E4B5-499C-A7BF-46D31F04C194}" type="parTrans" cxnId="{ECA6A312-C609-4F06-A836-7D2D9A14C9EE}">
      <dgm:prSet/>
      <dgm:spPr/>
      <dgm:t>
        <a:bodyPr/>
        <a:lstStyle/>
        <a:p>
          <a:endParaRPr lang="en-US"/>
        </a:p>
      </dgm:t>
    </dgm:pt>
    <dgm:pt modelId="{4CC09960-DC9D-457A-B250-918CA2D28478}" type="sibTrans" cxnId="{ECA6A312-C609-4F06-A836-7D2D9A14C9EE}">
      <dgm:prSet/>
      <dgm:spPr/>
      <dgm:t>
        <a:bodyPr/>
        <a:lstStyle/>
        <a:p>
          <a:endParaRPr lang="en-US"/>
        </a:p>
      </dgm:t>
    </dgm:pt>
    <dgm:pt modelId="{B2A53137-4402-4AC6-902D-B7CA36E235C2}">
      <dgm:prSet phldrT="[Text]"/>
      <dgm:spPr/>
      <dgm:t>
        <a:bodyPr/>
        <a:lstStyle/>
        <a:p>
          <a:r>
            <a:rPr lang="en-US" b="0" dirty="0"/>
            <a:t>Edge Devices</a:t>
          </a:r>
        </a:p>
      </dgm:t>
    </dgm:pt>
    <dgm:pt modelId="{2A5472A5-13EC-428F-A304-365AE956E6DC}" type="parTrans" cxnId="{2BFDC63F-F95F-4B69-B737-9FFF9223D784}">
      <dgm:prSet/>
      <dgm:spPr/>
      <dgm:t>
        <a:bodyPr/>
        <a:lstStyle/>
        <a:p>
          <a:endParaRPr lang="en-US"/>
        </a:p>
      </dgm:t>
    </dgm:pt>
    <dgm:pt modelId="{57DCAFF4-8999-48A6-9AB2-68E779ABECAF}" type="sibTrans" cxnId="{2BFDC63F-F95F-4B69-B737-9FFF9223D784}">
      <dgm:prSet/>
      <dgm:spPr/>
      <dgm:t>
        <a:bodyPr/>
        <a:lstStyle/>
        <a:p>
          <a:endParaRPr lang="en-US"/>
        </a:p>
      </dgm:t>
    </dgm:pt>
    <dgm:pt modelId="{977DB967-3538-4B33-85A8-DC82A0047434}">
      <dgm:prSet phldrT="[Text]"/>
      <dgm:spPr/>
      <dgm:t>
        <a:bodyPr/>
        <a:lstStyle/>
        <a:p>
          <a:r>
            <a:rPr lang="en-US" b="1" dirty="0"/>
            <a:t>Cloud Computing Challenges</a:t>
          </a:r>
        </a:p>
      </dgm:t>
    </dgm:pt>
    <dgm:pt modelId="{4EAF263B-1ECC-4AF3-A8B3-17CA84F2024E}" type="parTrans" cxnId="{3994E8CC-D31B-4689-9E39-75288007DEF4}">
      <dgm:prSet/>
      <dgm:spPr/>
      <dgm:t>
        <a:bodyPr/>
        <a:lstStyle/>
        <a:p>
          <a:endParaRPr lang="en-US"/>
        </a:p>
      </dgm:t>
    </dgm:pt>
    <dgm:pt modelId="{10C1FD0A-CF2C-4BB0-BCCC-6FEFAA099A62}" type="sibTrans" cxnId="{3994E8CC-D31B-4689-9E39-75288007DEF4}">
      <dgm:prSet/>
      <dgm:spPr/>
      <dgm:t>
        <a:bodyPr/>
        <a:lstStyle/>
        <a:p>
          <a:endParaRPr lang="en-US"/>
        </a:p>
      </dgm:t>
    </dgm:pt>
    <dgm:pt modelId="{D0E047F1-2D81-4D01-90DE-CD5A787C3361}">
      <dgm:prSet phldrT="[Text]"/>
      <dgm:spPr/>
      <dgm:t>
        <a:bodyPr/>
        <a:lstStyle/>
        <a:p>
          <a:r>
            <a:rPr lang="en-US" b="1" dirty="0"/>
            <a:t>On-device Models</a:t>
          </a:r>
        </a:p>
      </dgm:t>
    </dgm:pt>
    <dgm:pt modelId="{EF436078-8755-459B-8B34-EFC1FDAD2E07}" type="parTrans" cxnId="{900F96BE-7216-4A1C-806F-5CE813FE85B7}">
      <dgm:prSet/>
      <dgm:spPr/>
      <dgm:t>
        <a:bodyPr/>
        <a:lstStyle/>
        <a:p>
          <a:endParaRPr lang="en-US"/>
        </a:p>
      </dgm:t>
    </dgm:pt>
    <dgm:pt modelId="{2DB58940-01C4-48F2-968F-42EADF549CFB}" type="sibTrans" cxnId="{900F96BE-7216-4A1C-806F-5CE813FE85B7}">
      <dgm:prSet/>
      <dgm:spPr/>
      <dgm:t>
        <a:bodyPr/>
        <a:lstStyle/>
        <a:p>
          <a:endParaRPr lang="en-US"/>
        </a:p>
      </dgm:t>
    </dgm:pt>
    <dgm:pt modelId="{F80C3CC8-9D5F-45A3-8DCE-E278D9E7C310}">
      <dgm:prSet phldrT="[Text]"/>
      <dgm:spPr/>
      <dgm:t>
        <a:bodyPr/>
        <a:lstStyle/>
        <a:p>
          <a:r>
            <a:rPr lang="en-US" b="1" dirty="0"/>
            <a:t>Data Gathering and Preprocessing</a:t>
          </a:r>
        </a:p>
      </dgm:t>
    </dgm:pt>
    <dgm:pt modelId="{A8A95BF5-25BA-48BB-ABF4-4B1FB6281659}" type="parTrans" cxnId="{449050EC-3D33-4370-9E0A-BD751BA0CD88}">
      <dgm:prSet/>
      <dgm:spPr/>
      <dgm:t>
        <a:bodyPr/>
        <a:lstStyle/>
        <a:p>
          <a:endParaRPr lang="en-US"/>
        </a:p>
      </dgm:t>
    </dgm:pt>
    <dgm:pt modelId="{C0304D44-2EA7-4EF8-A979-53C055AA71A1}" type="sibTrans" cxnId="{449050EC-3D33-4370-9E0A-BD751BA0CD88}">
      <dgm:prSet/>
      <dgm:spPr/>
      <dgm:t>
        <a:bodyPr/>
        <a:lstStyle/>
        <a:p>
          <a:endParaRPr lang="en-US"/>
        </a:p>
      </dgm:t>
    </dgm:pt>
    <dgm:pt modelId="{F61F2E26-4C7E-4987-B483-9B7C220918E6}">
      <dgm:prSet phldrT="[Text]"/>
      <dgm:spPr/>
      <dgm:t>
        <a:bodyPr/>
        <a:lstStyle/>
        <a:p>
          <a:r>
            <a:rPr lang="en-US" b="1" dirty="0"/>
            <a:t>Edge Applications</a:t>
          </a:r>
        </a:p>
      </dgm:t>
    </dgm:pt>
    <dgm:pt modelId="{17BA1D3D-9355-4587-876C-E5122EC24C03}" type="parTrans" cxnId="{138B2B1D-27C9-40F1-912C-6041268AEBA8}">
      <dgm:prSet/>
      <dgm:spPr/>
      <dgm:t>
        <a:bodyPr/>
        <a:lstStyle/>
        <a:p>
          <a:endParaRPr lang="en-US"/>
        </a:p>
      </dgm:t>
    </dgm:pt>
    <dgm:pt modelId="{5266E2A0-C1CF-4248-AE74-A58957A88D79}" type="sibTrans" cxnId="{138B2B1D-27C9-40F1-912C-6041268AEBA8}">
      <dgm:prSet/>
      <dgm:spPr/>
      <dgm:t>
        <a:bodyPr/>
        <a:lstStyle/>
        <a:p>
          <a:endParaRPr lang="en-US"/>
        </a:p>
      </dgm:t>
    </dgm:pt>
    <dgm:pt modelId="{0970F771-C56B-41F4-AE49-5A36E38C76DA}" type="pres">
      <dgm:prSet presAssocID="{CA2E4504-DEF2-48AB-920B-731A2C3407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A1CA20-1DF4-471D-B17D-CBAD52E7EC6F}" type="pres">
      <dgm:prSet presAssocID="{DF978F1E-65D3-4D88-8B43-E69A27734D6E}" presName="hierRoot1" presStyleCnt="0">
        <dgm:presLayoutVars>
          <dgm:hierBranch val="init"/>
        </dgm:presLayoutVars>
      </dgm:prSet>
      <dgm:spPr/>
    </dgm:pt>
    <dgm:pt modelId="{64C75FFE-4E14-4F2C-934A-59C5DFE48F5E}" type="pres">
      <dgm:prSet presAssocID="{DF978F1E-65D3-4D88-8B43-E69A27734D6E}" presName="rootComposite1" presStyleCnt="0"/>
      <dgm:spPr/>
    </dgm:pt>
    <dgm:pt modelId="{1E3B9135-4B23-46CD-BD55-02F3305C84DE}" type="pres">
      <dgm:prSet presAssocID="{DF978F1E-65D3-4D88-8B43-E69A27734D6E}" presName="rootText1" presStyleLbl="node0" presStyleIdx="0" presStyleCnt="1">
        <dgm:presLayoutVars>
          <dgm:chPref val="3"/>
        </dgm:presLayoutVars>
      </dgm:prSet>
      <dgm:spPr/>
    </dgm:pt>
    <dgm:pt modelId="{5EAC2297-715A-46AD-97F3-8EB661E11DA2}" type="pres">
      <dgm:prSet presAssocID="{DF978F1E-65D3-4D88-8B43-E69A27734D6E}" presName="rootConnector1" presStyleLbl="node1" presStyleIdx="0" presStyleCnt="0"/>
      <dgm:spPr/>
    </dgm:pt>
    <dgm:pt modelId="{A3F18C42-7DD4-4C86-8E7D-64A101685AAA}" type="pres">
      <dgm:prSet presAssocID="{DF978F1E-65D3-4D88-8B43-E69A27734D6E}" presName="hierChild2" presStyleCnt="0"/>
      <dgm:spPr/>
    </dgm:pt>
    <dgm:pt modelId="{76F9F24D-6911-4017-8C4E-E195E4FADACE}" type="pres">
      <dgm:prSet presAssocID="{31572ED7-D1F7-4597-8D4E-004AB6BDA364}" presName="Name37" presStyleLbl="parChTrans1D2" presStyleIdx="0" presStyleCnt="6"/>
      <dgm:spPr/>
    </dgm:pt>
    <dgm:pt modelId="{8CABA6F1-D7F7-4B34-9645-064371C75DE3}" type="pres">
      <dgm:prSet presAssocID="{9D65A172-640B-44AF-B48E-E853492FB2C1}" presName="hierRoot2" presStyleCnt="0">
        <dgm:presLayoutVars>
          <dgm:hierBranch val="init"/>
        </dgm:presLayoutVars>
      </dgm:prSet>
      <dgm:spPr/>
    </dgm:pt>
    <dgm:pt modelId="{9C57872D-D8B5-47A0-B1B3-B788026E6669}" type="pres">
      <dgm:prSet presAssocID="{9D65A172-640B-44AF-B48E-E853492FB2C1}" presName="rootComposite" presStyleCnt="0"/>
      <dgm:spPr/>
    </dgm:pt>
    <dgm:pt modelId="{174F7E23-EC2F-4F89-AAE4-A09221A94CC1}" type="pres">
      <dgm:prSet presAssocID="{9D65A172-640B-44AF-B48E-E853492FB2C1}" presName="rootText" presStyleLbl="node2" presStyleIdx="0" presStyleCnt="6">
        <dgm:presLayoutVars>
          <dgm:chPref val="3"/>
        </dgm:presLayoutVars>
      </dgm:prSet>
      <dgm:spPr/>
    </dgm:pt>
    <dgm:pt modelId="{4F4EBD20-12B4-493A-980F-ABD0AF577168}" type="pres">
      <dgm:prSet presAssocID="{9D65A172-640B-44AF-B48E-E853492FB2C1}" presName="rootConnector" presStyleLbl="node2" presStyleIdx="0" presStyleCnt="6"/>
      <dgm:spPr/>
    </dgm:pt>
    <dgm:pt modelId="{518F782D-4809-457F-B203-40BF7203F653}" type="pres">
      <dgm:prSet presAssocID="{9D65A172-640B-44AF-B48E-E853492FB2C1}" presName="hierChild4" presStyleCnt="0"/>
      <dgm:spPr/>
    </dgm:pt>
    <dgm:pt modelId="{C6947D4A-0A4B-4D31-B3C8-2FA7CA0F80BF}" type="pres">
      <dgm:prSet presAssocID="{2A5472A5-13EC-428F-A304-365AE956E6DC}" presName="Name37" presStyleLbl="parChTrans1D3" presStyleIdx="0" presStyleCnt="8"/>
      <dgm:spPr/>
    </dgm:pt>
    <dgm:pt modelId="{4D8BDEB8-1422-41C3-9D2A-68F4E520C04F}" type="pres">
      <dgm:prSet presAssocID="{B2A53137-4402-4AC6-902D-B7CA36E235C2}" presName="hierRoot2" presStyleCnt="0">
        <dgm:presLayoutVars>
          <dgm:hierBranch val="init"/>
        </dgm:presLayoutVars>
      </dgm:prSet>
      <dgm:spPr/>
    </dgm:pt>
    <dgm:pt modelId="{3B18646D-E9DA-409C-9C08-16825ACB0359}" type="pres">
      <dgm:prSet presAssocID="{B2A53137-4402-4AC6-902D-B7CA36E235C2}" presName="rootComposite" presStyleCnt="0"/>
      <dgm:spPr/>
    </dgm:pt>
    <dgm:pt modelId="{7D1CCAA8-A423-4676-9FCE-51595A9220D9}" type="pres">
      <dgm:prSet presAssocID="{B2A53137-4402-4AC6-902D-B7CA36E235C2}" presName="rootText" presStyleLbl="node3" presStyleIdx="0" presStyleCnt="8">
        <dgm:presLayoutVars>
          <dgm:chPref val="3"/>
        </dgm:presLayoutVars>
      </dgm:prSet>
      <dgm:spPr/>
    </dgm:pt>
    <dgm:pt modelId="{14374437-6076-4B3D-A974-984C0B5D83E1}" type="pres">
      <dgm:prSet presAssocID="{B2A53137-4402-4AC6-902D-B7CA36E235C2}" presName="rootConnector" presStyleLbl="node3" presStyleIdx="0" presStyleCnt="8"/>
      <dgm:spPr/>
    </dgm:pt>
    <dgm:pt modelId="{A677C878-1D3F-4698-832D-CD710EB59024}" type="pres">
      <dgm:prSet presAssocID="{B2A53137-4402-4AC6-902D-B7CA36E235C2}" presName="hierChild4" presStyleCnt="0"/>
      <dgm:spPr/>
    </dgm:pt>
    <dgm:pt modelId="{825F6C16-3C4B-4017-A99E-9232FE7A8E0E}" type="pres">
      <dgm:prSet presAssocID="{B2A53137-4402-4AC6-902D-B7CA36E235C2}" presName="hierChild5" presStyleCnt="0"/>
      <dgm:spPr/>
    </dgm:pt>
    <dgm:pt modelId="{898AAF22-0FBF-4A6E-BD0A-F5C2D8E0EEDC}" type="pres">
      <dgm:prSet presAssocID="{4EAF263B-1ECC-4AF3-A8B3-17CA84F2024E}" presName="Name37" presStyleLbl="parChTrans1D3" presStyleIdx="1" presStyleCnt="8"/>
      <dgm:spPr/>
    </dgm:pt>
    <dgm:pt modelId="{D1AECDC9-45C8-4B27-AF3A-181B6761FE27}" type="pres">
      <dgm:prSet presAssocID="{977DB967-3538-4B33-85A8-DC82A0047434}" presName="hierRoot2" presStyleCnt="0">
        <dgm:presLayoutVars>
          <dgm:hierBranch val="init"/>
        </dgm:presLayoutVars>
      </dgm:prSet>
      <dgm:spPr/>
    </dgm:pt>
    <dgm:pt modelId="{B073CD42-7B07-4ADB-A607-64D5416C8B7D}" type="pres">
      <dgm:prSet presAssocID="{977DB967-3538-4B33-85A8-DC82A0047434}" presName="rootComposite" presStyleCnt="0"/>
      <dgm:spPr/>
    </dgm:pt>
    <dgm:pt modelId="{BF21BA35-F24C-4674-957A-7CB6F6009CD8}" type="pres">
      <dgm:prSet presAssocID="{977DB967-3538-4B33-85A8-DC82A0047434}" presName="rootText" presStyleLbl="node3" presStyleIdx="1" presStyleCnt="8">
        <dgm:presLayoutVars>
          <dgm:chPref val="3"/>
        </dgm:presLayoutVars>
      </dgm:prSet>
      <dgm:spPr/>
    </dgm:pt>
    <dgm:pt modelId="{40201E8B-9BF4-4A58-8A03-39522D708D8C}" type="pres">
      <dgm:prSet presAssocID="{977DB967-3538-4B33-85A8-DC82A0047434}" presName="rootConnector" presStyleLbl="node3" presStyleIdx="1" presStyleCnt="8"/>
      <dgm:spPr/>
    </dgm:pt>
    <dgm:pt modelId="{7F22754D-063C-48B0-98F4-9B2420DD9D30}" type="pres">
      <dgm:prSet presAssocID="{977DB967-3538-4B33-85A8-DC82A0047434}" presName="hierChild4" presStyleCnt="0"/>
      <dgm:spPr/>
    </dgm:pt>
    <dgm:pt modelId="{AF79F453-8528-4A78-8827-BE12B7B22F54}" type="pres">
      <dgm:prSet presAssocID="{977DB967-3538-4B33-85A8-DC82A0047434}" presName="hierChild5" presStyleCnt="0"/>
      <dgm:spPr/>
    </dgm:pt>
    <dgm:pt modelId="{50F05572-80A3-4D14-90CD-6658CC53A17E}" type="pres">
      <dgm:prSet presAssocID="{EF436078-8755-459B-8B34-EFC1FDAD2E07}" presName="Name37" presStyleLbl="parChTrans1D3" presStyleIdx="2" presStyleCnt="8"/>
      <dgm:spPr/>
    </dgm:pt>
    <dgm:pt modelId="{31B248D9-6F70-4048-94C9-0F8E0272DAE1}" type="pres">
      <dgm:prSet presAssocID="{D0E047F1-2D81-4D01-90DE-CD5A787C3361}" presName="hierRoot2" presStyleCnt="0">
        <dgm:presLayoutVars>
          <dgm:hierBranch val="init"/>
        </dgm:presLayoutVars>
      </dgm:prSet>
      <dgm:spPr/>
    </dgm:pt>
    <dgm:pt modelId="{1306F2FA-AB17-4865-AC5A-3E53D1CBF36E}" type="pres">
      <dgm:prSet presAssocID="{D0E047F1-2D81-4D01-90DE-CD5A787C3361}" presName="rootComposite" presStyleCnt="0"/>
      <dgm:spPr/>
    </dgm:pt>
    <dgm:pt modelId="{B14D3147-3229-435A-AD75-31B43A278114}" type="pres">
      <dgm:prSet presAssocID="{D0E047F1-2D81-4D01-90DE-CD5A787C3361}" presName="rootText" presStyleLbl="node3" presStyleIdx="2" presStyleCnt="8">
        <dgm:presLayoutVars>
          <dgm:chPref val="3"/>
        </dgm:presLayoutVars>
      </dgm:prSet>
      <dgm:spPr/>
    </dgm:pt>
    <dgm:pt modelId="{6091C43D-BAE4-42D5-AE9D-24D3FC3FC9C3}" type="pres">
      <dgm:prSet presAssocID="{D0E047F1-2D81-4D01-90DE-CD5A787C3361}" presName="rootConnector" presStyleLbl="node3" presStyleIdx="2" presStyleCnt="8"/>
      <dgm:spPr/>
    </dgm:pt>
    <dgm:pt modelId="{A052BCF2-B4C5-485A-94A4-6327689AED63}" type="pres">
      <dgm:prSet presAssocID="{D0E047F1-2D81-4D01-90DE-CD5A787C3361}" presName="hierChild4" presStyleCnt="0"/>
      <dgm:spPr/>
    </dgm:pt>
    <dgm:pt modelId="{9F1A9655-4E47-420B-8371-13C30AA29059}" type="pres">
      <dgm:prSet presAssocID="{D0E047F1-2D81-4D01-90DE-CD5A787C3361}" presName="hierChild5" presStyleCnt="0"/>
      <dgm:spPr/>
    </dgm:pt>
    <dgm:pt modelId="{DA43EEA8-EE72-4F1E-A77F-D1888BD4FEF0}" type="pres">
      <dgm:prSet presAssocID="{9D65A172-640B-44AF-B48E-E853492FB2C1}" presName="hierChild5" presStyleCnt="0"/>
      <dgm:spPr/>
    </dgm:pt>
    <dgm:pt modelId="{566E593A-F6BD-4575-A932-BEFEB99F9F7E}" type="pres">
      <dgm:prSet presAssocID="{17BA1D3D-9355-4587-876C-E5122EC24C03}" presName="Name37" presStyleLbl="parChTrans1D2" presStyleIdx="1" presStyleCnt="6"/>
      <dgm:spPr/>
    </dgm:pt>
    <dgm:pt modelId="{504739C9-D32F-431D-838C-31A4D2BC7187}" type="pres">
      <dgm:prSet presAssocID="{F61F2E26-4C7E-4987-B483-9B7C220918E6}" presName="hierRoot2" presStyleCnt="0">
        <dgm:presLayoutVars>
          <dgm:hierBranch val="init"/>
        </dgm:presLayoutVars>
      </dgm:prSet>
      <dgm:spPr/>
    </dgm:pt>
    <dgm:pt modelId="{6999679D-4AE9-4F11-A5DC-B52BFBC7F09A}" type="pres">
      <dgm:prSet presAssocID="{F61F2E26-4C7E-4987-B483-9B7C220918E6}" presName="rootComposite" presStyleCnt="0"/>
      <dgm:spPr/>
    </dgm:pt>
    <dgm:pt modelId="{CBBAA318-DD59-4E4E-92E7-458A89BC454C}" type="pres">
      <dgm:prSet presAssocID="{F61F2E26-4C7E-4987-B483-9B7C220918E6}" presName="rootText" presStyleLbl="node2" presStyleIdx="1" presStyleCnt="6">
        <dgm:presLayoutVars>
          <dgm:chPref val="3"/>
        </dgm:presLayoutVars>
      </dgm:prSet>
      <dgm:spPr/>
    </dgm:pt>
    <dgm:pt modelId="{79E8796E-0A56-48E2-A512-2034CB83BFFC}" type="pres">
      <dgm:prSet presAssocID="{F61F2E26-4C7E-4987-B483-9B7C220918E6}" presName="rootConnector" presStyleLbl="node2" presStyleIdx="1" presStyleCnt="6"/>
      <dgm:spPr/>
    </dgm:pt>
    <dgm:pt modelId="{DBE14DE1-50E6-4175-A4D8-60E5C9095E70}" type="pres">
      <dgm:prSet presAssocID="{F61F2E26-4C7E-4987-B483-9B7C220918E6}" presName="hierChild4" presStyleCnt="0"/>
      <dgm:spPr/>
    </dgm:pt>
    <dgm:pt modelId="{A6B53CE5-AA47-4885-B8C7-5A5F656F2AEE}" type="pres">
      <dgm:prSet presAssocID="{F61F2E26-4C7E-4987-B483-9B7C220918E6}" presName="hierChild5" presStyleCnt="0"/>
      <dgm:spPr/>
    </dgm:pt>
    <dgm:pt modelId="{CBA43442-57D4-4789-81ED-76A9330DF266}" type="pres">
      <dgm:prSet presAssocID="{B1CA64C3-7154-4EB5-98DB-321314EE4C94}" presName="Name37" presStyleLbl="parChTrans1D2" presStyleIdx="2" presStyleCnt="6"/>
      <dgm:spPr/>
    </dgm:pt>
    <dgm:pt modelId="{F9879274-9671-4D3C-97E9-E445A8AFD2D0}" type="pres">
      <dgm:prSet presAssocID="{A016EEE6-E6C9-405F-ACF1-FFADFEABE97F}" presName="hierRoot2" presStyleCnt="0">
        <dgm:presLayoutVars>
          <dgm:hierBranch val="init"/>
        </dgm:presLayoutVars>
      </dgm:prSet>
      <dgm:spPr/>
    </dgm:pt>
    <dgm:pt modelId="{2C118ADF-8542-4DFE-B8E7-93A2A91FA1D4}" type="pres">
      <dgm:prSet presAssocID="{A016EEE6-E6C9-405F-ACF1-FFADFEABE97F}" presName="rootComposite" presStyleCnt="0"/>
      <dgm:spPr/>
    </dgm:pt>
    <dgm:pt modelId="{35E89742-BA88-4DF4-BB56-ABD629DBF74B}" type="pres">
      <dgm:prSet presAssocID="{A016EEE6-E6C9-405F-ACF1-FFADFEABE97F}" presName="rootText" presStyleLbl="node2" presStyleIdx="2" presStyleCnt="6">
        <dgm:presLayoutVars>
          <dgm:chPref val="3"/>
        </dgm:presLayoutVars>
      </dgm:prSet>
      <dgm:spPr/>
    </dgm:pt>
    <dgm:pt modelId="{7CAE20F3-9851-4184-88DB-DE8D73469125}" type="pres">
      <dgm:prSet presAssocID="{A016EEE6-E6C9-405F-ACF1-FFADFEABE97F}" presName="rootConnector" presStyleLbl="node2" presStyleIdx="2" presStyleCnt="6"/>
      <dgm:spPr/>
    </dgm:pt>
    <dgm:pt modelId="{F71291DF-967A-43A2-B7FB-9D3EF8D80FED}" type="pres">
      <dgm:prSet presAssocID="{A016EEE6-E6C9-405F-ACF1-FFADFEABE97F}" presName="hierChild4" presStyleCnt="0"/>
      <dgm:spPr/>
    </dgm:pt>
    <dgm:pt modelId="{C05AB4CA-F2E4-4789-96E5-F61D53BF4809}" type="pres">
      <dgm:prSet presAssocID="{A8A95BF5-25BA-48BB-ABF4-4B1FB6281659}" presName="Name37" presStyleLbl="parChTrans1D3" presStyleIdx="3" presStyleCnt="8"/>
      <dgm:spPr/>
    </dgm:pt>
    <dgm:pt modelId="{1EB9F392-8CB0-4B9A-B49D-0DFFCA5FA5B1}" type="pres">
      <dgm:prSet presAssocID="{F80C3CC8-9D5F-45A3-8DCE-E278D9E7C310}" presName="hierRoot2" presStyleCnt="0">
        <dgm:presLayoutVars>
          <dgm:hierBranch val="init"/>
        </dgm:presLayoutVars>
      </dgm:prSet>
      <dgm:spPr/>
    </dgm:pt>
    <dgm:pt modelId="{F15911F3-2F42-4424-9E44-016F67F95FF6}" type="pres">
      <dgm:prSet presAssocID="{F80C3CC8-9D5F-45A3-8DCE-E278D9E7C310}" presName="rootComposite" presStyleCnt="0"/>
      <dgm:spPr/>
    </dgm:pt>
    <dgm:pt modelId="{4BC5195C-979B-481B-AB97-7D858EADBA85}" type="pres">
      <dgm:prSet presAssocID="{F80C3CC8-9D5F-45A3-8DCE-E278D9E7C310}" presName="rootText" presStyleLbl="node3" presStyleIdx="3" presStyleCnt="8">
        <dgm:presLayoutVars>
          <dgm:chPref val="3"/>
        </dgm:presLayoutVars>
      </dgm:prSet>
      <dgm:spPr/>
    </dgm:pt>
    <dgm:pt modelId="{2C5DAE78-FD60-444F-BF88-A87CCE9EAF07}" type="pres">
      <dgm:prSet presAssocID="{F80C3CC8-9D5F-45A3-8DCE-E278D9E7C310}" presName="rootConnector" presStyleLbl="node3" presStyleIdx="3" presStyleCnt="8"/>
      <dgm:spPr/>
    </dgm:pt>
    <dgm:pt modelId="{A2C31856-7C0F-4B14-9372-0AC0A5CA77B0}" type="pres">
      <dgm:prSet presAssocID="{F80C3CC8-9D5F-45A3-8DCE-E278D9E7C310}" presName="hierChild4" presStyleCnt="0"/>
      <dgm:spPr/>
    </dgm:pt>
    <dgm:pt modelId="{BF4DD9BB-4DBD-448F-9122-4F244FCF8932}" type="pres">
      <dgm:prSet presAssocID="{F80C3CC8-9D5F-45A3-8DCE-E278D9E7C310}" presName="hierChild5" presStyleCnt="0"/>
      <dgm:spPr/>
    </dgm:pt>
    <dgm:pt modelId="{4757C9F0-ADED-4545-BE13-507D791B2851}" type="pres">
      <dgm:prSet presAssocID="{B30F3CBC-426C-4B43-B159-A7BAEE29C581}" presName="Name37" presStyleLbl="parChTrans1D3" presStyleIdx="4" presStyleCnt="8"/>
      <dgm:spPr/>
    </dgm:pt>
    <dgm:pt modelId="{D8556E7D-4CB1-400B-81DD-D05A4F8BBA3E}" type="pres">
      <dgm:prSet presAssocID="{CAFAF27C-277E-47D3-989A-D911590B02DF}" presName="hierRoot2" presStyleCnt="0">
        <dgm:presLayoutVars>
          <dgm:hierBranch val="init"/>
        </dgm:presLayoutVars>
      </dgm:prSet>
      <dgm:spPr/>
    </dgm:pt>
    <dgm:pt modelId="{70FECE5E-99AE-430C-99F1-3BBA8424D735}" type="pres">
      <dgm:prSet presAssocID="{CAFAF27C-277E-47D3-989A-D911590B02DF}" presName="rootComposite" presStyleCnt="0"/>
      <dgm:spPr/>
    </dgm:pt>
    <dgm:pt modelId="{BB36BA23-1CC4-422E-9832-E46739477823}" type="pres">
      <dgm:prSet presAssocID="{CAFAF27C-277E-47D3-989A-D911590B02DF}" presName="rootText" presStyleLbl="node3" presStyleIdx="4" presStyleCnt="8">
        <dgm:presLayoutVars>
          <dgm:chPref val="3"/>
        </dgm:presLayoutVars>
      </dgm:prSet>
      <dgm:spPr/>
    </dgm:pt>
    <dgm:pt modelId="{6FDEBB40-B66F-4873-B5E1-6A2056A66F75}" type="pres">
      <dgm:prSet presAssocID="{CAFAF27C-277E-47D3-989A-D911590B02DF}" presName="rootConnector" presStyleLbl="node3" presStyleIdx="4" presStyleCnt="8"/>
      <dgm:spPr/>
    </dgm:pt>
    <dgm:pt modelId="{09F5BCEB-F822-468A-9186-D18D023B1349}" type="pres">
      <dgm:prSet presAssocID="{CAFAF27C-277E-47D3-989A-D911590B02DF}" presName="hierChild4" presStyleCnt="0"/>
      <dgm:spPr/>
    </dgm:pt>
    <dgm:pt modelId="{A07C9AD1-B8EF-4F54-A363-7A2E9820873D}" type="pres">
      <dgm:prSet presAssocID="{CAFAF27C-277E-47D3-989A-D911590B02DF}" presName="hierChild5" presStyleCnt="0"/>
      <dgm:spPr/>
    </dgm:pt>
    <dgm:pt modelId="{4E87919C-7674-4507-8919-9FBC45110084}" type="pres">
      <dgm:prSet presAssocID="{E107E119-58A8-4FBC-A802-701A12F0DF9E}" presName="Name37" presStyleLbl="parChTrans1D3" presStyleIdx="5" presStyleCnt="8"/>
      <dgm:spPr/>
    </dgm:pt>
    <dgm:pt modelId="{F1F2E2FC-E776-465B-A38D-138D3F07549C}" type="pres">
      <dgm:prSet presAssocID="{5FF9F82F-1256-4F68-ADD5-1256E0CE9394}" presName="hierRoot2" presStyleCnt="0">
        <dgm:presLayoutVars>
          <dgm:hierBranch val="init"/>
        </dgm:presLayoutVars>
      </dgm:prSet>
      <dgm:spPr/>
    </dgm:pt>
    <dgm:pt modelId="{B37F639D-841F-4407-BB6D-F942C94C62E1}" type="pres">
      <dgm:prSet presAssocID="{5FF9F82F-1256-4F68-ADD5-1256E0CE9394}" presName="rootComposite" presStyleCnt="0"/>
      <dgm:spPr/>
    </dgm:pt>
    <dgm:pt modelId="{0E552A6F-B68C-4E74-BE5D-70249725636B}" type="pres">
      <dgm:prSet presAssocID="{5FF9F82F-1256-4F68-ADD5-1256E0CE9394}" presName="rootText" presStyleLbl="node3" presStyleIdx="5" presStyleCnt="8">
        <dgm:presLayoutVars>
          <dgm:chPref val="3"/>
        </dgm:presLayoutVars>
      </dgm:prSet>
      <dgm:spPr/>
    </dgm:pt>
    <dgm:pt modelId="{3689119B-FFB9-41EA-A4DB-B162EFBA94CA}" type="pres">
      <dgm:prSet presAssocID="{5FF9F82F-1256-4F68-ADD5-1256E0CE9394}" presName="rootConnector" presStyleLbl="node3" presStyleIdx="5" presStyleCnt="8"/>
      <dgm:spPr/>
    </dgm:pt>
    <dgm:pt modelId="{D9B89396-A938-4515-8EBC-04023E1AF586}" type="pres">
      <dgm:prSet presAssocID="{5FF9F82F-1256-4F68-ADD5-1256E0CE9394}" presName="hierChild4" presStyleCnt="0"/>
      <dgm:spPr/>
    </dgm:pt>
    <dgm:pt modelId="{369EE3D7-9074-4AA3-A2B7-99C738887417}" type="pres">
      <dgm:prSet presAssocID="{2B240FF5-C0DB-4E65-AD32-F92B46490337}" presName="Name37" presStyleLbl="parChTrans1D4" presStyleIdx="0" presStyleCnt="2"/>
      <dgm:spPr/>
    </dgm:pt>
    <dgm:pt modelId="{2972752B-4B0C-4675-8B2F-2448618124BC}" type="pres">
      <dgm:prSet presAssocID="{4E87B971-EA94-4343-AB3F-DA7133866202}" presName="hierRoot2" presStyleCnt="0">
        <dgm:presLayoutVars>
          <dgm:hierBranch val="init"/>
        </dgm:presLayoutVars>
      </dgm:prSet>
      <dgm:spPr/>
    </dgm:pt>
    <dgm:pt modelId="{E3DE5D8E-987A-426B-8D14-9C18F5B4B51B}" type="pres">
      <dgm:prSet presAssocID="{4E87B971-EA94-4343-AB3F-DA7133866202}" presName="rootComposite" presStyleCnt="0"/>
      <dgm:spPr/>
    </dgm:pt>
    <dgm:pt modelId="{CD85F165-19C6-42AA-B8C4-4A8A0F3BD57A}" type="pres">
      <dgm:prSet presAssocID="{4E87B971-EA94-4343-AB3F-DA7133866202}" presName="rootText" presStyleLbl="node4" presStyleIdx="0" presStyleCnt="2">
        <dgm:presLayoutVars>
          <dgm:chPref val="3"/>
        </dgm:presLayoutVars>
      </dgm:prSet>
      <dgm:spPr/>
    </dgm:pt>
    <dgm:pt modelId="{202DF89F-7828-47C1-A7FB-2425B9BFA994}" type="pres">
      <dgm:prSet presAssocID="{4E87B971-EA94-4343-AB3F-DA7133866202}" presName="rootConnector" presStyleLbl="node4" presStyleIdx="0" presStyleCnt="2"/>
      <dgm:spPr/>
    </dgm:pt>
    <dgm:pt modelId="{A09A2C34-E97D-453B-9A07-D07B595B7354}" type="pres">
      <dgm:prSet presAssocID="{4E87B971-EA94-4343-AB3F-DA7133866202}" presName="hierChild4" presStyleCnt="0"/>
      <dgm:spPr/>
    </dgm:pt>
    <dgm:pt modelId="{16021EBF-1902-4A83-B9DE-FED6C84E0ABD}" type="pres">
      <dgm:prSet presAssocID="{4E87B971-EA94-4343-AB3F-DA7133866202}" presName="hierChild5" presStyleCnt="0"/>
      <dgm:spPr/>
    </dgm:pt>
    <dgm:pt modelId="{4F133DBF-B8C8-414C-B8D8-E5CC6D47CDDB}" type="pres">
      <dgm:prSet presAssocID="{9CC08861-FD94-411E-BFC8-01DCD7AEE258}" presName="Name37" presStyleLbl="parChTrans1D4" presStyleIdx="1" presStyleCnt="2"/>
      <dgm:spPr/>
    </dgm:pt>
    <dgm:pt modelId="{77BD91D3-C1D2-47B7-A13C-A2726D792CA1}" type="pres">
      <dgm:prSet presAssocID="{A74C7021-D516-487F-A1B2-C1EEADDB1288}" presName="hierRoot2" presStyleCnt="0">
        <dgm:presLayoutVars>
          <dgm:hierBranch val="init"/>
        </dgm:presLayoutVars>
      </dgm:prSet>
      <dgm:spPr/>
    </dgm:pt>
    <dgm:pt modelId="{39B48029-9735-4522-9F50-FD8B2C85E2DF}" type="pres">
      <dgm:prSet presAssocID="{A74C7021-D516-487F-A1B2-C1EEADDB1288}" presName="rootComposite" presStyleCnt="0"/>
      <dgm:spPr/>
    </dgm:pt>
    <dgm:pt modelId="{1AFFD95E-5A05-412F-BDAC-116037076AD3}" type="pres">
      <dgm:prSet presAssocID="{A74C7021-D516-487F-A1B2-C1EEADDB1288}" presName="rootText" presStyleLbl="node4" presStyleIdx="1" presStyleCnt="2">
        <dgm:presLayoutVars>
          <dgm:chPref val="3"/>
        </dgm:presLayoutVars>
      </dgm:prSet>
      <dgm:spPr/>
    </dgm:pt>
    <dgm:pt modelId="{C2E297D7-6C98-4E5A-8ED6-1F55E3BBBABB}" type="pres">
      <dgm:prSet presAssocID="{A74C7021-D516-487F-A1B2-C1EEADDB1288}" presName="rootConnector" presStyleLbl="node4" presStyleIdx="1" presStyleCnt="2"/>
      <dgm:spPr/>
    </dgm:pt>
    <dgm:pt modelId="{90FB0E10-416E-40F2-A084-83E3FAE96965}" type="pres">
      <dgm:prSet presAssocID="{A74C7021-D516-487F-A1B2-C1EEADDB1288}" presName="hierChild4" presStyleCnt="0"/>
      <dgm:spPr/>
    </dgm:pt>
    <dgm:pt modelId="{A600E305-D5D1-4E69-BB8E-5496B27175C3}" type="pres">
      <dgm:prSet presAssocID="{A74C7021-D516-487F-A1B2-C1EEADDB1288}" presName="hierChild5" presStyleCnt="0"/>
      <dgm:spPr/>
    </dgm:pt>
    <dgm:pt modelId="{0565AFB9-218F-484F-9BE7-13EE7E645484}" type="pres">
      <dgm:prSet presAssocID="{5FF9F82F-1256-4F68-ADD5-1256E0CE9394}" presName="hierChild5" presStyleCnt="0"/>
      <dgm:spPr/>
    </dgm:pt>
    <dgm:pt modelId="{95BD86D8-4EE1-434B-8987-1F564DDD15E1}" type="pres">
      <dgm:prSet presAssocID="{A016EEE6-E6C9-405F-ACF1-FFADFEABE97F}" presName="hierChild5" presStyleCnt="0"/>
      <dgm:spPr/>
    </dgm:pt>
    <dgm:pt modelId="{F5F16A33-5074-4422-9522-4AF9DC2C0200}" type="pres">
      <dgm:prSet presAssocID="{8C4B075C-32F7-47A3-85B6-885D7FFA9337}" presName="Name37" presStyleLbl="parChTrans1D2" presStyleIdx="3" presStyleCnt="6"/>
      <dgm:spPr/>
    </dgm:pt>
    <dgm:pt modelId="{6EBC0642-31E0-4F0F-ABD3-AA47BA7E7327}" type="pres">
      <dgm:prSet presAssocID="{EB8AC4C4-767A-4581-ACFB-BFD94C2A2715}" presName="hierRoot2" presStyleCnt="0">
        <dgm:presLayoutVars>
          <dgm:hierBranch val="init"/>
        </dgm:presLayoutVars>
      </dgm:prSet>
      <dgm:spPr/>
    </dgm:pt>
    <dgm:pt modelId="{8E58E636-4D15-45DD-812D-5F44CEF7EE26}" type="pres">
      <dgm:prSet presAssocID="{EB8AC4C4-767A-4581-ACFB-BFD94C2A2715}" presName="rootComposite" presStyleCnt="0"/>
      <dgm:spPr/>
    </dgm:pt>
    <dgm:pt modelId="{26D9CF35-9A67-4ADF-BB7F-61BBA7B904FF}" type="pres">
      <dgm:prSet presAssocID="{EB8AC4C4-767A-4581-ACFB-BFD94C2A2715}" presName="rootText" presStyleLbl="node2" presStyleIdx="3" presStyleCnt="6">
        <dgm:presLayoutVars>
          <dgm:chPref val="3"/>
        </dgm:presLayoutVars>
      </dgm:prSet>
      <dgm:spPr/>
    </dgm:pt>
    <dgm:pt modelId="{BEA1F055-D75F-4777-A38F-1F6E9E5D73E0}" type="pres">
      <dgm:prSet presAssocID="{EB8AC4C4-767A-4581-ACFB-BFD94C2A2715}" presName="rootConnector" presStyleLbl="node2" presStyleIdx="3" presStyleCnt="6"/>
      <dgm:spPr/>
    </dgm:pt>
    <dgm:pt modelId="{7AFFEB89-F003-46D2-A54E-27A510C35EEC}" type="pres">
      <dgm:prSet presAssocID="{EB8AC4C4-767A-4581-ACFB-BFD94C2A2715}" presName="hierChild4" presStyleCnt="0"/>
      <dgm:spPr/>
    </dgm:pt>
    <dgm:pt modelId="{36CBC5CD-A9C2-4503-B768-84FDFDEFC985}" type="pres">
      <dgm:prSet presAssocID="{EB8AC4C4-767A-4581-ACFB-BFD94C2A2715}" presName="hierChild5" presStyleCnt="0"/>
      <dgm:spPr/>
    </dgm:pt>
    <dgm:pt modelId="{3BA964FF-5030-4219-8DA2-BF0FC8AD8694}" type="pres">
      <dgm:prSet presAssocID="{A4DFD2E9-A954-482B-9FE4-82FBF2B4C609}" presName="Name37" presStyleLbl="parChTrans1D2" presStyleIdx="4" presStyleCnt="6"/>
      <dgm:spPr/>
    </dgm:pt>
    <dgm:pt modelId="{B5798A9F-BE8C-4889-AD00-99EFAAE5ADF7}" type="pres">
      <dgm:prSet presAssocID="{AD58BBB5-A9D4-4F77-B543-74EF3E70A4B4}" presName="hierRoot2" presStyleCnt="0">
        <dgm:presLayoutVars>
          <dgm:hierBranch val="init"/>
        </dgm:presLayoutVars>
      </dgm:prSet>
      <dgm:spPr/>
    </dgm:pt>
    <dgm:pt modelId="{48E8A104-E341-4F19-804A-2D2361272B7C}" type="pres">
      <dgm:prSet presAssocID="{AD58BBB5-A9D4-4F77-B543-74EF3E70A4B4}" presName="rootComposite" presStyleCnt="0"/>
      <dgm:spPr/>
    </dgm:pt>
    <dgm:pt modelId="{DF535DEB-C5B4-4D62-B2CE-4FC786F1A0EB}" type="pres">
      <dgm:prSet presAssocID="{AD58BBB5-A9D4-4F77-B543-74EF3E70A4B4}" presName="rootText" presStyleLbl="node2" presStyleIdx="4" presStyleCnt="6">
        <dgm:presLayoutVars>
          <dgm:chPref val="3"/>
        </dgm:presLayoutVars>
      </dgm:prSet>
      <dgm:spPr/>
    </dgm:pt>
    <dgm:pt modelId="{2ECAEA8B-D919-44E5-BAEA-1BCC751E732E}" type="pres">
      <dgm:prSet presAssocID="{AD58BBB5-A9D4-4F77-B543-74EF3E70A4B4}" presName="rootConnector" presStyleLbl="node2" presStyleIdx="4" presStyleCnt="6"/>
      <dgm:spPr/>
    </dgm:pt>
    <dgm:pt modelId="{AE8BEDAE-2943-4DDC-8BAE-38DB594DAAF3}" type="pres">
      <dgm:prSet presAssocID="{AD58BBB5-A9D4-4F77-B543-74EF3E70A4B4}" presName="hierChild4" presStyleCnt="0"/>
      <dgm:spPr/>
    </dgm:pt>
    <dgm:pt modelId="{B633DA36-386E-452A-849A-D8BCF4A5F011}" type="pres">
      <dgm:prSet presAssocID="{FE778858-31F8-405E-A315-CFD2A38C551B}" presName="Name37" presStyleLbl="parChTrans1D3" presStyleIdx="6" presStyleCnt="8"/>
      <dgm:spPr/>
    </dgm:pt>
    <dgm:pt modelId="{10446BB9-3F58-423A-B385-6A89D12C3ADC}" type="pres">
      <dgm:prSet presAssocID="{5A1DEB41-8037-40C2-A6C1-8A446D2361A5}" presName="hierRoot2" presStyleCnt="0">
        <dgm:presLayoutVars>
          <dgm:hierBranch val="init"/>
        </dgm:presLayoutVars>
      </dgm:prSet>
      <dgm:spPr/>
    </dgm:pt>
    <dgm:pt modelId="{42AD55B4-128B-4B36-87BE-5DDCDBCC3CA1}" type="pres">
      <dgm:prSet presAssocID="{5A1DEB41-8037-40C2-A6C1-8A446D2361A5}" presName="rootComposite" presStyleCnt="0"/>
      <dgm:spPr/>
    </dgm:pt>
    <dgm:pt modelId="{1C57AF26-25E2-4566-9FA6-DE9C3099A366}" type="pres">
      <dgm:prSet presAssocID="{5A1DEB41-8037-40C2-A6C1-8A446D2361A5}" presName="rootText" presStyleLbl="node3" presStyleIdx="6" presStyleCnt="8">
        <dgm:presLayoutVars>
          <dgm:chPref val="3"/>
        </dgm:presLayoutVars>
      </dgm:prSet>
      <dgm:spPr/>
    </dgm:pt>
    <dgm:pt modelId="{9D039A3B-6B03-497A-A3F1-E34A1F55BD26}" type="pres">
      <dgm:prSet presAssocID="{5A1DEB41-8037-40C2-A6C1-8A446D2361A5}" presName="rootConnector" presStyleLbl="node3" presStyleIdx="6" presStyleCnt="8"/>
      <dgm:spPr/>
    </dgm:pt>
    <dgm:pt modelId="{2BFE96D9-DB5A-4FD1-A73C-21EA3C9EE918}" type="pres">
      <dgm:prSet presAssocID="{5A1DEB41-8037-40C2-A6C1-8A446D2361A5}" presName="hierChild4" presStyleCnt="0"/>
      <dgm:spPr/>
    </dgm:pt>
    <dgm:pt modelId="{D379B026-EC59-4B74-9F73-160346ADF17A}" type="pres">
      <dgm:prSet presAssocID="{5A1DEB41-8037-40C2-A6C1-8A446D2361A5}" presName="hierChild5" presStyleCnt="0"/>
      <dgm:spPr/>
    </dgm:pt>
    <dgm:pt modelId="{DAC986D5-8797-48B6-AF80-3424328F3F22}" type="pres">
      <dgm:prSet presAssocID="{D9CBDD07-D9FA-4159-A661-10E52354EAD2}" presName="Name37" presStyleLbl="parChTrans1D3" presStyleIdx="7" presStyleCnt="8"/>
      <dgm:spPr/>
    </dgm:pt>
    <dgm:pt modelId="{4191F261-6BD3-4EC9-B818-1995B8749F11}" type="pres">
      <dgm:prSet presAssocID="{44389E18-44F7-4609-9241-DBB71683DAB7}" presName="hierRoot2" presStyleCnt="0">
        <dgm:presLayoutVars>
          <dgm:hierBranch val="init"/>
        </dgm:presLayoutVars>
      </dgm:prSet>
      <dgm:spPr/>
    </dgm:pt>
    <dgm:pt modelId="{A8E97D9F-F977-4314-A821-0C10380F12F3}" type="pres">
      <dgm:prSet presAssocID="{44389E18-44F7-4609-9241-DBB71683DAB7}" presName="rootComposite" presStyleCnt="0"/>
      <dgm:spPr/>
    </dgm:pt>
    <dgm:pt modelId="{D7E37C67-2F8D-4AF8-97D1-E60E782E5660}" type="pres">
      <dgm:prSet presAssocID="{44389E18-44F7-4609-9241-DBB71683DAB7}" presName="rootText" presStyleLbl="node3" presStyleIdx="7" presStyleCnt="8">
        <dgm:presLayoutVars>
          <dgm:chPref val="3"/>
        </dgm:presLayoutVars>
      </dgm:prSet>
      <dgm:spPr/>
    </dgm:pt>
    <dgm:pt modelId="{BD2B80F6-F1CB-4184-896D-1DD0C0D887C4}" type="pres">
      <dgm:prSet presAssocID="{44389E18-44F7-4609-9241-DBB71683DAB7}" presName="rootConnector" presStyleLbl="node3" presStyleIdx="7" presStyleCnt="8"/>
      <dgm:spPr/>
    </dgm:pt>
    <dgm:pt modelId="{D54E9CDD-DAE3-4371-8ED5-3AC4C4C688F2}" type="pres">
      <dgm:prSet presAssocID="{44389E18-44F7-4609-9241-DBB71683DAB7}" presName="hierChild4" presStyleCnt="0"/>
      <dgm:spPr/>
    </dgm:pt>
    <dgm:pt modelId="{8906C0CB-4DB8-4EF1-97CE-01691D808207}" type="pres">
      <dgm:prSet presAssocID="{44389E18-44F7-4609-9241-DBB71683DAB7}" presName="hierChild5" presStyleCnt="0"/>
      <dgm:spPr/>
    </dgm:pt>
    <dgm:pt modelId="{A1495BF7-8085-412C-B9C1-D1558E37A9FF}" type="pres">
      <dgm:prSet presAssocID="{AD58BBB5-A9D4-4F77-B543-74EF3E70A4B4}" presName="hierChild5" presStyleCnt="0"/>
      <dgm:spPr/>
    </dgm:pt>
    <dgm:pt modelId="{C4C89C0D-EA98-4712-A36F-31A109499727}" type="pres">
      <dgm:prSet presAssocID="{1165A799-E4B5-499C-A7BF-46D31F04C194}" presName="Name37" presStyleLbl="parChTrans1D2" presStyleIdx="5" presStyleCnt="6"/>
      <dgm:spPr/>
    </dgm:pt>
    <dgm:pt modelId="{50EDAA74-6B12-41FE-897A-7331971D79C8}" type="pres">
      <dgm:prSet presAssocID="{FD73CA8B-87E4-4F34-8F1A-D6382D347FB8}" presName="hierRoot2" presStyleCnt="0">
        <dgm:presLayoutVars>
          <dgm:hierBranch val="init"/>
        </dgm:presLayoutVars>
      </dgm:prSet>
      <dgm:spPr/>
    </dgm:pt>
    <dgm:pt modelId="{D07689FE-7A2F-42D4-8A62-84925C240635}" type="pres">
      <dgm:prSet presAssocID="{FD73CA8B-87E4-4F34-8F1A-D6382D347FB8}" presName="rootComposite" presStyleCnt="0"/>
      <dgm:spPr/>
    </dgm:pt>
    <dgm:pt modelId="{AD8E829E-9358-44BB-A50A-EE858B3F26B7}" type="pres">
      <dgm:prSet presAssocID="{FD73CA8B-87E4-4F34-8F1A-D6382D347FB8}" presName="rootText" presStyleLbl="node2" presStyleIdx="5" presStyleCnt="6">
        <dgm:presLayoutVars>
          <dgm:chPref val="3"/>
        </dgm:presLayoutVars>
      </dgm:prSet>
      <dgm:spPr/>
    </dgm:pt>
    <dgm:pt modelId="{FAD2EDA1-8226-4B68-B76D-A7175F0676AC}" type="pres">
      <dgm:prSet presAssocID="{FD73CA8B-87E4-4F34-8F1A-D6382D347FB8}" presName="rootConnector" presStyleLbl="node2" presStyleIdx="5" presStyleCnt="6"/>
      <dgm:spPr/>
    </dgm:pt>
    <dgm:pt modelId="{97582EF0-3682-4A44-8D1A-1FBE5B10E5F1}" type="pres">
      <dgm:prSet presAssocID="{FD73CA8B-87E4-4F34-8F1A-D6382D347FB8}" presName="hierChild4" presStyleCnt="0"/>
      <dgm:spPr/>
    </dgm:pt>
    <dgm:pt modelId="{6B89FAC3-71E7-46D7-BAD1-927AFA8D83CC}" type="pres">
      <dgm:prSet presAssocID="{FD73CA8B-87E4-4F34-8F1A-D6382D347FB8}" presName="hierChild5" presStyleCnt="0"/>
      <dgm:spPr/>
    </dgm:pt>
    <dgm:pt modelId="{4B09B5F8-55C3-4591-8C0C-CD4E11DE95C7}" type="pres">
      <dgm:prSet presAssocID="{DF978F1E-65D3-4D88-8B43-E69A27734D6E}" presName="hierChild3" presStyleCnt="0"/>
      <dgm:spPr/>
    </dgm:pt>
  </dgm:ptLst>
  <dgm:cxnLst>
    <dgm:cxn modelId="{8768D500-1676-47BA-908A-A2BEABFB6446}" type="presOf" srcId="{5A1DEB41-8037-40C2-A6C1-8A446D2361A5}" destId="{9D039A3B-6B03-497A-A3F1-E34A1F55BD26}" srcOrd="1" destOrd="0" presId="urn:microsoft.com/office/officeart/2005/8/layout/orgChart1"/>
    <dgm:cxn modelId="{41AE4C03-6A23-49B8-85AC-7A635D31D2DA}" srcId="{A016EEE6-E6C9-405F-ACF1-FFADFEABE97F}" destId="{5FF9F82F-1256-4F68-ADD5-1256E0CE9394}" srcOrd="2" destOrd="0" parTransId="{E107E119-58A8-4FBC-A802-701A12F0DF9E}" sibTransId="{05CD37C8-584A-42A8-813A-6728529299D2}"/>
    <dgm:cxn modelId="{D0083E06-758C-4B52-B667-1CC1846C221E}" type="presOf" srcId="{CA2E4504-DEF2-48AB-920B-731A2C340701}" destId="{0970F771-C56B-41F4-AE49-5A36E38C76DA}" srcOrd="0" destOrd="0" presId="urn:microsoft.com/office/officeart/2005/8/layout/orgChart1"/>
    <dgm:cxn modelId="{3B6C1408-407F-44D0-845E-AEF4E867B70A}" type="presOf" srcId="{F80C3CC8-9D5F-45A3-8DCE-E278D9E7C310}" destId="{4BC5195C-979B-481B-AB97-7D858EADBA85}" srcOrd="0" destOrd="0" presId="urn:microsoft.com/office/officeart/2005/8/layout/orgChart1"/>
    <dgm:cxn modelId="{ECA6A312-C609-4F06-A836-7D2D9A14C9EE}" srcId="{DF978F1E-65D3-4D88-8B43-E69A27734D6E}" destId="{FD73CA8B-87E4-4F34-8F1A-D6382D347FB8}" srcOrd="5" destOrd="0" parTransId="{1165A799-E4B5-499C-A7BF-46D31F04C194}" sibTransId="{4CC09960-DC9D-457A-B250-918CA2D28478}"/>
    <dgm:cxn modelId="{77AA9516-7722-421A-A4A6-3D1894DF8669}" type="presOf" srcId="{DF978F1E-65D3-4D88-8B43-E69A27734D6E}" destId="{5EAC2297-715A-46AD-97F3-8EB661E11DA2}" srcOrd="1" destOrd="0" presId="urn:microsoft.com/office/officeart/2005/8/layout/orgChart1"/>
    <dgm:cxn modelId="{7BB80F19-8D3C-4620-B39D-F3A8048900D1}" type="presOf" srcId="{A8A95BF5-25BA-48BB-ABF4-4B1FB6281659}" destId="{C05AB4CA-F2E4-4789-96E5-F61D53BF4809}" srcOrd="0" destOrd="0" presId="urn:microsoft.com/office/officeart/2005/8/layout/orgChart1"/>
    <dgm:cxn modelId="{138B2B1D-27C9-40F1-912C-6041268AEBA8}" srcId="{DF978F1E-65D3-4D88-8B43-E69A27734D6E}" destId="{F61F2E26-4C7E-4987-B483-9B7C220918E6}" srcOrd="1" destOrd="0" parTransId="{17BA1D3D-9355-4587-876C-E5122EC24C03}" sibTransId="{5266E2A0-C1CF-4248-AE74-A58957A88D79}"/>
    <dgm:cxn modelId="{30759F26-D36B-4CC5-B723-68A5AFDD81E1}" type="presOf" srcId="{4EAF263B-1ECC-4AF3-A8B3-17CA84F2024E}" destId="{898AAF22-0FBF-4A6E-BD0A-F5C2D8E0EEDC}" srcOrd="0" destOrd="0" presId="urn:microsoft.com/office/officeart/2005/8/layout/orgChart1"/>
    <dgm:cxn modelId="{C34A5327-A50E-453D-9408-6A7C4BF8CDCB}" srcId="{A016EEE6-E6C9-405F-ACF1-FFADFEABE97F}" destId="{CAFAF27C-277E-47D3-989A-D911590B02DF}" srcOrd="1" destOrd="0" parTransId="{B30F3CBC-426C-4B43-B159-A7BAEE29C581}" sibTransId="{6CD6900B-D5D5-414C-B5C4-7E151283D5EB}"/>
    <dgm:cxn modelId="{BC589029-854B-4FC1-9024-5261AD6DE65C}" type="presOf" srcId="{B2A53137-4402-4AC6-902D-B7CA36E235C2}" destId="{7D1CCAA8-A423-4676-9FCE-51595A9220D9}" srcOrd="0" destOrd="0" presId="urn:microsoft.com/office/officeart/2005/8/layout/orgChart1"/>
    <dgm:cxn modelId="{DE380F2D-3F79-4CD8-B28C-AD24D6C165C0}" type="presOf" srcId="{D9CBDD07-D9FA-4159-A661-10E52354EAD2}" destId="{DAC986D5-8797-48B6-AF80-3424328F3F22}" srcOrd="0" destOrd="0" presId="urn:microsoft.com/office/officeart/2005/8/layout/orgChart1"/>
    <dgm:cxn modelId="{B401EB30-5E2A-410B-9E9E-6DF8FB6F921F}" type="presOf" srcId="{FD73CA8B-87E4-4F34-8F1A-D6382D347FB8}" destId="{FAD2EDA1-8226-4B68-B76D-A7175F0676AC}" srcOrd="1" destOrd="0" presId="urn:microsoft.com/office/officeart/2005/8/layout/orgChart1"/>
    <dgm:cxn modelId="{00518F32-2D9C-4237-97E5-C0FEDDF6B9E3}" type="presOf" srcId="{B1CA64C3-7154-4EB5-98DB-321314EE4C94}" destId="{CBA43442-57D4-4789-81ED-76A9330DF266}" srcOrd="0" destOrd="0" presId="urn:microsoft.com/office/officeart/2005/8/layout/orgChart1"/>
    <dgm:cxn modelId="{39F2E136-32AD-4AD9-B0C4-56306B052120}" srcId="{5FF9F82F-1256-4F68-ADD5-1256E0CE9394}" destId="{A74C7021-D516-487F-A1B2-C1EEADDB1288}" srcOrd="1" destOrd="0" parTransId="{9CC08861-FD94-411E-BFC8-01DCD7AEE258}" sibTransId="{B75F118A-B581-4173-97A4-A47633D1B356}"/>
    <dgm:cxn modelId="{03A5A33D-59F6-4C9E-A809-E74F3A357ACB}" type="presOf" srcId="{9D65A172-640B-44AF-B48E-E853492FB2C1}" destId="{174F7E23-EC2F-4F89-AAE4-A09221A94CC1}" srcOrd="0" destOrd="0" presId="urn:microsoft.com/office/officeart/2005/8/layout/orgChart1"/>
    <dgm:cxn modelId="{2BFDC63F-F95F-4B69-B737-9FFF9223D784}" srcId="{9D65A172-640B-44AF-B48E-E853492FB2C1}" destId="{B2A53137-4402-4AC6-902D-B7CA36E235C2}" srcOrd="0" destOrd="0" parTransId="{2A5472A5-13EC-428F-A304-365AE956E6DC}" sibTransId="{57DCAFF4-8999-48A6-9AB2-68E779ABECAF}"/>
    <dgm:cxn modelId="{8B263640-7B25-47BB-AD48-1EE6E9100A19}" type="presOf" srcId="{A74C7021-D516-487F-A1B2-C1EEADDB1288}" destId="{C2E297D7-6C98-4E5A-8ED6-1F55E3BBBABB}" srcOrd="1" destOrd="0" presId="urn:microsoft.com/office/officeart/2005/8/layout/orgChart1"/>
    <dgm:cxn modelId="{1FDF9840-3652-42E5-9239-37C03C6DD938}" type="presOf" srcId="{DF978F1E-65D3-4D88-8B43-E69A27734D6E}" destId="{1E3B9135-4B23-46CD-BD55-02F3305C84DE}" srcOrd="0" destOrd="0" presId="urn:microsoft.com/office/officeart/2005/8/layout/orgChart1"/>
    <dgm:cxn modelId="{124A7D5C-FA76-4AB2-92F0-1A8C1AABA206}" type="presOf" srcId="{977DB967-3538-4B33-85A8-DC82A0047434}" destId="{40201E8B-9BF4-4A58-8A03-39522D708D8C}" srcOrd="1" destOrd="0" presId="urn:microsoft.com/office/officeart/2005/8/layout/orgChart1"/>
    <dgm:cxn modelId="{98BEA95D-7DFD-480F-991C-06A62A12F43C}" type="presOf" srcId="{B2A53137-4402-4AC6-902D-B7CA36E235C2}" destId="{14374437-6076-4B3D-A974-984C0B5D83E1}" srcOrd="1" destOrd="0" presId="urn:microsoft.com/office/officeart/2005/8/layout/orgChart1"/>
    <dgm:cxn modelId="{65F20441-43F0-43F9-8723-FC547F8AB037}" type="presOf" srcId="{31572ED7-D1F7-4597-8D4E-004AB6BDA364}" destId="{76F9F24D-6911-4017-8C4E-E195E4FADACE}" srcOrd="0" destOrd="0" presId="urn:microsoft.com/office/officeart/2005/8/layout/orgChart1"/>
    <dgm:cxn modelId="{E7343F41-8EE8-4406-B753-CAD1C79E39DC}" srcId="{DF978F1E-65D3-4D88-8B43-E69A27734D6E}" destId="{EB8AC4C4-767A-4581-ACFB-BFD94C2A2715}" srcOrd="3" destOrd="0" parTransId="{8C4B075C-32F7-47A3-85B6-885D7FFA9337}" sibTransId="{0ADF5E66-ABAF-4B75-A3ED-E43D44EB632A}"/>
    <dgm:cxn modelId="{61286E42-3100-44FD-B0BC-9549AFA0C12D}" srcId="{DF978F1E-65D3-4D88-8B43-E69A27734D6E}" destId="{9D65A172-640B-44AF-B48E-E853492FB2C1}" srcOrd="0" destOrd="0" parTransId="{31572ED7-D1F7-4597-8D4E-004AB6BDA364}" sibTransId="{E59630D1-033B-4330-86A5-68D1798A7698}"/>
    <dgm:cxn modelId="{83C0E063-8372-4A1B-90B4-C0D377835C27}" type="presOf" srcId="{A4DFD2E9-A954-482B-9FE4-82FBF2B4C609}" destId="{3BA964FF-5030-4219-8DA2-BF0FC8AD8694}" srcOrd="0" destOrd="0" presId="urn:microsoft.com/office/officeart/2005/8/layout/orgChart1"/>
    <dgm:cxn modelId="{8F18AD64-7DC5-4D8C-BB49-BBB6ED2B77F6}" type="presOf" srcId="{EF436078-8755-459B-8B34-EFC1FDAD2E07}" destId="{50F05572-80A3-4D14-90CD-6658CC53A17E}" srcOrd="0" destOrd="0" presId="urn:microsoft.com/office/officeart/2005/8/layout/orgChart1"/>
    <dgm:cxn modelId="{67B85A67-235B-47BA-887D-05B6A426D340}" srcId="{CA2E4504-DEF2-48AB-920B-731A2C340701}" destId="{DF978F1E-65D3-4D88-8B43-E69A27734D6E}" srcOrd="0" destOrd="0" parTransId="{1ECAB84F-7A4C-40D8-B4E2-CA8125B991FB}" sibTransId="{B6BB5C6D-2058-4417-A743-145E61E7B611}"/>
    <dgm:cxn modelId="{0E4FC06A-C83B-4E1C-B42D-B31CFCEDDE5C}" type="presOf" srcId="{F61F2E26-4C7E-4987-B483-9B7C220918E6}" destId="{CBBAA318-DD59-4E4E-92E7-458A89BC454C}" srcOrd="0" destOrd="0" presId="urn:microsoft.com/office/officeart/2005/8/layout/orgChart1"/>
    <dgm:cxn modelId="{CF73D84A-A39C-4B32-A9D8-174E2BB268C5}" type="presOf" srcId="{D0E047F1-2D81-4D01-90DE-CD5A787C3361}" destId="{6091C43D-BAE4-42D5-AE9D-24D3FC3FC9C3}" srcOrd="1" destOrd="0" presId="urn:microsoft.com/office/officeart/2005/8/layout/orgChart1"/>
    <dgm:cxn modelId="{6ED5C96F-D172-41A1-BDAD-1C7FB9F8A42C}" type="presOf" srcId="{17BA1D3D-9355-4587-876C-E5122EC24C03}" destId="{566E593A-F6BD-4575-A932-BEFEB99F9F7E}" srcOrd="0" destOrd="0" presId="urn:microsoft.com/office/officeart/2005/8/layout/orgChart1"/>
    <dgm:cxn modelId="{74E5FF71-AC9D-44EA-9A0B-3E913D30066A}" type="presOf" srcId="{B30F3CBC-426C-4B43-B159-A7BAEE29C581}" destId="{4757C9F0-ADED-4545-BE13-507D791B2851}" srcOrd="0" destOrd="0" presId="urn:microsoft.com/office/officeart/2005/8/layout/orgChart1"/>
    <dgm:cxn modelId="{16C90475-CEF2-4FC4-B98B-CA5206FF224D}" type="presOf" srcId="{44389E18-44F7-4609-9241-DBB71683DAB7}" destId="{D7E37C67-2F8D-4AF8-97D1-E60E782E5660}" srcOrd="0" destOrd="0" presId="urn:microsoft.com/office/officeart/2005/8/layout/orgChart1"/>
    <dgm:cxn modelId="{6986AF75-9659-4969-9975-770787B6EA64}" type="presOf" srcId="{CAFAF27C-277E-47D3-989A-D911590B02DF}" destId="{6FDEBB40-B66F-4873-B5E1-6A2056A66F75}" srcOrd="1" destOrd="0" presId="urn:microsoft.com/office/officeart/2005/8/layout/orgChart1"/>
    <dgm:cxn modelId="{25B9B655-953A-494D-A68D-39C9B9F2E745}" srcId="{AD58BBB5-A9D4-4F77-B543-74EF3E70A4B4}" destId="{44389E18-44F7-4609-9241-DBB71683DAB7}" srcOrd="1" destOrd="0" parTransId="{D9CBDD07-D9FA-4159-A661-10E52354EAD2}" sibTransId="{BBFFCC33-99E4-4DBB-9E25-B09312EE9462}"/>
    <dgm:cxn modelId="{C4038D56-09B9-4E38-BEBB-BB78EB89E960}" type="presOf" srcId="{1165A799-E4B5-499C-A7BF-46D31F04C194}" destId="{C4C89C0D-EA98-4712-A36F-31A109499727}" srcOrd="0" destOrd="0" presId="urn:microsoft.com/office/officeart/2005/8/layout/orgChart1"/>
    <dgm:cxn modelId="{89012477-8726-40FD-9AD1-4D602AFEB475}" type="presOf" srcId="{E107E119-58A8-4FBC-A802-701A12F0DF9E}" destId="{4E87919C-7674-4507-8919-9FBC45110084}" srcOrd="0" destOrd="0" presId="urn:microsoft.com/office/officeart/2005/8/layout/orgChart1"/>
    <dgm:cxn modelId="{F2E4437D-783A-4E78-960F-F7E69967F39C}" type="presOf" srcId="{F61F2E26-4C7E-4987-B483-9B7C220918E6}" destId="{79E8796E-0A56-48E2-A512-2034CB83BFFC}" srcOrd="1" destOrd="0" presId="urn:microsoft.com/office/officeart/2005/8/layout/orgChart1"/>
    <dgm:cxn modelId="{BE229B7E-02C1-41F0-9DAF-14130B4DDBE3}" type="presOf" srcId="{2A5472A5-13EC-428F-A304-365AE956E6DC}" destId="{C6947D4A-0A4B-4D31-B3C8-2FA7CA0F80BF}" srcOrd="0" destOrd="0" presId="urn:microsoft.com/office/officeart/2005/8/layout/orgChart1"/>
    <dgm:cxn modelId="{AC652A8D-94F1-476D-940E-9D99C0A43E38}" srcId="{DF978F1E-65D3-4D88-8B43-E69A27734D6E}" destId="{AD58BBB5-A9D4-4F77-B543-74EF3E70A4B4}" srcOrd="4" destOrd="0" parTransId="{A4DFD2E9-A954-482B-9FE4-82FBF2B4C609}" sibTransId="{250238FF-4BB3-4977-AD49-60AE23F3EEB3}"/>
    <dgm:cxn modelId="{533FA48E-A219-4137-B41C-B72C1CFDC51F}" type="presOf" srcId="{5FF9F82F-1256-4F68-ADD5-1256E0CE9394}" destId="{0E552A6F-B68C-4E74-BE5D-70249725636B}" srcOrd="0" destOrd="0" presId="urn:microsoft.com/office/officeart/2005/8/layout/orgChart1"/>
    <dgm:cxn modelId="{1A85AF8F-01AA-4DAD-B08C-AD5A58DEC24F}" type="presOf" srcId="{A016EEE6-E6C9-405F-ACF1-FFADFEABE97F}" destId="{7CAE20F3-9851-4184-88DB-DE8D73469125}" srcOrd="1" destOrd="0" presId="urn:microsoft.com/office/officeart/2005/8/layout/orgChart1"/>
    <dgm:cxn modelId="{6983BF92-BEDB-4BFE-ADB0-A631C04C5648}" type="presOf" srcId="{EB8AC4C4-767A-4581-ACFB-BFD94C2A2715}" destId="{BEA1F055-D75F-4777-A38F-1F6E9E5D73E0}" srcOrd="1" destOrd="0" presId="urn:microsoft.com/office/officeart/2005/8/layout/orgChart1"/>
    <dgm:cxn modelId="{B939F692-985D-4DCA-96B0-E6FCECB72B4F}" type="presOf" srcId="{4E87B971-EA94-4343-AB3F-DA7133866202}" destId="{202DF89F-7828-47C1-A7FB-2425B9BFA994}" srcOrd="1" destOrd="0" presId="urn:microsoft.com/office/officeart/2005/8/layout/orgChart1"/>
    <dgm:cxn modelId="{D5D1A893-0F6E-4C58-989E-B396609A1EAE}" type="presOf" srcId="{9D65A172-640B-44AF-B48E-E853492FB2C1}" destId="{4F4EBD20-12B4-493A-980F-ABD0AF577168}" srcOrd="1" destOrd="0" presId="urn:microsoft.com/office/officeart/2005/8/layout/orgChart1"/>
    <dgm:cxn modelId="{72078E9E-E437-49C0-B7CD-8098A583DC8D}" srcId="{5FF9F82F-1256-4F68-ADD5-1256E0CE9394}" destId="{4E87B971-EA94-4343-AB3F-DA7133866202}" srcOrd="0" destOrd="0" parTransId="{2B240FF5-C0DB-4E65-AD32-F92B46490337}" sibTransId="{DE807CA7-5217-4C8A-977A-570C0E57F752}"/>
    <dgm:cxn modelId="{7A72BF9F-C9FD-4C3D-9A4D-FBB9CF465FB2}" type="presOf" srcId="{4E87B971-EA94-4343-AB3F-DA7133866202}" destId="{CD85F165-19C6-42AA-B8C4-4A8A0F3BD57A}" srcOrd="0" destOrd="0" presId="urn:microsoft.com/office/officeart/2005/8/layout/orgChart1"/>
    <dgm:cxn modelId="{2BF8A2A2-A2E3-4859-8A2A-DA3A2FCC5A79}" type="presOf" srcId="{A016EEE6-E6C9-405F-ACF1-FFADFEABE97F}" destId="{35E89742-BA88-4DF4-BB56-ABD629DBF74B}" srcOrd="0" destOrd="0" presId="urn:microsoft.com/office/officeart/2005/8/layout/orgChart1"/>
    <dgm:cxn modelId="{7063BEA3-AF79-45F0-9F01-68DF9F3512A0}" srcId="{AD58BBB5-A9D4-4F77-B543-74EF3E70A4B4}" destId="{5A1DEB41-8037-40C2-A6C1-8A446D2361A5}" srcOrd="0" destOrd="0" parTransId="{FE778858-31F8-405E-A315-CFD2A38C551B}" sibTransId="{6B1E8239-B204-4327-9FE4-D66D2BCF30CC}"/>
    <dgm:cxn modelId="{C5354DA6-7DF3-4B8B-AE9A-58C509A93401}" type="presOf" srcId="{FD73CA8B-87E4-4F34-8F1A-D6382D347FB8}" destId="{AD8E829E-9358-44BB-A50A-EE858B3F26B7}" srcOrd="0" destOrd="0" presId="urn:microsoft.com/office/officeart/2005/8/layout/orgChart1"/>
    <dgm:cxn modelId="{F814A6A6-0DBF-4524-83F4-F00D7407DE34}" type="presOf" srcId="{9CC08861-FD94-411E-BFC8-01DCD7AEE258}" destId="{4F133DBF-B8C8-414C-B8D8-E5CC6D47CDDB}" srcOrd="0" destOrd="0" presId="urn:microsoft.com/office/officeart/2005/8/layout/orgChart1"/>
    <dgm:cxn modelId="{7BD57BB3-AC07-4370-886F-57ACE6033D93}" type="presOf" srcId="{2B240FF5-C0DB-4E65-AD32-F92B46490337}" destId="{369EE3D7-9074-4AA3-A2B7-99C738887417}" srcOrd="0" destOrd="0" presId="urn:microsoft.com/office/officeart/2005/8/layout/orgChart1"/>
    <dgm:cxn modelId="{900F96BE-7216-4A1C-806F-5CE813FE85B7}" srcId="{9D65A172-640B-44AF-B48E-E853492FB2C1}" destId="{D0E047F1-2D81-4D01-90DE-CD5A787C3361}" srcOrd="2" destOrd="0" parTransId="{EF436078-8755-459B-8B34-EFC1FDAD2E07}" sibTransId="{2DB58940-01C4-48F2-968F-42EADF549CFB}"/>
    <dgm:cxn modelId="{0A001CBF-2949-40DA-9E9B-C343466BFC1B}" type="presOf" srcId="{CAFAF27C-277E-47D3-989A-D911590B02DF}" destId="{BB36BA23-1CC4-422E-9832-E46739477823}" srcOrd="0" destOrd="0" presId="urn:microsoft.com/office/officeart/2005/8/layout/orgChart1"/>
    <dgm:cxn modelId="{DB5FF6C0-EE23-4BAC-BBE2-9CFF47F2DFC9}" type="presOf" srcId="{FE778858-31F8-405E-A315-CFD2A38C551B}" destId="{B633DA36-386E-452A-849A-D8BCF4A5F011}" srcOrd="0" destOrd="0" presId="urn:microsoft.com/office/officeart/2005/8/layout/orgChart1"/>
    <dgm:cxn modelId="{6E3DA8C2-301F-4A64-BF7E-EF5E20EC27BC}" type="presOf" srcId="{8C4B075C-32F7-47A3-85B6-885D7FFA9337}" destId="{F5F16A33-5074-4422-9522-4AF9DC2C0200}" srcOrd="0" destOrd="0" presId="urn:microsoft.com/office/officeart/2005/8/layout/orgChart1"/>
    <dgm:cxn modelId="{589DF4C5-DE40-4F56-B766-87859037D584}" type="presOf" srcId="{AD58BBB5-A9D4-4F77-B543-74EF3E70A4B4}" destId="{2ECAEA8B-D919-44E5-BAEA-1BCC751E732E}" srcOrd="1" destOrd="0" presId="urn:microsoft.com/office/officeart/2005/8/layout/orgChart1"/>
    <dgm:cxn modelId="{FAF1BFC6-A621-4409-B59C-4911C875E7BE}" type="presOf" srcId="{5FF9F82F-1256-4F68-ADD5-1256E0CE9394}" destId="{3689119B-FFB9-41EA-A4DB-B162EFBA94CA}" srcOrd="1" destOrd="0" presId="urn:microsoft.com/office/officeart/2005/8/layout/orgChart1"/>
    <dgm:cxn modelId="{34C258CA-B7E4-4CC4-829A-31D097C0C924}" type="presOf" srcId="{F80C3CC8-9D5F-45A3-8DCE-E278D9E7C310}" destId="{2C5DAE78-FD60-444F-BF88-A87CCE9EAF07}" srcOrd="1" destOrd="0" presId="urn:microsoft.com/office/officeart/2005/8/layout/orgChart1"/>
    <dgm:cxn modelId="{3994E8CC-D31B-4689-9E39-75288007DEF4}" srcId="{9D65A172-640B-44AF-B48E-E853492FB2C1}" destId="{977DB967-3538-4B33-85A8-DC82A0047434}" srcOrd="1" destOrd="0" parTransId="{4EAF263B-1ECC-4AF3-A8B3-17CA84F2024E}" sibTransId="{10C1FD0A-CF2C-4BB0-BCCC-6FEFAA099A62}"/>
    <dgm:cxn modelId="{9B3567CF-EFAF-4070-A9F1-9E537CA8D2FC}" type="presOf" srcId="{44389E18-44F7-4609-9241-DBB71683DAB7}" destId="{BD2B80F6-F1CB-4184-896D-1DD0C0D887C4}" srcOrd="1" destOrd="0" presId="urn:microsoft.com/office/officeart/2005/8/layout/orgChart1"/>
    <dgm:cxn modelId="{3BD2FFDE-4BCF-43B3-A85E-2616E2B58E5E}" type="presOf" srcId="{A74C7021-D516-487F-A1B2-C1EEADDB1288}" destId="{1AFFD95E-5A05-412F-BDAC-116037076AD3}" srcOrd="0" destOrd="0" presId="urn:microsoft.com/office/officeart/2005/8/layout/orgChart1"/>
    <dgm:cxn modelId="{4DC898E4-ADC1-411D-B450-F0A1BC0D5A98}" srcId="{DF978F1E-65D3-4D88-8B43-E69A27734D6E}" destId="{A016EEE6-E6C9-405F-ACF1-FFADFEABE97F}" srcOrd="2" destOrd="0" parTransId="{B1CA64C3-7154-4EB5-98DB-321314EE4C94}" sibTransId="{22090D32-6B1D-44DC-ACDC-EF0ACA8DAFC1}"/>
    <dgm:cxn modelId="{A551C5E8-9305-42AF-AE65-54237F374FF7}" type="presOf" srcId="{EB8AC4C4-767A-4581-ACFB-BFD94C2A2715}" destId="{26D9CF35-9A67-4ADF-BB7F-61BBA7B904FF}" srcOrd="0" destOrd="0" presId="urn:microsoft.com/office/officeart/2005/8/layout/orgChart1"/>
    <dgm:cxn modelId="{451784EA-6FEF-4DC4-8AD1-1581B37BDCD1}" type="presOf" srcId="{AD58BBB5-A9D4-4F77-B543-74EF3E70A4B4}" destId="{DF535DEB-C5B4-4D62-B2CE-4FC786F1A0EB}" srcOrd="0" destOrd="0" presId="urn:microsoft.com/office/officeart/2005/8/layout/orgChart1"/>
    <dgm:cxn modelId="{449050EC-3D33-4370-9E0A-BD751BA0CD88}" srcId="{A016EEE6-E6C9-405F-ACF1-FFADFEABE97F}" destId="{F80C3CC8-9D5F-45A3-8DCE-E278D9E7C310}" srcOrd="0" destOrd="0" parTransId="{A8A95BF5-25BA-48BB-ABF4-4B1FB6281659}" sibTransId="{C0304D44-2EA7-4EF8-A979-53C055AA71A1}"/>
    <dgm:cxn modelId="{A6F033F4-E6BA-42B4-91F4-01807E30A2A5}" type="presOf" srcId="{5A1DEB41-8037-40C2-A6C1-8A446D2361A5}" destId="{1C57AF26-25E2-4566-9FA6-DE9C3099A366}" srcOrd="0" destOrd="0" presId="urn:microsoft.com/office/officeart/2005/8/layout/orgChart1"/>
    <dgm:cxn modelId="{B4E973F7-46D9-4465-86F4-3B845E74A923}" type="presOf" srcId="{D0E047F1-2D81-4D01-90DE-CD5A787C3361}" destId="{B14D3147-3229-435A-AD75-31B43A278114}" srcOrd="0" destOrd="0" presId="urn:microsoft.com/office/officeart/2005/8/layout/orgChart1"/>
    <dgm:cxn modelId="{4BBDB8F9-A76A-4998-9E2C-8F0B1D05C803}" type="presOf" srcId="{977DB967-3538-4B33-85A8-DC82A0047434}" destId="{BF21BA35-F24C-4674-957A-7CB6F6009CD8}" srcOrd="0" destOrd="0" presId="urn:microsoft.com/office/officeart/2005/8/layout/orgChart1"/>
    <dgm:cxn modelId="{2D7E740A-071E-4F69-9E22-92C0E7653E4F}" type="presParOf" srcId="{0970F771-C56B-41F4-AE49-5A36E38C76DA}" destId="{68A1CA20-1DF4-471D-B17D-CBAD52E7EC6F}" srcOrd="0" destOrd="0" presId="urn:microsoft.com/office/officeart/2005/8/layout/orgChart1"/>
    <dgm:cxn modelId="{5E92513A-02CE-42EE-9316-45748D172464}" type="presParOf" srcId="{68A1CA20-1DF4-471D-B17D-CBAD52E7EC6F}" destId="{64C75FFE-4E14-4F2C-934A-59C5DFE48F5E}" srcOrd="0" destOrd="0" presId="urn:microsoft.com/office/officeart/2005/8/layout/orgChart1"/>
    <dgm:cxn modelId="{8DD62DCF-5BDB-4573-8E94-37810C1F2808}" type="presParOf" srcId="{64C75FFE-4E14-4F2C-934A-59C5DFE48F5E}" destId="{1E3B9135-4B23-46CD-BD55-02F3305C84DE}" srcOrd="0" destOrd="0" presId="urn:microsoft.com/office/officeart/2005/8/layout/orgChart1"/>
    <dgm:cxn modelId="{4BB0358B-EECB-4363-8F1D-178053F0A0CC}" type="presParOf" srcId="{64C75FFE-4E14-4F2C-934A-59C5DFE48F5E}" destId="{5EAC2297-715A-46AD-97F3-8EB661E11DA2}" srcOrd="1" destOrd="0" presId="urn:microsoft.com/office/officeart/2005/8/layout/orgChart1"/>
    <dgm:cxn modelId="{F3EA52F6-9708-4B38-91EB-E08E8824D261}" type="presParOf" srcId="{68A1CA20-1DF4-471D-B17D-CBAD52E7EC6F}" destId="{A3F18C42-7DD4-4C86-8E7D-64A101685AAA}" srcOrd="1" destOrd="0" presId="urn:microsoft.com/office/officeart/2005/8/layout/orgChart1"/>
    <dgm:cxn modelId="{C05AB572-0F87-4150-BF35-A1A359AA048C}" type="presParOf" srcId="{A3F18C42-7DD4-4C86-8E7D-64A101685AAA}" destId="{76F9F24D-6911-4017-8C4E-E195E4FADACE}" srcOrd="0" destOrd="0" presId="urn:microsoft.com/office/officeart/2005/8/layout/orgChart1"/>
    <dgm:cxn modelId="{A6C5BAB5-F345-4760-A7F5-BBEF76BF585F}" type="presParOf" srcId="{A3F18C42-7DD4-4C86-8E7D-64A101685AAA}" destId="{8CABA6F1-D7F7-4B34-9645-064371C75DE3}" srcOrd="1" destOrd="0" presId="urn:microsoft.com/office/officeart/2005/8/layout/orgChart1"/>
    <dgm:cxn modelId="{44848FEA-C955-4F06-A252-C5B0E1E87698}" type="presParOf" srcId="{8CABA6F1-D7F7-4B34-9645-064371C75DE3}" destId="{9C57872D-D8B5-47A0-B1B3-B788026E6669}" srcOrd="0" destOrd="0" presId="urn:microsoft.com/office/officeart/2005/8/layout/orgChart1"/>
    <dgm:cxn modelId="{D9D67B05-C80A-49FA-9BDE-F8595130F37B}" type="presParOf" srcId="{9C57872D-D8B5-47A0-B1B3-B788026E6669}" destId="{174F7E23-EC2F-4F89-AAE4-A09221A94CC1}" srcOrd="0" destOrd="0" presId="urn:microsoft.com/office/officeart/2005/8/layout/orgChart1"/>
    <dgm:cxn modelId="{202537A7-A42C-4A54-9CE2-F17259964B5F}" type="presParOf" srcId="{9C57872D-D8B5-47A0-B1B3-B788026E6669}" destId="{4F4EBD20-12B4-493A-980F-ABD0AF577168}" srcOrd="1" destOrd="0" presId="urn:microsoft.com/office/officeart/2005/8/layout/orgChart1"/>
    <dgm:cxn modelId="{8432054B-6346-4DCB-ACCE-CBB4F2DD21EE}" type="presParOf" srcId="{8CABA6F1-D7F7-4B34-9645-064371C75DE3}" destId="{518F782D-4809-457F-B203-40BF7203F653}" srcOrd="1" destOrd="0" presId="urn:microsoft.com/office/officeart/2005/8/layout/orgChart1"/>
    <dgm:cxn modelId="{47712146-90B3-4B83-9056-A07A8B46F818}" type="presParOf" srcId="{518F782D-4809-457F-B203-40BF7203F653}" destId="{C6947D4A-0A4B-4D31-B3C8-2FA7CA0F80BF}" srcOrd="0" destOrd="0" presId="urn:microsoft.com/office/officeart/2005/8/layout/orgChart1"/>
    <dgm:cxn modelId="{0C91B005-8DD2-47C3-B498-59A68C0CF637}" type="presParOf" srcId="{518F782D-4809-457F-B203-40BF7203F653}" destId="{4D8BDEB8-1422-41C3-9D2A-68F4E520C04F}" srcOrd="1" destOrd="0" presId="urn:microsoft.com/office/officeart/2005/8/layout/orgChart1"/>
    <dgm:cxn modelId="{6E091761-F1D7-4EB1-A6BA-26FE69EE8F01}" type="presParOf" srcId="{4D8BDEB8-1422-41C3-9D2A-68F4E520C04F}" destId="{3B18646D-E9DA-409C-9C08-16825ACB0359}" srcOrd="0" destOrd="0" presId="urn:microsoft.com/office/officeart/2005/8/layout/orgChart1"/>
    <dgm:cxn modelId="{4808533F-0A21-4A8C-89F7-3E404E9562C1}" type="presParOf" srcId="{3B18646D-E9DA-409C-9C08-16825ACB0359}" destId="{7D1CCAA8-A423-4676-9FCE-51595A9220D9}" srcOrd="0" destOrd="0" presId="urn:microsoft.com/office/officeart/2005/8/layout/orgChart1"/>
    <dgm:cxn modelId="{4AD39851-3A96-4616-BF09-83757522CAC1}" type="presParOf" srcId="{3B18646D-E9DA-409C-9C08-16825ACB0359}" destId="{14374437-6076-4B3D-A974-984C0B5D83E1}" srcOrd="1" destOrd="0" presId="urn:microsoft.com/office/officeart/2005/8/layout/orgChart1"/>
    <dgm:cxn modelId="{F3C8ED48-7008-48C7-8323-E0676A2909B5}" type="presParOf" srcId="{4D8BDEB8-1422-41C3-9D2A-68F4E520C04F}" destId="{A677C878-1D3F-4698-832D-CD710EB59024}" srcOrd="1" destOrd="0" presId="urn:microsoft.com/office/officeart/2005/8/layout/orgChart1"/>
    <dgm:cxn modelId="{E162D22F-E807-403C-96CB-338CB8FCA8C9}" type="presParOf" srcId="{4D8BDEB8-1422-41C3-9D2A-68F4E520C04F}" destId="{825F6C16-3C4B-4017-A99E-9232FE7A8E0E}" srcOrd="2" destOrd="0" presId="urn:microsoft.com/office/officeart/2005/8/layout/orgChart1"/>
    <dgm:cxn modelId="{A5391845-DE3C-43DD-A125-904894316BE2}" type="presParOf" srcId="{518F782D-4809-457F-B203-40BF7203F653}" destId="{898AAF22-0FBF-4A6E-BD0A-F5C2D8E0EEDC}" srcOrd="2" destOrd="0" presId="urn:microsoft.com/office/officeart/2005/8/layout/orgChart1"/>
    <dgm:cxn modelId="{52218799-8427-43C2-9C97-286513E28E3E}" type="presParOf" srcId="{518F782D-4809-457F-B203-40BF7203F653}" destId="{D1AECDC9-45C8-4B27-AF3A-181B6761FE27}" srcOrd="3" destOrd="0" presId="urn:microsoft.com/office/officeart/2005/8/layout/orgChart1"/>
    <dgm:cxn modelId="{940B74B4-049E-4BD7-9764-395896FA0644}" type="presParOf" srcId="{D1AECDC9-45C8-4B27-AF3A-181B6761FE27}" destId="{B073CD42-7B07-4ADB-A607-64D5416C8B7D}" srcOrd="0" destOrd="0" presId="urn:microsoft.com/office/officeart/2005/8/layout/orgChart1"/>
    <dgm:cxn modelId="{A8631157-F22A-47FE-B5BB-7CE9F8EE4826}" type="presParOf" srcId="{B073CD42-7B07-4ADB-A607-64D5416C8B7D}" destId="{BF21BA35-F24C-4674-957A-7CB6F6009CD8}" srcOrd="0" destOrd="0" presId="urn:microsoft.com/office/officeart/2005/8/layout/orgChart1"/>
    <dgm:cxn modelId="{37476BC1-B514-495D-A9FC-26653D33E5FC}" type="presParOf" srcId="{B073CD42-7B07-4ADB-A607-64D5416C8B7D}" destId="{40201E8B-9BF4-4A58-8A03-39522D708D8C}" srcOrd="1" destOrd="0" presId="urn:microsoft.com/office/officeart/2005/8/layout/orgChart1"/>
    <dgm:cxn modelId="{DB1CEE34-1E5C-4A8E-A109-3B07DD768499}" type="presParOf" srcId="{D1AECDC9-45C8-4B27-AF3A-181B6761FE27}" destId="{7F22754D-063C-48B0-98F4-9B2420DD9D30}" srcOrd="1" destOrd="0" presId="urn:microsoft.com/office/officeart/2005/8/layout/orgChart1"/>
    <dgm:cxn modelId="{FF251FED-65A9-45D2-8393-237BAE25E6E3}" type="presParOf" srcId="{D1AECDC9-45C8-4B27-AF3A-181B6761FE27}" destId="{AF79F453-8528-4A78-8827-BE12B7B22F54}" srcOrd="2" destOrd="0" presId="urn:microsoft.com/office/officeart/2005/8/layout/orgChart1"/>
    <dgm:cxn modelId="{76403AB6-6EF4-4C56-B103-18C3529D4C6E}" type="presParOf" srcId="{518F782D-4809-457F-B203-40BF7203F653}" destId="{50F05572-80A3-4D14-90CD-6658CC53A17E}" srcOrd="4" destOrd="0" presId="urn:microsoft.com/office/officeart/2005/8/layout/orgChart1"/>
    <dgm:cxn modelId="{00F3656D-C9BB-4416-AAC0-FBC96993C1EE}" type="presParOf" srcId="{518F782D-4809-457F-B203-40BF7203F653}" destId="{31B248D9-6F70-4048-94C9-0F8E0272DAE1}" srcOrd="5" destOrd="0" presId="urn:microsoft.com/office/officeart/2005/8/layout/orgChart1"/>
    <dgm:cxn modelId="{07407E52-FBBA-4961-B31C-A7BACBE4A597}" type="presParOf" srcId="{31B248D9-6F70-4048-94C9-0F8E0272DAE1}" destId="{1306F2FA-AB17-4865-AC5A-3E53D1CBF36E}" srcOrd="0" destOrd="0" presId="urn:microsoft.com/office/officeart/2005/8/layout/orgChart1"/>
    <dgm:cxn modelId="{0ACEFD58-F443-4CBE-981F-261F5FF60481}" type="presParOf" srcId="{1306F2FA-AB17-4865-AC5A-3E53D1CBF36E}" destId="{B14D3147-3229-435A-AD75-31B43A278114}" srcOrd="0" destOrd="0" presId="urn:microsoft.com/office/officeart/2005/8/layout/orgChart1"/>
    <dgm:cxn modelId="{5C13EF95-1232-4425-926E-1B786D4E38D9}" type="presParOf" srcId="{1306F2FA-AB17-4865-AC5A-3E53D1CBF36E}" destId="{6091C43D-BAE4-42D5-AE9D-24D3FC3FC9C3}" srcOrd="1" destOrd="0" presId="urn:microsoft.com/office/officeart/2005/8/layout/orgChart1"/>
    <dgm:cxn modelId="{213BFD87-702C-4CD1-9C08-BCB68703A07B}" type="presParOf" srcId="{31B248D9-6F70-4048-94C9-0F8E0272DAE1}" destId="{A052BCF2-B4C5-485A-94A4-6327689AED63}" srcOrd="1" destOrd="0" presId="urn:microsoft.com/office/officeart/2005/8/layout/orgChart1"/>
    <dgm:cxn modelId="{C7377537-46FB-4A86-AAD3-B921F62C0CA0}" type="presParOf" srcId="{31B248D9-6F70-4048-94C9-0F8E0272DAE1}" destId="{9F1A9655-4E47-420B-8371-13C30AA29059}" srcOrd="2" destOrd="0" presId="urn:microsoft.com/office/officeart/2005/8/layout/orgChart1"/>
    <dgm:cxn modelId="{CC3E076D-DA8A-4EE5-9C99-E158478D2A01}" type="presParOf" srcId="{8CABA6F1-D7F7-4B34-9645-064371C75DE3}" destId="{DA43EEA8-EE72-4F1E-A77F-D1888BD4FEF0}" srcOrd="2" destOrd="0" presId="urn:microsoft.com/office/officeart/2005/8/layout/orgChart1"/>
    <dgm:cxn modelId="{1D6D89D1-D0F6-4529-AE29-E12D7A493D82}" type="presParOf" srcId="{A3F18C42-7DD4-4C86-8E7D-64A101685AAA}" destId="{566E593A-F6BD-4575-A932-BEFEB99F9F7E}" srcOrd="2" destOrd="0" presId="urn:microsoft.com/office/officeart/2005/8/layout/orgChart1"/>
    <dgm:cxn modelId="{A4BE25F9-F16F-4770-8872-C5033378ACCB}" type="presParOf" srcId="{A3F18C42-7DD4-4C86-8E7D-64A101685AAA}" destId="{504739C9-D32F-431D-838C-31A4D2BC7187}" srcOrd="3" destOrd="0" presId="urn:microsoft.com/office/officeart/2005/8/layout/orgChart1"/>
    <dgm:cxn modelId="{58F57508-0482-472C-ABBA-844442E9BEAE}" type="presParOf" srcId="{504739C9-D32F-431D-838C-31A4D2BC7187}" destId="{6999679D-4AE9-4F11-A5DC-B52BFBC7F09A}" srcOrd="0" destOrd="0" presId="urn:microsoft.com/office/officeart/2005/8/layout/orgChart1"/>
    <dgm:cxn modelId="{B239D6D5-E54B-466E-BB0A-60576B8E93E4}" type="presParOf" srcId="{6999679D-4AE9-4F11-A5DC-B52BFBC7F09A}" destId="{CBBAA318-DD59-4E4E-92E7-458A89BC454C}" srcOrd="0" destOrd="0" presId="urn:microsoft.com/office/officeart/2005/8/layout/orgChart1"/>
    <dgm:cxn modelId="{B6814827-8462-4250-A193-7254C81BFEA5}" type="presParOf" srcId="{6999679D-4AE9-4F11-A5DC-B52BFBC7F09A}" destId="{79E8796E-0A56-48E2-A512-2034CB83BFFC}" srcOrd="1" destOrd="0" presId="urn:microsoft.com/office/officeart/2005/8/layout/orgChart1"/>
    <dgm:cxn modelId="{DF7ACF87-B0DD-4947-ADA6-5C80BB913E99}" type="presParOf" srcId="{504739C9-D32F-431D-838C-31A4D2BC7187}" destId="{DBE14DE1-50E6-4175-A4D8-60E5C9095E70}" srcOrd="1" destOrd="0" presId="urn:microsoft.com/office/officeart/2005/8/layout/orgChart1"/>
    <dgm:cxn modelId="{43B86545-2AED-408D-B046-37BC991290D8}" type="presParOf" srcId="{504739C9-D32F-431D-838C-31A4D2BC7187}" destId="{A6B53CE5-AA47-4885-B8C7-5A5F656F2AEE}" srcOrd="2" destOrd="0" presId="urn:microsoft.com/office/officeart/2005/8/layout/orgChart1"/>
    <dgm:cxn modelId="{17ABCA38-8F6E-4F7C-8686-E4B0A7C26314}" type="presParOf" srcId="{A3F18C42-7DD4-4C86-8E7D-64A101685AAA}" destId="{CBA43442-57D4-4789-81ED-76A9330DF266}" srcOrd="4" destOrd="0" presId="urn:microsoft.com/office/officeart/2005/8/layout/orgChart1"/>
    <dgm:cxn modelId="{00D57D4B-DE44-4481-A007-0DAD550CF701}" type="presParOf" srcId="{A3F18C42-7DD4-4C86-8E7D-64A101685AAA}" destId="{F9879274-9671-4D3C-97E9-E445A8AFD2D0}" srcOrd="5" destOrd="0" presId="urn:microsoft.com/office/officeart/2005/8/layout/orgChart1"/>
    <dgm:cxn modelId="{CD8D8C62-0BBF-4110-A88D-EFDA48E6ACD9}" type="presParOf" srcId="{F9879274-9671-4D3C-97E9-E445A8AFD2D0}" destId="{2C118ADF-8542-4DFE-B8E7-93A2A91FA1D4}" srcOrd="0" destOrd="0" presId="urn:microsoft.com/office/officeart/2005/8/layout/orgChart1"/>
    <dgm:cxn modelId="{DBCE498A-4041-4407-9FF0-52A82E736216}" type="presParOf" srcId="{2C118ADF-8542-4DFE-B8E7-93A2A91FA1D4}" destId="{35E89742-BA88-4DF4-BB56-ABD629DBF74B}" srcOrd="0" destOrd="0" presId="urn:microsoft.com/office/officeart/2005/8/layout/orgChart1"/>
    <dgm:cxn modelId="{46B8D6C5-DFD8-47CE-B634-48B9692D9974}" type="presParOf" srcId="{2C118ADF-8542-4DFE-B8E7-93A2A91FA1D4}" destId="{7CAE20F3-9851-4184-88DB-DE8D73469125}" srcOrd="1" destOrd="0" presId="urn:microsoft.com/office/officeart/2005/8/layout/orgChart1"/>
    <dgm:cxn modelId="{7BE122ED-1427-43D7-BE11-BE9662F3E2BF}" type="presParOf" srcId="{F9879274-9671-4D3C-97E9-E445A8AFD2D0}" destId="{F71291DF-967A-43A2-B7FB-9D3EF8D80FED}" srcOrd="1" destOrd="0" presId="urn:microsoft.com/office/officeart/2005/8/layout/orgChart1"/>
    <dgm:cxn modelId="{9AE4C365-3549-454B-8082-31CF55941BF8}" type="presParOf" srcId="{F71291DF-967A-43A2-B7FB-9D3EF8D80FED}" destId="{C05AB4CA-F2E4-4789-96E5-F61D53BF4809}" srcOrd="0" destOrd="0" presId="urn:microsoft.com/office/officeart/2005/8/layout/orgChart1"/>
    <dgm:cxn modelId="{56EC48D0-60DB-4365-BD3F-B07BCD835F04}" type="presParOf" srcId="{F71291DF-967A-43A2-B7FB-9D3EF8D80FED}" destId="{1EB9F392-8CB0-4B9A-B49D-0DFFCA5FA5B1}" srcOrd="1" destOrd="0" presId="urn:microsoft.com/office/officeart/2005/8/layout/orgChart1"/>
    <dgm:cxn modelId="{2E4104F3-F37F-47BC-BE6C-49AF6D41FF1D}" type="presParOf" srcId="{1EB9F392-8CB0-4B9A-B49D-0DFFCA5FA5B1}" destId="{F15911F3-2F42-4424-9E44-016F67F95FF6}" srcOrd="0" destOrd="0" presId="urn:microsoft.com/office/officeart/2005/8/layout/orgChart1"/>
    <dgm:cxn modelId="{80F00F15-28EC-496A-8DB9-91DE626F7A3D}" type="presParOf" srcId="{F15911F3-2F42-4424-9E44-016F67F95FF6}" destId="{4BC5195C-979B-481B-AB97-7D858EADBA85}" srcOrd="0" destOrd="0" presId="urn:microsoft.com/office/officeart/2005/8/layout/orgChart1"/>
    <dgm:cxn modelId="{5E5C902B-AF97-450E-A74F-D32918A2D13A}" type="presParOf" srcId="{F15911F3-2F42-4424-9E44-016F67F95FF6}" destId="{2C5DAE78-FD60-444F-BF88-A87CCE9EAF07}" srcOrd="1" destOrd="0" presId="urn:microsoft.com/office/officeart/2005/8/layout/orgChart1"/>
    <dgm:cxn modelId="{6A44D83D-F251-48AF-A8E0-F496B099375B}" type="presParOf" srcId="{1EB9F392-8CB0-4B9A-B49D-0DFFCA5FA5B1}" destId="{A2C31856-7C0F-4B14-9372-0AC0A5CA77B0}" srcOrd="1" destOrd="0" presId="urn:microsoft.com/office/officeart/2005/8/layout/orgChart1"/>
    <dgm:cxn modelId="{2FA5D61B-95AD-4244-8802-98FCE028B1E5}" type="presParOf" srcId="{1EB9F392-8CB0-4B9A-B49D-0DFFCA5FA5B1}" destId="{BF4DD9BB-4DBD-448F-9122-4F244FCF8932}" srcOrd="2" destOrd="0" presId="urn:microsoft.com/office/officeart/2005/8/layout/orgChart1"/>
    <dgm:cxn modelId="{0E9C36CA-9312-4CE8-A7C5-E79AE122783A}" type="presParOf" srcId="{F71291DF-967A-43A2-B7FB-9D3EF8D80FED}" destId="{4757C9F0-ADED-4545-BE13-507D791B2851}" srcOrd="2" destOrd="0" presId="urn:microsoft.com/office/officeart/2005/8/layout/orgChart1"/>
    <dgm:cxn modelId="{62A32088-DE98-419C-A83C-F8271A6C7CA8}" type="presParOf" srcId="{F71291DF-967A-43A2-B7FB-9D3EF8D80FED}" destId="{D8556E7D-4CB1-400B-81DD-D05A4F8BBA3E}" srcOrd="3" destOrd="0" presId="urn:microsoft.com/office/officeart/2005/8/layout/orgChart1"/>
    <dgm:cxn modelId="{0F8E747B-1D98-4A60-A2CD-FFC9019C840C}" type="presParOf" srcId="{D8556E7D-4CB1-400B-81DD-D05A4F8BBA3E}" destId="{70FECE5E-99AE-430C-99F1-3BBA8424D735}" srcOrd="0" destOrd="0" presId="urn:microsoft.com/office/officeart/2005/8/layout/orgChart1"/>
    <dgm:cxn modelId="{B48063D8-EF18-47F1-A295-B5561C6A03F9}" type="presParOf" srcId="{70FECE5E-99AE-430C-99F1-3BBA8424D735}" destId="{BB36BA23-1CC4-422E-9832-E46739477823}" srcOrd="0" destOrd="0" presId="urn:microsoft.com/office/officeart/2005/8/layout/orgChart1"/>
    <dgm:cxn modelId="{954BBE1E-8824-415D-94E3-35B9A2CF2C1B}" type="presParOf" srcId="{70FECE5E-99AE-430C-99F1-3BBA8424D735}" destId="{6FDEBB40-B66F-4873-B5E1-6A2056A66F75}" srcOrd="1" destOrd="0" presId="urn:microsoft.com/office/officeart/2005/8/layout/orgChart1"/>
    <dgm:cxn modelId="{5109F925-0C17-4884-B015-856BF167F59F}" type="presParOf" srcId="{D8556E7D-4CB1-400B-81DD-D05A4F8BBA3E}" destId="{09F5BCEB-F822-468A-9186-D18D023B1349}" srcOrd="1" destOrd="0" presId="urn:microsoft.com/office/officeart/2005/8/layout/orgChart1"/>
    <dgm:cxn modelId="{D456193B-0CD5-4E8D-9A66-33648F44C831}" type="presParOf" srcId="{D8556E7D-4CB1-400B-81DD-D05A4F8BBA3E}" destId="{A07C9AD1-B8EF-4F54-A363-7A2E9820873D}" srcOrd="2" destOrd="0" presId="urn:microsoft.com/office/officeart/2005/8/layout/orgChart1"/>
    <dgm:cxn modelId="{F71B3780-8CD3-49C9-B7BE-E58EFFF534F4}" type="presParOf" srcId="{F71291DF-967A-43A2-B7FB-9D3EF8D80FED}" destId="{4E87919C-7674-4507-8919-9FBC45110084}" srcOrd="4" destOrd="0" presId="urn:microsoft.com/office/officeart/2005/8/layout/orgChart1"/>
    <dgm:cxn modelId="{5F3F8482-10EC-495A-A497-2558C6FADE97}" type="presParOf" srcId="{F71291DF-967A-43A2-B7FB-9D3EF8D80FED}" destId="{F1F2E2FC-E776-465B-A38D-138D3F07549C}" srcOrd="5" destOrd="0" presId="urn:microsoft.com/office/officeart/2005/8/layout/orgChart1"/>
    <dgm:cxn modelId="{144DE1B0-0590-4BB0-955C-7DA8C20A4DB5}" type="presParOf" srcId="{F1F2E2FC-E776-465B-A38D-138D3F07549C}" destId="{B37F639D-841F-4407-BB6D-F942C94C62E1}" srcOrd="0" destOrd="0" presId="urn:microsoft.com/office/officeart/2005/8/layout/orgChart1"/>
    <dgm:cxn modelId="{790F10D0-58D6-40DA-847E-79441D7F2916}" type="presParOf" srcId="{B37F639D-841F-4407-BB6D-F942C94C62E1}" destId="{0E552A6F-B68C-4E74-BE5D-70249725636B}" srcOrd="0" destOrd="0" presId="urn:microsoft.com/office/officeart/2005/8/layout/orgChart1"/>
    <dgm:cxn modelId="{BD1C63FE-810B-40CC-B818-6E8A15A3513E}" type="presParOf" srcId="{B37F639D-841F-4407-BB6D-F942C94C62E1}" destId="{3689119B-FFB9-41EA-A4DB-B162EFBA94CA}" srcOrd="1" destOrd="0" presId="urn:microsoft.com/office/officeart/2005/8/layout/orgChart1"/>
    <dgm:cxn modelId="{64CF5047-14ED-404C-BDDC-89FB471B5EC5}" type="presParOf" srcId="{F1F2E2FC-E776-465B-A38D-138D3F07549C}" destId="{D9B89396-A938-4515-8EBC-04023E1AF586}" srcOrd="1" destOrd="0" presId="urn:microsoft.com/office/officeart/2005/8/layout/orgChart1"/>
    <dgm:cxn modelId="{8F28B1AA-BA30-4819-894D-3E43AE086B70}" type="presParOf" srcId="{D9B89396-A938-4515-8EBC-04023E1AF586}" destId="{369EE3D7-9074-4AA3-A2B7-99C738887417}" srcOrd="0" destOrd="0" presId="urn:microsoft.com/office/officeart/2005/8/layout/orgChart1"/>
    <dgm:cxn modelId="{5BE8C6C4-375C-4D24-B1BC-1F2E08631DF5}" type="presParOf" srcId="{D9B89396-A938-4515-8EBC-04023E1AF586}" destId="{2972752B-4B0C-4675-8B2F-2448618124BC}" srcOrd="1" destOrd="0" presId="urn:microsoft.com/office/officeart/2005/8/layout/orgChart1"/>
    <dgm:cxn modelId="{E53958A6-31AE-4DA0-BE1F-2DFDF03BCE24}" type="presParOf" srcId="{2972752B-4B0C-4675-8B2F-2448618124BC}" destId="{E3DE5D8E-987A-426B-8D14-9C18F5B4B51B}" srcOrd="0" destOrd="0" presId="urn:microsoft.com/office/officeart/2005/8/layout/orgChart1"/>
    <dgm:cxn modelId="{53DED3EA-BCB1-433D-A8B4-F32296E9189F}" type="presParOf" srcId="{E3DE5D8E-987A-426B-8D14-9C18F5B4B51B}" destId="{CD85F165-19C6-42AA-B8C4-4A8A0F3BD57A}" srcOrd="0" destOrd="0" presId="urn:microsoft.com/office/officeart/2005/8/layout/orgChart1"/>
    <dgm:cxn modelId="{53CC758B-19D4-46A4-A636-FCF5BA526F2D}" type="presParOf" srcId="{E3DE5D8E-987A-426B-8D14-9C18F5B4B51B}" destId="{202DF89F-7828-47C1-A7FB-2425B9BFA994}" srcOrd="1" destOrd="0" presId="urn:microsoft.com/office/officeart/2005/8/layout/orgChart1"/>
    <dgm:cxn modelId="{9111509C-9276-4B6E-B18C-94DE3C3B1193}" type="presParOf" srcId="{2972752B-4B0C-4675-8B2F-2448618124BC}" destId="{A09A2C34-E97D-453B-9A07-D07B595B7354}" srcOrd="1" destOrd="0" presId="urn:microsoft.com/office/officeart/2005/8/layout/orgChart1"/>
    <dgm:cxn modelId="{AB9A6240-2F2D-4A63-96AE-0CE32BB3E88F}" type="presParOf" srcId="{2972752B-4B0C-4675-8B2F-2448618124BC}" destId="{16021EBF-1902-4A83-B9DE-FED6C84E0ABD}" srcOrd="2" destOrd="0" presId="urn:microsoft.com/office/officeart/2005/8/layout/orgChart1"/>
    <dgm:cxn modelId="{D64C3A1B-4F85-4FD1-9B48-A932383EB366}" type="presParOf" srcId="{D9B89396-A938-4515-8EBC-04023E1AF586}" destId="{4F133DBF-B8C8-414C-B8D8-E5CC6D47CDDB}" srcOrd="2" destOrd="0" presId="urn:microsoft.com/office/officeart/2005/8/layout/orgChart1"/>
    <dgm:cxn modelId="{FBD4798D-05B4-4D10-A14A-29DA6DB6F1C0}" type="presParOf" srcId="{D9B89396-A938-4515-8EBC-04023E1AF586}" destId="{77BD91D3-C1D2-47B7-A13C-A2726D792CA1}" srcOrd="3" destOrd="0" presId="urn:microsoft.com/office/officeart/2005/8/layout/orgChart1"/>
    <dgm:cxn modelId="{D5AE7C7C-E455-4E49-8D8D-80B0FD11E181}" type="presParOf" srcId="{77BD91D3-C1D2-47B7-A13C-A2726D792CA1}" destId="{39B48029-9735-4522-9F50-FD8B2C85E2DF}" srcOrd="0" destOrd="0" presId="urn:microsoft.com/office/officeart/2005/8/layout/orgChart1"/>
    <dgm:cxn modelId="{B0E440D4-AD0C-4EA6-B73E-F33424B68660}" type="presParOf" srcId="{39B48029-9735-4522-9F50-FD8B2C85E2DF}" destId="{1AFFD95E-5A05-412F-BDAC-116037076AD3}" srcOrd="0" destOrd="0" presId="urn:microsoft.com/office/officeart/2005/8/layout/orgChart1"/>
    <dgm:cxn modelId="{6DE6717B-7AFE-4F1E-9A0F-643D89C627BE}" type="presParOf" srcId="{39B48029-9735-4522-9F50-FD8B2C85E2DF}" destId="{C2E297D7-6C98-4E5A-8ED6-1F55E3BBBABB}" srcOrd="1" destOrd="0" presId="urn:microsoft.com/office/officeart/2005/8/layout/orgChart1"/>
    <dgm:cxn modelId="{16600F25-C390-45A0-AC0C-5A664C6EFD19}" type="presParOf" srcId="{77BD91D3-C1D2-47B7-A13C-A2726D792CA1}" destId="{90FB0E10-416E-40F2-A084-83E3FAE96965}" srcOrd="1" destOrd="0" presId="urn:microsoft.com/office/officeart/2005/8/layout/orgChart1"/>
    <dgm:cxn modelId="{B6B2CA85-5297-4F4B-A721-A326A3B2E00F}" type="presParOf" srcId="{77BD91D3-C1D2-47B7-A13C-A2726D792CA1}" destId="{A600E305-D5D1-4E69-BB8E-5496B27175C3}" srcOrd="2" destOrd="0" presId="urn:microsoft.com/office/officeart/2005/8/layout/orgChart1"/>
    <dgm:cxn modelId="{F427EE5E-6EDC-41C6-A06A-8EC1F2784431}" type="presParOf" srcId="{F1F2E2FC-E776-465B-A38D-138D3F07549C}" destId="{0565AFB9-218F-484F-9BE7-13EE7E645484}" srcOrd="2" destOrd="0" presId="urn:microsoft.com/office/officeart/2005/8/layout/orgChart1"/>
    <dgm:cxn modelId="{AFFC5F01-F44F-4888-A29A-067EA008B1DC}" type="presParOf" srcId="{F9879274-9671-4D3C-97E9-E445A8AFD2D0}" destId="{95BD86D8-4EE1-434B-8987-1F564DDD15E1}" srcOrd="2" destOrd="0" presId="urn:microsoft.com/office/officeart/2005/8/layout/orgChart1"/>
    <dgm:cxn modelId="{06E00958-49E5-4C71-BD79-A4372BD0B95D}" type="presParOf" srcId="{A3F18C42-7DD4-4C86-8E7D-64A101685AAA}" destId="{F5F16A33-5074-4422-9522-4AF9DC2C0200}" srcOrd="6" destOrd="0" presId="urn:microsoft.com/office/officeart/2005/8/layout/orgChart1"/>
    <dgm:cxn modelId="{17DBC9EB-1B76-4D32-BD55-21FDD34C282F}" type="presParOf" srcId="{A3F18C42-7DD4-4C86-8E7D-64A101685AAA}" destId="{6EBC0642-31E0-4F0F-ABD3-AA47BA7E7327}" srcOrd="7" destOrd="0" presId="urn:microsoft.com/office/officeart/2005/8/layout/orgChart1"/>
    <dgm:cxn modelId="{0EB4B87D-854E-4CAB-A165-D45425AE55AC}" type="presParOf" srcId="{6EBC0642-31E0-4F0F-ABD3-AA47BA7E7327}" destId="{8E58E636-4D15-45DD-812D-5F44CEF7EE26}" srcOrd="0" destOrd="0" presId="urn:microsoft.com/office/officeart/2005/8/layout/orgChart1"/>
    <dgm:cxn modelId="{1CC9C09A-7A71-48AD-A831-F7766EEC73D7}" type="presParOf" srcId="{8E58E636-4D15-45DD-812D-5F44CEF7EE26}" destId="{26D9CF35-9A67-4ADF-BB7F-61BBA7B904FF}" srcOrd="0" destOrd="0" presId="urn:microsoft.com/office/officeart/2005/8/layout/orgChart1"/>
    <dgm:cxn modelId="{376A0F96-D64A-482C-AEE7-4200BE48E9BB}" type="presParOf" srcId="{8E58E636-4D15-45DD-812D-5F44CEF7EE26}" destId="{BEA1F055-D75F-4777-A38F-1F6E9E5D73E0}" srcOrd="1" destOrd="0" presId="urn:microsoft.com/office/officeart/2005/8/layout/orgChart1"/>
    <dgm:cxn modelId="{87D53A11-4BEE-4916-A1B8-B94EF7626DFF}" type="presParOf" srcId="{6EBC0642-31E0-4F0F-ABD3-AA47BA7E7327}" destId="{7AFFEB89-F003-46D2-A54E-27A510C35EEC}" srcOrd="1" destOrd="0" presId="urn:microsoft.com/office/officeart/2005/8/layout/orgChart1"/>
    <dgm:cxn modelId="{B427C3B5-D29B-4D12-B5F1-F94E7199A5C3}" type="presParOf" srcId="{6EBC0642-31E0-4F0F-ABD3-AA47BA7E7327}" destId="{36CBC5CD-A9C2-4503-B768-84FDFDEFC985}" srcOrd="2" destOrd="0" presId="urn:microsoft.com/office/officeart/2005/8/layout/orgChart1"/>
    <dgm:cxn modelId="{54E611D0-85C0-45B6-957F-0916DD513060}" type="presParOf" srcId="{A3F18C42-7DD4-4C86-8E7D-64A101685AAA}" destId="{3BA964FF-5030-4219-8DA2-BF0FC8AD8694}" srcOrd="8" destOrd="0" presId="urn:microsoft.com/office/officeart/2005/8/layout/orgChart1"/>
    <dgm:cxn modelId="{F89D7C50-2293-4DC3-B992-158A7A09226B}" type="presParOf" srcId="{A3F18C42-7DD4-4C86-8E7D-64A101685AAA}" destId="{B5798A9F-BE8C-4889-AD00-99EFAAE5ADF7}" srcOrd="9" destOrd="0" presId="urn:microsoft.com/office/officeart/2005/8/layout/orgChart1"/>
    <dgm:cxn modelId="{B6441267-A2CC-4431-9993-7387F650894A}" type="presParOf" srcId="{B5798A9F-BE8C-4889-AD00-99EFAAE5ADF7}" destId="{48E8A104-E341-4F19-804A-2D2361272B7C}" srcOrd="0" destOrd="0" presId="urn:microsoft.com/office/officeart/2005/8/layout/orgChart1"/>
    <dgm:cxn modelId="{0382D031-0222-4493-89C4-BDFA2EFFB2AB}" type="presParOf" srcId="{48E8A104-E341-4F19-804A-2D2361272B7C}" destId="{DF535DEB-C5B4-4D62-B2CE-4FC786F1A0EB}" srcOrd="0" destOrd="0" presId="urn:microsoft.com/office/officeart/2005/8/layout/orgChart1"/>
    <dgm:cxn modelId="{0B0DA53C-4961-4E85-95CB-02955755738A}" type="presParOf" srcId="{48E8A104-E341-4F19-804A-2D2361272B7C}" destId="{2ECAEA8B-D919-44E5-BAEA-1BCC751E732E}" srcOrd="1" destOrd="0" presId="urn:microsoft.com/office/officeart/2005/8/layout/orgChart1"/>
    <dgm:cxn modelId="{E90F71BA-87E0-4086-91A3-43BFF178E7CB}" type="presParOf" srcId="{B5798A9F-BE8C-4889-AD00-99EFAAE5ADF7}" destId="{AE8BEDAE-2943-4DDC-8BAE-38DB594DAAF3}" srcOrd="1" destOrd="0" presId="urn:microsoft.com/office/officeart/2005/8/layout/orgChart1"/>
    <dgm:cxn modelId="{71506699-E7F6-463B-A029-B36B65B817C2}" type="presParOf" srcId="{AE8BEDAE-2943-4DDC-8BAE-38DB594DAAF3}" destId="{B633DA36-386E-452A-849A-D8BCF4A5F011}" srcOrd="0" destOrd="0" presId="urn:microsoft.com/office/officeart/2005/8/layout/orgChart1"/>
    <dgm:cxn modelId="{3A9F8288-673D-42FF-A45C-4DB62666BD54}" type="presParOf" srcId="{AE8BEDAE-2943-4DDC-8BAE-38DB594DAAF3}" destId="{10446BB9-3F58-423A-B385-6A89D12C3ADC}" srcOrd="1" destOrd="0" presId="urn:microsoft.com/office/officeart/2005/8/layout/orgChart1"/>
    <dgm:cxn modelId="{614A191C-E00B-45CF-AEC2-5A42EBE35954}" type="presParOf" srcId="{10446BB9-3F58-423A-B385-6A89D12C3ADC}" destId="{42AD55B4-128B-4B36-87BE-5DDCDBCC3CA1}" srcOrd="0" destOrd="0" presId="urn:microsoft.com/office/officeart/2005/8/layout/orgChart1"/>
    <dgm:cxn modelId="{A46B444E-1D53-4C8E-9EAD-67C91481A4D8}" type="presParOf" srcId="{42AD55B4-128B-4B36-87BE-5DDCDBCC3CA1}" destId="{1C57AF26-25E2-4566-9FA6-DE9C3099A366}" srcOrd="0" destOrd="0" presId="urn:microsoft.com/office/officeart/2005/8/layout/orgChart1"/>
    <dgm:cxn modelId="{7B50ECE4-264A-4926-9DC7-B4F110C342F0}" type="presParOf" srcId="{42AD55B4-128B-4B36-87BE-5DDCDBCC3CA1}" destId="{9D039A3B-6B03-497A-A3F1-E34A1F55BD26}" srcOrd="1" destOrd="0" presId="urn:microsoft.com/office/officeart/2005/8/layout/orgChart1"/>
    <dgm:cxn modelId="{E7412C2B-18AB-4643-B186-97730CA82795}" type="presParOf" srcId="{10446BB9-3F58-423A-B385-6A89D12C3ADC}" destId="{2BFE96D9-DB5A-4FD1-A73C-21EA3C9EE918}" srcOrd="1" destOrd="0" presId="urn:microsoft.com/office/officeart/2005/8/layout/orgChart1"/>
    <dgm:cxn modelId="{4162E90A-18C5-4990-8AC6-0CCF5240256C}" type="presParOf" srcId="{10446BB9-3F58-423A-B385-6A89D12C3ADC}" destId="{D379B026-EC59-4B74-9F73-160346ADF17A}" srcOrd="2" destOrd="0" presId="urn:microsoft.com/office/officeart/2005/8/layout/orgChart1"/>
    <dgm:cxn modelId="{45C385C0-B5F4-4E2C-83DD-2F9B6B6A15C0}" type="presParOf" srcId="{AE8BEDAE-2943-4DDC-8BAE-38DB594DAAF3}" destId="{DAC986D5-8797-48B6-AF80-3424328F3F22}" srcOrd="2" destOrd="0" presId="urn:microsoft.com/office/officeart/2005/8/layout/orgChart1"/>
    <dgm:cxn modelId="{D679D62D-3E1F-4AE0-87C0-BAAC041BE812}" type="presParOf" srcId="{AE8BEDAE-2943-4DDC-8BAE-38DB594DAAF3}" destId="{4191F261-6BD3-4EC9-B818-1995B8749F11}" srcOrd="3" destOrd="0" presId="urn:microsoft.com/office/officeart/2005/8/layout/orgChart1"/>
    <dgm:cxn modelId="{0D1324A2-3577-42DE-A46C-00F101A50120}" type="presParOf" srcId="{4191F261-6BD3-4EC9-B818-1995B8749F11}" destId="{A8E97D9F-F977-4314-A821-0C10380F12F3}" srcOrd="0" destOrd="0" presId="urn:microsoft.com/office/officeart/2005/8/layout/orgChart1"/>
    <dgm:cxn modelId="{3DAC3CB1-E789-4E57-AF83-0625DFDED28F}" type="presParOf" srcId="{A8E97D9F-F977-4314-A821-0C10380F12F3}" destId="{D7E37C67-2F8D-4AF8-97D1-E60E782E5660}" srcOrd="0" destOrd="0" presId="urn:microsoft.com/office/officeart/2005/8/layout/orgChart1"/>
    <dgm:cxn modelId="{AE70E51B-B02D-43B7-8D4B-CB0F084A8F76}" type="presParOf" srcId="{A8E97D9F-F977-4314-A821-0C10380F12F3}" destId="{BD2B80F6-F1CB-4184-896D-1DD0C0D887C4}" srcOrd="1" destOrd="0" presId="urn:microsoft.com/office/officeart/2005/8/layout/orgChart1"/>
    <dgm:cxn modelId="{9CF60009-6E0D-4706-B703-611CD269718F}" type="presParOf" srcId="{4191F261-6BD3-4EC9-B818-1995B8749F11}" destId="{D54E9CDD-DAE3-4371-8ED5-3AC4C4C688F2}" srcOrd="1" destOrd="0" presId="urn:microsoft.com/office/officeart/2005/8/layout/orgChart1"/>
    <dgm:cxn modelId="{7BA4F306-8110-477B-BFC8-BB619339412E}" type="presParOf" srcId="{4191F261-6BD3-4EC9-B818-1995B8749F11}" destId="{8906C0CB-4DB8-4EF1-97CE-01691D808207}" srcOrd="2" destOrd="0" presId="urn:microsoft.com/office/officeart/2005/8/layout/orgChart1"/>
    <dgm:cxn modelId="{2B944841-7C8B-4243-98D1-4F0CFBDC0E9C}" type="presParOf" srcId="{B5798A9F-BE8C-4889-AD00-99EFAAE5ADF7}" destId="{A1495BF7-8085-412C-B9C1-D1558E37A9FF}" srcOrd="2" destOrd="0" presId="urn:microsoft.com/office/officeart/2005/8/layout/orgChart1"/>
    <dgm:cxn modelId="{F2BB6BE3-7214-41B8-83EC-7BAC3873E5E4}" type="presParOf" srcId="{A3F18C42-7DD4-4C86-8E7D-64A101685AAA}" destId="{C4C89C0D-EA98-4712-A36F-31A109499727}" srcOrd="10" destOrd="0" presId="urn:microsoft.com/office/officeart/2005/8/layout/orgChart1"/>
    <dgm:cxn modelId="{B12B942F-9227-4AC4-90D5-E65CE1E51DF9}" type="presParOf" srcId="{A3F18C42-7DD4-4C86-8E7D-64A101685AAA}" destId="{50EDAA74-6B12-41FE-897A-7331971D79C8}" srcOrd="11" destOrd="0" presId="urn:microsoft.com/office/officeart/2005/8/layout/orgChart1"/>
    <dgm:cxn modelId="{33D79BD8-BA40-4F29-AFF6-1860433338DA}" type="presParOf" srcId="{50EDAA74-6B12-41FE-897A-7331971D79C8}" destId="{D07689FE-7A2F-42D4-8A62-84925C240635}" srcOrd="0" destOrd="0" presId="urn:microsoft.com/office/officeart/2005/8/layout/orgChart1"/>
    <dgm:cxn modelId="{AF48D2BD-9157-4565-9B03-CEF3859B3BF7}" type="presParOf" srcId="{D07689FE-7A2F-42D4-8A62-84925C240635}" destId="{AD8E829E-9358-44BB-A50A-EE858B3F26B7}" srcOrd="0" destOrd="0" presId="urn:microsoft.com/office/officeart/2005/8/layout/orgChart1"/>
    <dgm:cxn modelId="{90BE613A-239C-4866-806E-B29B6438251D}" type="presParOf" srcId="{D07689FE-7A2F-42D4-8A62-84925C240635}" destId="{FAD2EDA1-8226-4B68-B76D-A7175F0676AC}" srcOrd="1" destOrd="0" presId="urn:microsoft.com/office/officeart/2005/8/layout/orgChart1"/>
    <dgm:cxn modelId="{E5086907-DB11-4BAC-85B4-233DD3CD972B}" type="presParOf" srcId="{50EDAA74-6B12-41FE-897A-7331971D79C8}" destId="{97582EF0-3682-4A44-8D1A-1FBE5B10E5F1}" srcOrd="1" destOrd="0" presId="urn:microsoft.com/office/officeart/2005/8/layout/orgChart1"/>
    <dgm:cxn modelId="{12BCEE36-ADEF-4AF8-B784-8DBD3AAEF28E}" type="presParOf" srcId="{50EDAA74-6B12-41FE-897A-7331971D79C8}" destId="{6B89FAC3-71E7-46D7-BAD1-927AFA8D83CC}" srcOrd="2" destOrd="0" presId="urn:microsoft.com/office/officeart/2005/8/layout/orgChart1"/>
    <dgm:cxn modelId="{5BF5C325-C25C-4E27-969E-010721759608}" type="presParOf" srcId="{68A1CA20-1DF4-471D-B17D-CBAD52E7EC6F}" destId="{4B09B5F8-55C3-4591-8C0C-CD4E11DE95C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2441D-667D-425D-8E12-B649C6C2CB6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EF9659-31C4-44E5-94A5-C095040BBB78}">
      <dgm:prSet/>
      <dgm:spPr/>
      <dgm:t>
        <a:bodyPr/>
        <a:lstStyle/>
        <a:p>
          <a:r>
            <a:rPr lang="en-US"/>
            <a:t>A broad category of computing devices located at the periphery of a network</a:t>
          </a:r>
        </a:p>
      </dgm:t>
    </dgm:pt>
    <dgm:pt modelId="{BC7C5CB8-80AC-4F33-AB89-5C4E21209024}" type="parTrans" cxnId="{72C81D18-BBCE-4779-B470-EE188702EEE6}">
      <dgm:prSet/>
      <dgm:spPr/>
      <dgm:t>
        <a:bodyPr/>
        <a:lstStyle/>
        <a:p>
          <a:endParaRPr lang="en-US"/>
        </a:p>
      </dgm:t>
    </dgm:pt>
    <dgm:pt modelId="{7EEBCA72-9A62-41EA-80F8-9726A84A69F5}" type="sibTrans" cxnId="{72C81D18-BBCE-4779-B470-EE188702EEE6}">
      <dgm:prSet/>
      <dgm:spPr/>
      <dgm:t>
        <a:bodyPr/>
        <a:lstStyle/>
        <a:p>
          <a:endParaRPr lang="en-US"/>
        </a:p>
      </dgm:t>
    </dgm:pt>
    <dgm:pt modelId="{C78A5E90-57C2-4CDF-BEF0-0AF056957858}">
      <dgm:prSet/>
      <dgm:spPr/>
      <dgm:t>
        <a:bodyPr/>
        <a:lstStyle/>
        <a:p>
          <a:r>
            <a:rPr lang="en-US"/>
            <a:t>Generally closest to data collection/generation points</a:t>
          </a:r>
        </a:p>
      </dgm:t>
    </dgm:pt>
    <dgm:pt modelId="{5254C531-9A00-4A38-A8DA-142B6E13CA24}" type="parTrans" cxnId="{B22D8AFB-08D4-4D5C-8EE7-97E847C43E35}">
      <dgm:prSet/>
      <dgm:spPr/>
      <dgm:t>
        <a:bodyPr/>
        <a:lstStyle/>
        <a:p>
          <a:endParaRPr lang="en-US"/>
        </a:p>
      </dgm:t>
    </dgm:pt>
    <dgm:pt modelId="{2D654CFA-9B8D-4BA8-B773-949C43C7C96C}" type="sibTrans" cxnId="{B22D8AFB-08D4-4D5C-8EE7-97E847C43E35}">
      <dgm:prSet/>
      <dgm:spPr/>
      <dgm:t>
        <a:bodyPr/>
        <a:lstStyle/>
        <a:p>
          <a:endParaRPr lang="en-US"/>
        </a:p>
      </dgm:t>
    </dgm:pt>
    <dgm:pt modelId="{94477934-CFB4-4564-A4F7-F1A620FE7537}">
      <dgm:prSet/>
      <dgm:spPr/>
      <dgm:t>
        <a:bodyPr/>
        <a:lstStyle/>
        <a:p>
          <a:r>
            <a:rPr lang="en-US"/>
            <a:t>e.g. edge servers, personal computers, IoT devices, mobile devices</a:t>
          </a:r>
        </a:p>
      </dgm:t>
    </dgm:pt>
    <dgm:pt modelId="{84B6881C-9D4A-45C2-879F-EE196D044270}" type="parTrans" cxnId="{B8839BF1-A35D-4E38-A0E9-4D212C0157C6}">
      <dgm:prSet/>
      <dgm:spPr/>
      <dgm:t>
        <a:bodyPr/>
        <a:lstStyle/>
        <a:p>
          <a:endParaRPr lang="en-US"/>
        </a:p>
      </dgm:t>
    </dgm:pt>
    <dgm:pt modelId="{56904362-E181-4056-BA3A-E9B8F6C7CED7}" type="sibTrans" cxnId="{B8839BF1-A35D-4E38-A0E9-4D212C0157C6}">
      <dgm:prSet/>
      <dgm:spPr/>
      <dgm:t>
        <a:bodyPr/>
        <a:lstStyle/>
        <a:p>
          <a:endParaRPr lang="en-US"/>
        </a:p>
      </dgm:t>
    </dgm:pt>
    <dgm:pt modelId="{BD98A870-488D-4A7C-B6F4-EB5F59267C48}" type="pres">
      <dgm:prSet presAssocID="{02D2441D-667D-425D-8E12-B649C6C2CB6C}" presName="linear" presStyleCnt="0">
        <dgm:presLayoutVars>
          <dgm:animLvl val="lvl"/>
          <dgm:resizeHandles val="exact"/>
        </dgm:presLayoutVars>
      </dgm:prSet>
      <dgm:spPr/>
    </dgm:pt>
    <dgm:pt modelId="{20894E1F-9A46-465E-B199-A0875F347505}" type="pres">
      <dgm:prSet presAssocID="{90EF9659-31C4-44E5-94A5-C095040BBB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0D1FB07-1943-4CB1-BDAC-F348D3F436A5}" type="pres">
      <dgm:prSet presAssocID="{7EEBCA72-9A62-41EA-80F8-9726A84A69F5}" presName="spacer" presStyleCnt="0"/>
      <dgm:spPr/>
    </dgm:pt>
    <dgm:pt modelId="{FB0CC16A-E557-48B8-87A7-4471450EE504}" type="pres">
      <dgm:prSet presAssocID="{C78A5E90-57C2-4CDF-BEF0-0AF0569578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06DA31-EC66-488D-A511-AB6FA5CB8449}" type="pres">
      <dgm:prSet presAssocID="{2D654CFA-9B8D-4BA8-B773-949C43C7C96C}" presName="spacer" presStyleCnt="0"/>
      <dgm:spPr/>
    </dgm:pt>
    <dgm:pt modelId="{4EE8E839-A7C1-4D47-B302-B204DB8FDFE0}" type="pres">
      <dgm:prSet presAssocID="{94477934-CFB4-4564-A4F7-F1A620FE75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2C81D18-BBCE-4779-B470-EE188702EEE6}" srcId="{02D2441D-667D-425D-8E12-B649C6C2CB6C}" destId="{90EF9659-31C4-44E5-94A5-C095040BBB78}" srcOrd="0" destOrd="0" parTransId="{BC7C5CB8-80AC-4F33-AB89-5C4E21209024}" sibTransId="{7EEBCA72-9A62-41EA-80F8-9726A84A69F5}"/>
    <dgm:cxn modelId="{D10C5A2C-91C6-43C8-93A5-DF0A6E81C4DF}" type="presOf" srcId="{02D2441D-667D-425D-8E12-B649C6C2CB6C}" destId="{BD98A870-488D-4A7C-B6F4-EB5F59267C48}" srcOrd="0" destOrd="0" presId="urn:microsoft.com/office/officeart/2005/8/layout/vList2"/>
    <dgm:cxn modelId="{9FFC9855-DFCA-4C4A-A8B2-51F504E6D6D4}" type="presOf" srcId="{C78A5E90-57C2-4CDF-BEF0-0AF056957858}" destId="{FB0CC16A-E557-48B8-87A7-4471450EE504}" srcOrd="0" destOrd="0" presId="urn:microsoft.com/office/officeart/2005/8/layout/vList2"/>
    <dgm:cxn modelId="{82ED448E-5514-45C7-A536-4B951964CA9C}" type="presOf" srcId="{94477934-CFB4-4564-A4F7-F1A620FE7537}" destId="{4EE8E839-A7C1-4D47-B302-B204DB8FDFE0}" srcOrd="0" destOrd="0" presId="urn:microsoft.com/office/officeart/2005/8/layout/vList2"/>
    <dgm:cxn modelId="{8107DCAA-608D-41BA-BF89-F11A7226AF10}" type="presOf" srcId="{90EF9659-31C4-44E5-94A5-C095040BBB78}" destId="{20894E1F-9A46-465E-B199-A0875F347505}" srcOrd="0" destOrd="0" presId="urn:microsoft.com/office/officeart/2005/8/layout/vList2"/>
    <dgm:cxn modelId="{B8839BF1-A35D-4E38-A0E9-4D212C0157C6}" srcId="{02D2441D-667D-425D-8E12-B649C6C2CB6C}" destId="{94477934-CFB4-4564-A4F7-F1A620FE7537}" srcOrd="2" destOrd="0" parTransId="{84B6881C-9D4A-45C2-879F-EE196D044270}" sibTransId="{56904362-E181-4056-BA3A-E9B8F6C7CED7}"/>
    <dgm:cxn modelId="{B22D8AFB-08D4-4D5C-8EE7-97E847C43E35}" srcId="{02D2441D-667D-425D-8E12-B649C6C2CB6C}" destId="{C78A5E90-57C2-4CDF-BEF0-0AF056957858}" srcOrd="1" destOrd="0" parTransId="{5254C531-9A00-4A38-A8DA-142B6E13CA24}" sibTransId="{2D654CFA-9B8D-4BA8-B773-949C43C7C96C}"/>
    <dgm:cxn modelId="{6761A6D4-878B-413E-902D-999544D3947F}" type="presParOf" srcId="{BD98A870-488D-4A7C-B6F4-EB5F59267C48}" destId="{20894E1F-9A46-465E-B199-A0875F347505}" srcOrd="0" destOrd="0" presId="urn:microsoft.com/office/officeart/2005/8/layout/vList2"/>
    <dgm:cxn modelId="{67FAC103-44BC-443C-92A4-FBE1C030CD86}" type="presParOf" srcId="{BD98A870-488D-4A7C-B6F4-EB5F59267C48}" destId="{00D1FB07-1943-4CB1-BDAC-F348D3F436A5}" srcOrd="1" destOrd="0" presId="urn:microsoft.com/office/officeart/2005/8/layout/vList2"/>
    <dgm:cxn modelId="{4D40C5BF-3341-4DE2-89F7-0317178CD56B}" type="presParOf" srcId="{BD98A870-488D-4A7C-B6F4-EB5F59267C48}" destId="{FB0CC16A-E557-48B8-87A7-4471450EE504}" srcOrd="2" destOrd="0" presId="urn:microsoft.com/office/officeart/2005/8/layout/vList2"/>
    <dgm:cxn modelId="{E4466FFD-A881-42BE-8ED8-37BB0A90B20B}" type="presParOf" srcId="{BD98A870-488D-4A7C-B6F4-EB5F59267C48}" destId="{D106DA31-EC66-488D-A511-AB6FA5CB8449}" srcOrd="3" destOrd="0" presId="urn:microsoft.com/office/officeart/2005/8/layout/vList2"/>
    <dgm:cxn modelId="{B9E2D46D-9658-4B84-BFA8-6DEDCB2A2A81}" type="presParOf" srcId="{BD98A870-488D-4A7C-B6F4-EB5F59267C48}" destId="{4EE8E839-A7C1-4D47-B302-B204DB8FDF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C89C0D-EA98-4712-A36F-31A109499727}">
      <dsp:nvSpPr>
        <dsp:cNvPr id="0" name=""/>
        <dsp:cNvSpPr/>
      </dsp:nvSpPr>
      <dsp:spPr>
        <a:xfrm>
          <a:off x="5801032" y="736823"/>
          <a:ext cx="4639692" cy="309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56"/>
              </a:lnTo>
              <a:lnTo>
                <a:pt x="4639692" y="154656"/>
              </a:lnTo>
              <a:lnTo>
                <a:pt x="4639692" y="3093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C986D5-8797-48B6-AF80-3424328F3F22}">
      <dsp:nvSpPr>
        <dsp:cNvPr id="0" name=""/>
        <dsp:cNvSpPr/>
      </dsp:nvSpPr>
      <dsp:spPr>
        <a:xfrm>
          <a:off x="8069326" y="1782595"/>
          <a:ext cx="220937" cy="172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314"/>
              </a:lnTo>
              <a:lnTo>
                <a:pt x="220937" y="17233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3DA36-386E-452A-849A-D8BCF4A5F011}">
      <dsp:nvSpPr>
        <dsp:cNvPr id="0" name=""/>
        <dsp:cNvSpPr/>
      </dsp:nvSpPr>
      <dsp:spPr>
        <a:xfrm>
          <a:off x="8069326" y="1782595"/>
          <a:ext cx="220937" cy="677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542"/>
              </a:lnTo>
              <a:lnTo>
                <a:pt x="220937" y="6775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964FF-5030-4219-8DA2-BF0FC8AD8694}">
      <dsp:nvSpPr>
        <dsp:cNvPr id="0" name=""/>
        <dsp:cNvSpPr/>
      </dsp:nvSpPr>
      <dsp:spPr>
        <a:xfrm>
          <a:off x="5801032" y="736823"/>
          <a:ext cx="2857461" cy="309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56"/>
              </a:lnTo>
              <a:lnTo>
                <a:pt x="2857461" y="154656"/>
              </a:lnTo>
              <a:lnTo>
                <a:pt x="2857461" y="3093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16A33-5074-4422-9522-4AF9DC2C0200}">
      <dsp:nvSpPr>
        <dsp:cNvPr id="0" name=""/>
        <dsp:cNvSpPr/>
      </dsp:nvSpPr>
      <dsp:spPr>
        <a:xfrm>
          <a:off x="5801032" y="736823"/>
          <a:ext cx="1075230" cy="309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56"/>
              </a:lnTo>
              <a:lnTo>
                <a:pt x="1075230" y="154656"/>
              </a:lnTo>
              <a:lnTo>
                <a:pt x="1075230" y="3093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133DBF-B8C8-414C-B8D8-E5CC6D47CDDB}">
      <dsp:nvSpPr>
        <dsp:cNvPr id="0" name=""/>
        <dsp:cNvSpPr/>
      </dsp:nvSpPr>
      <dsp:spPr>
        <a:xfrm>
          <a:off x="6287095" y="2828367"/>
          <a:ext cx="220937" cy="172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314"/>
              </a:lnTo>
              <a:lnTo>
                <a:pt x="220937" y="1723314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9EE3D7-9074-4AA3-A2B7-99C738887417}">
      <dsp:nvSpPr>
        <dsp:cNvPr id="0" name=""/>
        <dsp:cNvSpPr/>
      </dsp:nvSpPr>
      <dsp:spPr>
        <a:xfrm>
          <a:off x="6287095" y="2828367"/>
          <a:ext cx="220937" cy="677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542"/>
              </a:lnTo>
              <a:lnTo>
                <a:pt x="220937" y="67754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87919C-7674-4507-8919-9FBC45110084}">
      <dsp:nvSpPr>
        <dsp:cNvPr id="0" name=""/>
        <dsp:cNvSpPr/>
      </dsp:nvSpPr>
      <dsp:spPr>
        <a:xfrm>
          <a:off x="5094031" y="1782595"/>
          <a:ext cx="1782231" cy="3093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656"/>
              </a:lnTo>
              <a:lnTo>
                <a:pt x="1782231" y="154656"/>
              </a:lnTo>
              <a:lnTo>
                <a:pt x="1782231" y="3093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7C9F0-ADED-4545-BE13-507D791B2851}">
      <dsp:nvSpPr>
        <dsp:cNvPr id="0" name=""/>
        <dsp:cNvSpPr/>
      </dsp:nvSpPr>
      <dsp:spPr>
        <a:xfrm>
          <a:off x="5048311" y="1782595"/>
          <a:ext cx="91440" cy="30931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93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5AB4CA-F2E4-4789-96E5-F61D53BF4809}">
      <dsp:nvSpPr>
        <dsp:cNvPr id="0" name=""/>
        <dsp:cNvSpPr/>
      </dsp:nvSpPr>
      <dsp:spPr>
        <a:xfrm>
          <a:off x="3311800" y="1782595"/>
          <a:ext cx="1782231" cy="309312"/>
        </a:xfrm>
        <a:custGeom>
          <a:avLst/>
          <a:gdLst/>
          <a:ahLst/>
          <a:cxnLst/>
          <a:rect l="0" t="0" r="0" b="0"/>
          <a:pathLst>
            <a:path>
              <a:moveTo>
                <a:pt x="1782231" y="0"/>
              </a:moveTo>
              <a:lnTo>
                <a:pt x="1782231" y="154656"/>
              </a:lnTo>
              <a:lnTo>
                <a:pt x="0" y="154656"/>
              </a:lnTo>
              <a:lnTo>
                <a:pt x="0" y="30931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A43442-57D4-4789-81ED-76A9330DF266}">
      <dsp:nvSpPr>
        <dsp:cNvPr id="0" name=""/>
        <dsp:cNvSpPr/>
      </dsp:nvSpPr>
      <dsp:spPr>
        <a:xfrm>
          <a:off x="5094031" y="736823"/>
          <a:ext cx="707000" cy="309312"/>
        </a:xfrm>
        <a:custGeom>
          <a:avLst/>
          <a:gdLst/>
          <a:ahLst/>
          <a:cxnLst/>
          <a:rect l="0" t="0" r="0" b="0"/>
          <a:pathLst>
            <a:path>
              <a:moveTo>
                <a:pt x="707000" y="0"/>
              </a:moveTo>
              <a:lnTo>
                <a:pt x="707000" y="154656"/>
              </a:lnTo>
              <a:lnTo>
                <a:pt x="0" y="154656"/>
              </a:lnTo>
              <a:lnTo>
                <a:pt x="0" y="3093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6E593A-F6BD-4575-A932-BEFEB99F9F7E}">
      <dsp:nvSpPr>
        <dsp:cNvPr id="0" name=""/>
        <dsp:cNvSpPr/>
      </dsp:nvSpPr>
      <dsp:spPr>
        <a:xfrm>
          <a:off x="2943570" y="736823"/>
          <a:ext cx="2857461" cy="309312"/>
        </a:xfrm>
        <a:custGeom>
          <a:avLst/>
          <a:gdLst/>
          <a:ahLst/>
          <a:cxnLst/>
          <a:rect l="0" t="0" r="0" b="0"/>
          <a:pathLst>
            <a:path>
              <a:moveTo>
                <a:pt x="2857461" y="0"/>
              </a:moveTo>
              <a:lnTo>
                <a:pt x="2857461" y="154656"/>
              </a:lnTo>
              <a:lnTo>
                <a:pt x="0" y="154656"/>
              </a:lnTo>
              <a:lnTo>
                <a:pt x="0" y="3093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F05572-80A3-4D14-90CD-6658CC53A17E}">
      <dsp:nvSpPr>
        <dsp:cNvPr id="0" name=""/>
        <dsp:cNvSpPr/>
      </dsp:nvSpPr>
      <dsp:spPr>
        <a:xfrm>
          <a:off x="572172" y="1782595"/>
          <a:ext cx="220937" cy="27690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69086"/>
              </a:lnTo>
              <a:lnTo>
                <a:pt x="220937" y="276908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8AAF22-0FBF-4A6E-BD0A-F5C2D8E0EEDC}">
      <dsp:nvSpPr>
        <dsp:cNvPr id="0" name=""/>
        <dsp:cNvSpPr/>
      </dsp:nvSpPr>
      <dsp:spPr>
        <a:xfrm>
          <a:off x="572172" y="1782595"/>
          <a:ext cx="220937" cy="17233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3314"/>
              </a:lnTo>
              <a:lnTo>
                <a:pt x="220937" y="172331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947D4A-0A4B-4D31-B3C8-2FA7CA0F80BF}">
      <dsp:nvSpPr>
        <dsp:cNvPr id="0" name=""/>
        <dsp:cNvSpPr/>
      </dsp:nvSpPr>
      <dsp:spPr>
        <a:xfrm>
          <a:off x="572172" y="1782595"/>
          <a:ext cx="220937" cy="677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542"/>
              </a:lnTo>
              <a:lnTo>
                <a:pt x="220937" y="67754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F9F24D-6911-4017-8C4E-E195E4FADACE}">
      <dsp:nvSpPr>
        <dsp:cNvPr id="0" name=""/>
        <dsp:cNvSpPr/>
      </dsp:nvSpPr>
      <dsp:spPr>
        <a:xfrm>
          <a:off x="1161339" y="736823"/>
          <a:ext cx="4639692" cy="309312"/>
        </a:xfrm>
        <a:custGeom>
          <a:avLst/>
          <a:gdLst/>
          <a:ahLst/>
          <a:cxnLst/>
          <a:rect l="0" t="0" r="0" b="0"/>
          <a:pathLst>
            <a:path>
              <a:moveTo>
                <a:pt x="4639692" y="0"/>
              </a:moveTo>
              <a:lnTo>
                <a:pt x="4639692" y="154656"/>
              </a:lnTo>
              <a:lnTo>
                <a:pt x="0" y="154656"/>
              </a:lnTo>
              <a:lnTo>
                <a:pt x="0" y="30931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3B9135-4B23-46CD-BD55-02F3305C84DE}">
      <dsp:nvSpPr>
        <dsp:cNvPr id="0" name=""/>
        <dsp:cNvSpPr/>
      </dsp:nvSpPr>
      <dsp:spPr>
        <a:xfrm>
          <a:off x="5064573" y="364"/>
          <a:ext cx="1472918" cy="73645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Survey</a:t>
          </a:r>
        </a:p>
      </dsp:txBody>
      <dsp:txXfrm>
        <a:off x="5064573" y="364"/>
        <a:ext cx="1472918" cy="736459"/>
      </dsp:txXfrm>
    </dsp:sp>
    <dsp:sp modelId="{174F7E23-EC2F-4F89-AAE4-A09221A94CC1}">
      <dsp:nvSpPr>
        <dsp:cNvPr id="0" name=""/>
        <dsp:cNvSpPr/>
      </dsp:nvSpPr>
      <dsp:spPr>
        <a:xfrm>
          <a:off x="424880" y="1046136"/>
          <a:ext cx="1472918" cy="73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Background</a:t>
          </a:r>
        </a:p>
      </dsp:txBody>
      <dsp:txXfrm>
        <a:off x="424880" y="1046136"/>
        <a:ext cx="1472918" cy="736459"/>
      </dsp:txXfrm>
    </dsp:sp>
    <dsp:sp modelId="{7D1CCAA8-A423-4676-9FCE-51595A9220D9}">
      <dsp:nvSpPr>
        <dsp:cNvPr id="0" name=""/>
        <dsp:cNvSpPr/>
      </dsp:nvSpPr>
      <dsp:spPr>
        <a:xfrm>
          <a:off x="793109" y="2091908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 dirty="0"/>
            <a:t>Edge Devices</a:t>
          </a:r>
        </a:p>
      </dsp:txBody>
      <dsp:txXfrm>
        <a:off x="793109" y="2091908"/>
        <a:ext cx="1472918" cy="736459"/>
      </dsp:txXfrm>
    </dsp:sp>
    <dsp:sp modelId="{BF21BA35-F24C-4674-957A-7CB6F6009CD8}">
      <dsp:nvSpPr>
        <dsp:cNvPr id="0" name=""/>
        <dsp:cNvSpPr/>
      </dsp:nvSpPr>
      <dsp:spPr>
        <a:xfrm>
          <a:off x="793109" y="3137680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Cloud Computing Challenges</a:t>
          </a:r>
        </a:p>
      </dsp:txBody>
      <dsp:txXfrm>
        <a:off x="793109" y="3137680"/>
        <a:ext cx="1472918" cy="736459"/>
      </dsp:txXfrm>
    </dsp:sp>
    <dsp:sp modelId="{B14D3147-3229-435A-AD75-31B43A278114}">
      <dsp:nvSpPr>
        <dsp:cNvPr id="0" name=""/>
        <dsp:cNvSpPr/>
      </dsp:nvSpPr>
      <dsp:spPr>
        <a:xfrm>
          <a:off x="793109" y="4183452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On-device Models</a:t>
          </a:r>
        </a:p>
      </dsp:txBody>
      <dsp:txXfrm>
        <a:off x="793109" y="4183452"/>
        <a:ext cx="1472918" cy="736459"/>
      </dsp:txXfrm>
    </dsp:sp>
    <dsp:sp modelId="{CBBAA318-DD59-4E4E-92E7-458A89BC454C}">
      <dsp:nvSpPr>
        <dsp:cNvPr id="0" name=""/>
        <dsp:cNvSpPr/>
      </dsp:nvSpPr>
      <dsp:spPr>
        <a:xfrm>
          <a:off x="2207111" y="1046136"/>
          <a:ext cx="1472918" cy="73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Edge Applications</a:t>
          </a:r>
        </a:p>
      </dsp:txBody>
      <dsp:txXfrm>
        <a:off x="2207111" y="1046136"/>
        <a:ext cx="1472918" cy="736459"/>
      </dsp:txXfrm>
    </dsp:sp>
    <dsp:sp modelId="{35E89742-BA88-4DF4-BB56-ABD629DBF74B}">
      <dsp:nvSpPr>
        <dsp:cNvPr id="0" name=""/>
        <dsp:cNvSpPr/>
      </dsp:nvSpPr>
      <dsp:spPr>
        <a:xfrm>
          <a:off x="4357572" y="1046136"/>
          <a:ext cx="1472918" cy="73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Model Development</a:t>
          </a:r>
        </a:p>
      </dsp:txBody>
      <dsp:txXfrm>
        <a:off x="4357572" y="1046136"/>
        <a:ext cx="1472918" cy="736459"/>
      </dsp:txXfrm>
    </dsp:sp>
    <dsp:sp modelId="{4BC5195C-979B-481B-AB97-7D858EADBA85}">
      <dsp:nvSpPr>
        <dsp:cNvPr id="0" name=""/>
        <dsp:cNvSpPr/>
      </dsp:nvSpPr>
      <dsp:spPr>
        <a:xfrm>
          <a:off x="2575341" y="2091908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Data Gathering and Preprocessing</a:t>
          </a:r>
        </a:p>
      </dsp:txBody>
      <dsp:txXfrm>
        <a:off x="2575341" y="2091908"/>
        <a:ext cx="1472918" cy="736459"/>
      </dsp:txXfrm>
    </dsp:sp>
    <dsp:sp modelId="{BB36BA23-1CC4-422E-9832-E46739477823}">
      <dsp:nvSpPr>
        <dsp:cNvPr id="0" name=""/>
        <dsp:cNvSpPr/>
      </dsp:nvSpPr>
      <dsp:spPr>
        <a:xfrm>
          <a:off x="4357572" y="2091908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Frameworks</a:t>
          </a:r>
        </a:p>
      </dsp:txBody>
      <dsp:txXfrm>
        <a:off x="4357572" y="2091908"/>
        <a:ext cx="1472918" cy="736459"/>
      </dsp:txXfrm>
    </dsp:sp>
    <dsp:sp modelId="{0E552A6F-B68C-4E74-BE5D-70249725636B}">
      <dsp:nvSpPr>
        <dsp:cNvPr id="0" name=""/>
        <dsp:cNvSpPr/>
      </dsp:nvSpPr>
      <dsp:spPr>
        <a:xfrm>
          <a:off x="6139803" y="2091908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Compression Methods</a:t>
          </a:r>
        </a:p>
      </dsp:txBody>
      <dsp:txXfrm>
        <a:off x="6139803" y="2091908"/>
        <a:ext cx="1472918" cy="736459"/>
      </dsp:txXfrm>
    </dsp:sp>
    <dsp:sp modelId="{CD85F165-19C6-42AA-B8C4-4A8A0F3BD57A}">
      <dsp:nvSpPr>
        <dsp:cNvPr id="0" name=""/>
        <dsp:cNvSpPr/>
      </dsp:nvSpPr>
      <dsp:spPr>
        <a:xfrm>
          <a:off x="6508033" y="3137680"/>
          <a:ext cx="1472918" cy="7364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Pre-Runtime</a:t>
          </a:r>
        </a:p>
      </dsp:txBody>
      <dsp:txXfrm>
        <a:off x="6508033" y="3137680"/>
        <a:ext cx="1472918" cy="736459"/>
      </dsp:txXfrm>
    </dsp:sp>
    <dsp:sp modelId="{1AFFD95E-5A05-412F-BDAC-116037076AD3}">
      <dsp:nvSpPr>
        <dsp:cNvPr id="0" name=""/>
        <dsp:cNvSpPr/>
      </dsp:nvSpPr>
      <dsp:spPr>
        <a:xfrm>
          <a:off x="6508033" y="4183452"/>
          <a:ext cx="1472918" cy="736459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Runtime</a:t>
          </a:r>
        </a:p>
      </dsp:txBody>
      <dsp:txXfrm>
        <a:off x="6508033" y="4183452"/>
        <a:ext cx="1472918" cy="736459"/>
      </dsp:txXfrm>
    </dsp:sp>
    <dsp:sp modelId="{26D9CF35-9A67-4ADF-BB7F-61BBA7B904FF}">
      <dsp:nvSpPr>
        <dsp:cNvPr id="0" name=""/>
        <dsp:cNvSpPr/>
      </dsp:nvSpPr>
      <dsp:spPr>
        <a:xfrm>
          <a:off x="6139803" y="1046136"/>
          <a:ext cx="1472918" cy="73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Hardware</a:t>
          </a:r>
        </a:p>
      </dsp:txBody>
      <dsp:txXfrm>
        <a:off x="6139803" y="1046136"/>
        <a:ext cx="1472918" cy="736459"/>
      </dsp:txXfrm>
    </dsp:sp>
    <dsp:sp modelId="{DF535DEB-C5B4-4D62-B2CE-4FC786F1A0EB}">
      <dsp:nvSpPr>
        <dsp:cNvPr id="0" name=""/>
        <dsp:cNvSpPr/>
      </dsp:nvSpPr>
      <dsp:spPr>
        <a:xfrm>
          <a:off x="7922035" y="1046136"/>
          <a:ext cx="1472918" cy="73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Resource Management</a:t>
          </a:r>
        </a:p>
      </dsp:txBody>
      <dsp:txXfrm>
        <a:off x="7922035" y="1046136"/>
        <a:ext cx="1472918" cy="736459"/>
      </dsp:txXfrm>
    </dsp:sp>
    <dsp:sp modelId="{1C57AF26-25E2-4566-9FA6-DE9C3099A366}">
      <dsp:nvSpPr>
        <dsp:cNvPr id="0" name=""/>
        <dsp:cNvSpPr/>
      </dsp:nvSpPr>
      <dsp:spPr>
        <a:xfrm>
          <a:off x="8290264" y="2091908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Inference</a:t>
          </a:r>
        </a:p>
      </dsp:txBody>
      <dsp:txXfrm>
        <a:off x="8290264" y="2091908"/>
        <a:ext cx="1472918" cy="736459"/>
      </dsp:txXfrm>
    </dsp:sp>
    <dsp:sp modelId="{D7E37C67-2F8D-4AF8-97D1-E60E782E5660}">
      <dsp:nvSpPr>
        <dsp:cNvPr id="0" name=""/>
        <dsp:cNvSpPr/>
      </dsp:nvSpPr>
      <dsp:spPr>
        <a:xfrm>
          <a:off x="8290264" y="3137680"/>
          <a:ext cx="1472918" cy="73645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Training</a:t>
          </a:r>
        </a:p>
      </dsp:txBody>
      <dsp:txXfrm>
        <a:off x="8290264" y="3137680"/>
        <a:ext cx="1472918" cy="736459"/>
      </dsp:txXfrm>
    </dsp:sp>
    <dsp:sp modelId="{AD8E829E-9358-44BB-A50A-EE858B3F26B7}">
      <dsp:nvSpPr>
        <dsp:cNvPr id="0" name=""/>
        <dsp:cNvSpPr/>
      </dsp:nvSpPr>
      <dsp:spPr>
        <a:xfrm>
          <a:off x="9704266" y="1046136"/>
          <a:ext cx="1472918" cy="73645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Empirical Energy Analysis</a:t>
          </a:r>
        </a:p>
      </dsp:txBody>
      <dsp:txXfrm>
        <a:off x="9704266" y="1046136"/>
        <a:ext cx="1472918" cy="7364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894E1F-9A46-465E-B199-A0875F347505}">
      <dsp:nvSpPr>
        <dsp:cNvPr id="0" name=""/>
        <dsp:cNvSpPr/>
      </dsp:nvSpPr>
      <dsp:spPr>
        <a:xfrm>
          <a:off x="0" y="469530"/>
          <a:ext cx="4905314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broad category of computing devices located at the periphery of a network</a:t>
          </a:r>
        </a:p>
      </dsp:txBody>
      <dsp:txXfrm>
        <a:off x="40780" y="510310"/>
        <a:ext cx="4823754" cy="753819"/>
      </dsp:txXfrm>
    </dsp:sp>
    <dsp:sp modelId="{FB0CC16A-E557-48B8-87A7-4471450EE504}">
      <dsp:nvSpPr>
        <dsp:cNvPr id="0" name=""/>
        <dsp:cNvSpPr/>
      </dsp:nvSpPr>
      <dsp:spPr>
        <a:xfrm>
          <a:off x="0" y="1365390"/>
          <a:ext cx="4905314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Generally closest to data collection/generation points</a:t>
          </a:r>
        </a:p>
      </dsp:txBody>
      <dsp:txXfrm>
        <a:off x="40780" y="1406170"/>
        <a:ext cx="4823754" cy="753819"/>
      </dsp:txXfrm>
    </dsp:sp>
    <dsp:sp modelId="{4EE8E839-A7C1-4D47-B302-B204DB8FDFE0}">
      <dsp:nvSpPr>
        <dsp:cNvPr id="0" name=""/>
        <dsp:cNvSpPr/>
      </dsp:nvSpPr>
      <dsp:spPr>
        <a:xfrm>
          <a:off x="0" y="2261250"/>
          <a:ext cx="4905314" cy="8353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e.g. edge servers, personal computers, IoT devices, mobile devices</a:t>
          </a:r>
        </a:p>
      </dsp:txBody>
      <dsp:txXfrm>
        <a:off x="40780" y="2302030"/>
        <a:ext cx="4823754" cy="7538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147E6-BE64-4722-8F40-48B1F493A086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CDB906-FD11-4B96-981C-0D159639AE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03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5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Scope is fairly large</a:t>
            </a:r>
          </a:p>
          <a:p>
            <a:r>
              <a:rPr lang="en-US" dirty="0"/>
              <a:t>For time I will cover the circled items in this presentation</a:t>
            </a:r>
          </a:p>
          <a:p>
            <a:r>
              <a:rPr lang="en-US" dirty="0"/>
              <a:t>Worth mentioning: </a:t>
            </a:r>
            <a:r>
              <a:rPr lang="en-US" dirty="0" err="1"/>
              <a:t>MicroTVM</a:t>
            </a:r>
            <a:r>
              <a:rPr lang="en-US" dirty="0"/>
              <a:t> in frameworks, various resource management algorithms</a:t>
            </a:r>
          </a:p>
          <a:p>
            <a:r>
              <a:rPr lang="en-US" dirty="0"/>
              <a:t>Did not cover edge applications in great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11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67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25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6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CDB906-FD11-4B96-981C-0D159639AE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4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9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4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0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6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89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649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325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3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6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16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88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5" r:id="rId3"/>
    <p:sldLayoutId id="2147483694" r:id="rId4"/>
    <p:sldLayoutId id="2147483686" r:id="rId5"/>
    <p:sldLayoutId id="2147483693" r:id="rId6"/>
    <p:sldLayoutId id="2147483692" r:id="rId7"/>
    <p:sldLayoutId id="2147483691" r:id="rId8"/>
    <p:sldLayoutId id="2147483690" r:id="rId9"/>
    <p:sldLayoutId id="2147483689" r:id="rId10"/>
    <p:sldLayoutId id="2147483688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61FD62-2A75-5F50-2495-E71E92F29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 fontScale="90000"/>
          </a:bodyPr>
          <a:lstStyle/>
          <a:p>
            <a:r>
              <a:rPr lang="en-US" dirty="0"/>
              <a:t>AI and Machine Learning for Edge Devices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279A76-9C52-D7EB-21A0-3D88C22B1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r>
              <a:rPr lang="en-US" dirty="0"/>
              <a:t>John Edwards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network made up of connected lines and dots">
            <a:extLst>
              <a:ext uri="{FF2B5EF4-FFF2-40B4-BE49-F238E27FC236}">
                <a16:creationId xmlns:a16="http://schemas.microsoft.com/office/drawing/2014/main" id="{16DB922B-F94D-D96D-0727-FD083BAD6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72" r="12450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65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6637FF-DEB2-DBCE-441F-CBFC9D96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/>
              <a:t>Studies on Power Consumption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9779CA05-0D50-2BA2-A7D1-3B7034DF0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5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82CC8-5B49-06A6-ACED-AF7E88807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53" y="368108"/>
            <a:ext cx="10847494" cy="1171069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Energy-Efficient Machine Learning on the Edges by Kumar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8B205-53B7-3DCA-B9B2-C98F99B06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069" y="3429000"/>
            <a:ext cx="9841861" cy="253427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7F342-B74E-2EB1-174D-76432545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792986"/>
            <a:ext cx="5663380" cy="1639063"/>
          </a:xfrm>
        </p:spPr>
        <p:txBody>
          <a:bodyPr anchor="t">
            <a:normAutofit fontScale="92500" lnSpcReduction="20000"/>
          </a:bodyPr>
          <a:lstStyle/>
          <a:p>
            <a:r>
              <a:rPr lang="en-US" dirty="0"/>
              <a:t>JEPO – a Java code analyzer for energy efficiency</a:t>
            </a:r>
          </a:p>
          <a:p>
            <a:r>
              <a:rPr lang="en-US" dirty="0"/>
              <a:t>int is most energy efficient primitive</a:t>
            </a:r>
          </a:p>
          <a:p>
            <a:r>
              <a:rPr lang="en-US" dirty="0"/>
              <a:t>if-then-else better than ternary operator</a:t>
            </a:r>
          </a:p>
          <a:p>
            <a:r>
              <a:rPr lang="en-US" dirty="0"/>
              <a:t>modulus most expensive arithmetic operator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EEB6107-9CFF-D586-1956-06226B2A4130}"/>
              </a:ext>
            </a:extLst>
          </p:cNvPr>
          <p:cNvSpPr txBox="1"/>
          <p:nvPr/>
        </p:nvSpPr>
        <p:spPr>
          <a:xfrm>
            <a:off x="4778592" y="5860025"/>
            <a:ext cx="2624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Kumar, Mohit et al. 2020</a:t>
            </a:r>
          </a:p>
        </p:txBody>
      </p:sp>
    </p:spTree>
    <p:extLst>
      <p:ext uri="{BB962C8B-B14F-4D97-AF65-F5344CB8AC3E}">
        <p14:creationId xmlns:p14="http://schemas.microsoft.com/office/powerpoint/2010/main" val="65153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83D08-CEA3-8AAF-F819-C3F6761E2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26" y="1399025"/>
            <a:ext cx="4766422" cy="2264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053162-226F-3309-5ACF-4B015FCB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92696"/>
            <a:ext cx="7048746" cy="1097280"/>
          </a:xfrm>
        </p:spPr>
        <p:txBody>
          <a:bodyPr anchor="b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dirty="0"/>
              <a:t>Unveiling Energy Efficiency in Deep Learning: Measurement, Prediction, and Scoring across Edge Devices by Tu et al.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934B4-376C-91D2-FF60-5A4C6F822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182273"/>
            <a:ext cx="6127542" cy="3892479"/>
          </a:xfrm>
        </p:spPr>
        <p:txBody>
          <a:bodyPr>
            <a:normAutofit/>
          </a:bodyPr>
          <a:lstStyle/>
          <a:p>
            <a:r>
              <a:rPr lang="en-US" dirty="0"/>
              <a:t>Accurately measure kernel level operations for energy prediction model</a:t>
            </a:r>
          </a:p>
          <a:p>
            <a:r>
              <a:rPr lang="en-US" dirty="0"/>
              <a:t>Outperformed FLOPs-based and BIC-based predictors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>
                <a:sym typeface="Symbol" panose="05050102010706020507" pitchFamily="18" charset="2"/>
              </a:rPr>
              <a:t>Novel scoring metrics: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Power consumption score (PCS)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Inference energy consumption score (IECS)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A3CE52-4020-2100-E34F-A2FA5D64A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820" y="3730048"/>
            <a:ext cx="4357434" cy="205888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D7F0166-5104-70BA-EFEB-5271B630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2133FC-63AC-7296-F0CE-94C1B6C603A2}"/>
              </a:ext>
            </a:extLst>
          </p:cNvPr>
          <p:cNvSpPr txBox="1"/>
          <p:nvPr/>
        </p:nvSpPr>
        <p:spPr>
          <a:xfrm>
            <a:off x="7920433" y="5855907"/>
            <a:ext cx="2446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Tu, Xiaolong et al 2023</a:t>
            </a:r>
          </a:p>
        </p:txBody>
      </p:sp>
    </p:spTree>
    <p:extLst>
      <p:ext uri="{BB962C8B-B14F-4D97-AF65-F5344CB8AC3E}">
        <p14:creationId xmlns:p14="http://schemas.microsoft.com/office/powerpoint/2010/main" val="1236458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C59E75-9676-1338-E7C4-751F1F2D8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CA30C-34EE-F5A7-17D1-C5A6621DA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N. Klingler, "viso.ai," [Online]. Available: https://viso.ai/edge-ai/edge-devices/. [Accessed April 2025].</a:t>
            </a:r>
          </a:p>
          <a:p>
            <a:pPr>
              <a:lnSpc>
                <a:spcPct val="110000"/>
              </a:lnSpc>
            </a:pP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Minkwan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Kee and Gi-Ho Park. 2022. A Low-power Programmable Machine Learning Hardware Accelerator Design for Intelligent Edge Devices. ACM Trans. Des. Autom. Electron. Syst. 27, 5, Article 51 (September 2022), 13 pages.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N. D. Lane et al., "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DeepX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 Software Accelerator for Low-Power Deep Learning Inference on Mobile Devices," 2016 15th ACM/IEEE International Conference on Information Processing in Sensor Networks (IPSN), Vienna, Austria, 2016, pp. 1-12,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10.1109/IPSN.2016.7460664.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Vidushi Goyal,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Reetuparna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Das, and Valeria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Bertacco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2022. Hardware-friendly User-specific Machine Learning for Edge Devices. ACM Trans. Embed.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Comput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Syst. 21, 5, Article 62 (September 2022), 29 pages.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M. Kumar, X. Zhang, L. Liu, Y. Wang and W. Shi, "Energy-Efficient Machine Learning on the Edges," 2020 IEEE International Parallel and Distributed Processing Symposium Workshops (IPDPSW), New Orleans, LA, USA, 2020, pp. 912-921,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doi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10.1109/IPDPSW50202.2020.00153.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Fanariotis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A.;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Orphanoudakis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T.;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Kotrotsios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K.; Fotopoulos, V.; Keramidas, G.; Karkazis, P. Power Efficient Machine Learning Models Deployment on Edge IoT Devices. </a:t>
            </a:r>
            <a:r>
              <a:rPr lang="en-US" sz="11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Sensors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2023, </a:t>
            </a:r>
            <a:r>
              <a:rPr lang="en-US" sz="11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23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1595.</a:t>
            </a:r>
          </a:p>
          <a:p>
            <a:pPr>
              <a:lnSpc>
                <a:spcPct val="110000"/>
              </a:lnSpc>
            </a:pP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Xiaolong Tu, Anik Mallik, Dawei Chen,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Kyungtae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Han, Onur Altintas, </a:t>
            </a:r>
            <a:r>
              <a:rPr lang="en-US" sz="110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Haoxin</a:t>
            </a:r>
            <a:r>
              <a:rPr lang="en-US" sz="1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Wang, and Jiang Xie. 2024. Unveiling Energy Efficiency in Deep Learning: Measurement, Prediction, and Scoring across Edge Devices. In Proceedings of the Eighth ACM/IEEE Symposium on Edge Computing (SEC '23). Association for Computing Machinery, New York, NY, USA, 80–93.</a:t>
            </a:r>
          </a:p>
          <a:p>
            <a:pPr>
              <a:lnSpc>
                <a:spcPct val="110000"/>
              </a:lnSpc>
            </a:pPr>
            <a:endParaRPr lang="en-US" sz="110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sz="11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35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8FCE029E-5073-4498-8104-8427AA98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CB6CC-FD1B-3443-5C9B-C4C15D4C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8678" y="167280"/>
            <a:ext cx="4537660" cy="1041956"/>
          </a:xfrm>
        </p:spPr>
        <p:txBody>
          <a:bodyPr>
            <a:normAutofit/>
          </a:bodyPr>
          <a:lstStyle/>
          <a:p>
            <a:r>
              <a:rPr lang="en-US" sz="5400" dirty="0"/>
              <a:t>Survey Scope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FF515C-2521-4964-9DAC-2BFB8EC86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6274446"/>
            <a:ext cx="4946904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77641-060A-157B-F6E1-D7734756E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3290792"/>
              </p:ext>
            </p:extLst>
          </p:nvPr>
        </p:nvGraphicFramePr>
        <p:xfrm>
          <a:off x="206476" y="1209236"/>
          <a:ext cx="11602065" cy="4920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88224FD-ABAC-129A-5BC0-806D13D31848}"/>
              </a:ext>
            </a:extLst>
          </p:cNvPr>
          <p:cNvSpPr/>
          <p:nvPr/>
        </p:nvSpPr>
        <p:spPr>
          <a:xfrm>
            <a:off x="648929" y="2162371"/>
            <a:ext cx="1386349" cy="93405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AA103E4-E886-B218-AFDA-B9BEF2D413C2}"/>
              </a:ext>
            </a:extLst>
          </p:cNvPr>
          <p:cNvSpPr/>
          <p:nvPr/>
        </p:nvSpPr>
        <p:spPr>
          <a:xfrm>
            <a:off x="9974825" y="2152538"/>
            <a:ext cx="1386349" cy="93405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B8BFC51-C976-CF8A-D222-105A43A4A3D0}"/>
              </a:ext>
            </a:extLst>
          </p:cNvPr>
          <p:cNvSpPr/>
          <p:nvPr/>
        </p:nvSpPr>
        <p:spPr>
          <a:xfrm>
            <a:off x="6789174" y="5312241"/>
            <a:ext cx="1386349" cy="934057"/>
          </a:xfrm>
          <a:prstGeom prst="ellipse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071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50D94-F4FD-8F94-BF1E-1799576AB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/>
              <a:t>Background on Edge Computing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Wireless router">
            <a:extLst>
              <a:ext uri="{FF2B5EF4-FFF2-40B4-BE49-F238E27FC236}">
                <a16:creationId xmlns:a16="http://schemas.microsoft.com/office/drawing/2014/main" id="{EA2E2113-DFDB-BAD1-4EB0-D386F9B12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9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8880-36B0-FDED-8EF9-B2914680F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Edge Devices</a:t>
            </a:r>
          </a:p>
        </p:txBody>
      </p:sp>
      <p:pic>
        <p:nvPicPr>
          <p:cNvPr id="6" name="Content Placeholder 5" descr="Diagram of a cloud computing system&#10;&#10;AI-generated content may be incorrect.">
            <a:extLst>
              <a:ext uri="{FF2B5EF4-FFF2-40B4-BE49-F238E27FC236}">
                <a16:creationId xmlns:a16="http://schemas.microsoft.com/office/drawing/2014/main" id="{7C767581-A60D-2B51-A30A-A2183FBB1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4208" y="351692"/>
            <a:ext cx="5130725" cy="600034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23314-6E3C-76EB-6433-A0A78CA25848}"/>
              </a:ext>
            </a:extLst>
          </p:cNvPr>
          <p:cNvSpPr txBox="1"/>
          <p:nvPr/>
        </p:nvSpPr>
        <p:spPr>
          <a:xfrm>
            <a:off x="7123110" y="6319750"/>
            <a:ext cx="387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Klingler, viso.ai, accessed April 2025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17464304-7B94-90FA-8928-D8A246DA92AA}"/>
              </a:ext>
            </a:extLst>
          </p:cNvPr>
          <p:cNvGraphicFramePr/>
          <p:nvPr/>
        </p:nvGraphicFramePr>
        <p:xfrm>
          <a:off x="792480" y="2785872"/>
          <a:ext cx="4905314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068550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5442-C250-1B7E-B629-45410864B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099CA-D0DC-B70F-3409-75028C459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68881"/>
            <a:ext cx="4512023" cy="37307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On-device Model Advantages</a:t>
            </a:r>
          </a:p>
          <a:p>
            <a:r>
              <a:rPr lang="en-US" dirty="0"/>
              <a:t>Data privacy</a:t>
            </a:r>
          </a:p>
          <a:p>
            <a:r>
              <a:rPr lang="en-US" dirty="0"/>
              <a:t>Reduced latency</a:t>
            </a:r>
          </a:p>
          <a:p>
            <a:r>
              <a:rPr lang="en-US" dirty="0"/>
              <a:t>Energy efficiency</a:t>
            </a:r>
          </a:p>
          <a:p>
            <a:pPr marL="0" indent="0">
              <a:buNone/>
            </a:pPr>
            <a:r>
              <a:rPr lang="en-US" b="1" dirty="0"/>
              <a:t>Server Model Advantages</a:t>
            </a:r>
          </a:p>
          <a:p>
            <a:r>
              <a:rPr lang="en-US" dirty="0"/>
              <a:t>Scalability</a:t>
            </a:r>
          </a:p>
          <a:p>
            <a:r>
              <a:rPr lang="en-US" dirty="0"/>
              <a:t>Reliability</a:t>
            </a:r>
          </a:p>
          <a:p>
            <a:r>
              <a:rPr lang="en-US" dirty="0"/>
              <a:t>Accuracy</a:t>
            </a:r>
          </a:p>
          <a:p>
            <a:r>
              <a:rPr lang="en-US" dirty="0"/>
              <a:t>Maintenance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81053AC-CE5D-62EE-5102-DA282F97CB0A}"/>
              </a:ext>
            </a:extLst>
          </p:cNvPr>
          <p:cNvSpPr txBox="1">
            <a:spLocks/>
          </p:cNvSpPr>
          <p:nvPr/>
        </p:nvSpPr>
        <p:spPr>
          <a:xfrm>
            <a:off x="6967138" y="2468881"/>
            <a:ext cx="2840539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2F21A199-D0F5-EB18-D08D-0CE1D8E61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268" y="2112265"/>
            <a:ext cx="6720230" cy="42793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E1D58F-1E32-BC55-2CC1-A5CC1B9F4AAD}"/>
              </a:ext>
            </a:extLst>
          </p:cNvPr>
          <p:cNvSpPr txBox="1"/>
          <p:nvPr/>
        </p:nvSpPr>
        <p:spPr>
          <a:xfrm>
            <a:off x="6774923" y="6260826"/>
            <a:ext cx="3872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Klingler, viso.ai, accessed April 2025</a:t>
            </a:r>
          </a:p>
        </p:txBody>
      </p:sp>
    </p:spTree>
    <p:extLst>
      <p:ext uri="{BB962C8B-B14F-4D97-AF65-F5344CB8AC3E}">
        <p14:creationId xmlns:p14="http://schemas.microsoft.com/office/powerpoint/2010/main" val="204173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52202-CD12-2A5A-2572-3D3982A30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Implementation Challenges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FA7F6D-5202-F839-E3C2-3102F9EF0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26" y="2085468"/>
            <a:ext cx="5648193" cy="348775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129B8-FAE2-4461-DB4B-EBFA47A6E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2617" y="1533833"/>
            <a:ext cx="5839383" cy="4482914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Edge devices offer fewer resources compared to cloud servers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Smaller memory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Reduced processing power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Power constraints (especially when battery-powered)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Distributed Training and Inference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Data privacy concerns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Communication overhead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Network bandwidth</a:t>
            </a:r>
          </a:p>
          <a:p>
            <a:pPr lvl="1">
              <a:lnSpc>
                <a:spcPct val="110000"/>
              </a:lnSpc>
            </a:pPr>
            <a:r>
              <a:rPr lang="en-US" sz="2400" dirty="0"/>
              <a:t>Server computing bandwidth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C450DE8-B78F-4AA6-35F5-9630B3A114E7}"/>
              </a:ext>
            </a:extLst>
          </p:cNvPr>
          <p:cNvSpPr txBox="1"/>
          <p:nvPr/>
        </p:nvSpPr>
        <p:spPr>
          <a:xfrm>
            <a:off x="2184243" y="5573227"/>
            <a:ext cx="2688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Minkwan</a:t>
            </a:r>
            <a:r>
              <a:rPr lang="en-US" dirty="0"/>
              <a:t>, Kee et al. 2022</a:t>
            </a:r>
          </a:p>
        </p:txBody>
      </p:sp>
    </p:spTree>
    <p:extLst>
      <p:ext uri="{BB962C8B-B14F-4D97-AF65-F5344CB8AC3E}">
        <p14:creationId xmlns:p14="http://schemas.microsoft.com/office/powerpoint/2010/main" val="2220914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E6B480-288A-822A-A80C-5ECA6FC63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/>
              <a:t>Runtime Optimization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Gears">
            <a:extLst>
              <a:ext uri="{FF2B5EF4-FFF2-40B4-BE49-F238E27FC236}">
                <a16:creationId xmlns:a16="http://schemas.microsoft.com/office/drawing/2014/main" id="{5A4C9C89-6AB8-F39B-C2B3-A3216474A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50408" y="966978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10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2ABE65-0B3A-E5CC-E3C5-ABD813B2D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68" y="1371600"/>
            <a:ext cx="5732441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err="1"/>
              <a:t>DeepX</a:t>
            </a:r>
            <a:r>
              <a:rPr lang="en-US" sz="2200"/>
              <a:t>: A Software Accelerator for Low-Power Deep Learning Inference on Mobile Devices by Lane et 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6136F4-F034-10F2-E222-0BA459CB4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72" y="1687561"/>
            <a:ext cx="5165743" cy="156263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D7F58F1-E51E-77B6-19F3-16448198B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0" y="3614781"/>
            <a:ext cx="5488105" cy="13706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E448B-3BC4-8ECA-010B-44E225CEE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568" y="2636205"/>
            <a:ext cx="5732441" cy="3661713"/>
          </a:xfrm>
        </p:spPr>
        <p:txBody>
          <a:bodyPr>
            <a:normAutofit/>
          </a:bodyPr>
          <a:lstStyle/>
          <a:p>
            <a:r>
              <a:rPr lang="en-US" b="1" dirty="0" err="1"/>
              <a:t>DeepX</a:t>
            </a:r>
            <a:r>
              <a:rPr lang="en-US" dirty="0"/>
              <a:t> – a two-stage approach</a:t>
            </a:r>
          </a:p>
          <a:p>
            <a:pPr lvl="1"/>
            <a:r>
              <a:rPr lang="en-US" dirty="0"/>
              <a:t>Runtime Layer Compression (RLC)</a:t>
            </a:r>
          </a:p>
          <a:p>
            <a:pPr lvl="2"/>
            <a:r>
              <a:rPr lang="en-US" dirty="0"/>
              <a:t>Dimensionality reduction using singular value decomposition (SVD)</a:t>
            </a:r>
          </a:p>
          <a:p>
            <a:pPr lvl="2"/>
            <a:r>
              <a:rPr lang="en-US" dirty="0"/>
              <a:t>An error estimation used to rank compressed layer configurations</a:t>
            </a:r>
          </a:p>
          <a:p>
            <a:pPr lvl="2"/>
            <a:r>
              <a:rPr lang="en-US" dirty="0"/>
              <a:t>No retraining</a:t>
            </a:r>
          </a:p>
          <a:p>
            <a:pPr lvl="1"/>
            <a:r>
              <a:rPr lang="en-US" dirty="0"/>
              <a:t>Deep Architecture Decomposition (DAD)</a:t>
            </a:r>
          </a:p>
          <a:p>
            <a:pPr lvl="2"/>
            <a:r>
              <a:rPr lang="en-US" dirty="0"/>
              <a:t>Decomposition search</a:t>
            </a:r>
          </a:p>
          <a:p>
            <a:pPr lvl="2"/>
            <a:r>
              <a:rPr lang="en-US" dirty="0" err="1"/>
              <a:t>Recomposition</a:t>
            </a:r>
            <a:r>
              <a:rPr lang="en-US" dirty="0"/>
              <a:t> Inference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2BC8B8-5D94-C302-C70E-11EA07E71918}"/>
              </a:ext>
            </a:extLst>
          </p:cNvPr>
          <p:cNvSpPr txBox="1"/>
          <p:nvPr/>
        </p:nvSpPr>
        <p:spPr>
          <a:xfrm>
            <a:off x="575580" y="5350018"/>
            <a:ext cx="4235624" cy="49962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600" dirty="0">
                <a:effectLst/>
              </a:rPr>
              <a:t>N. D. Lane et al., 2016 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0308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03073-AF35-E447-B674-0D3F042C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/>
              <a:t>Hardware-friendly User-specific Machine Learning for Edge Devices by Goyal et al.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4CB96-6640-F76D-47F5-8A02D9904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265553"/>
            <a:ext cx="5648193" cy="37419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AAE51-02EF-0E37-3920-E85CB0036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5150" y="2256287"/>
            <a:ext cx="4563618" cy="3760459"/>
          </a:xfrm>
        </p:spPr>
        <p:txBody>
          <a:bodyPr anchor="t">
            <a:normAutofit/>
          </a:bodyPr>
          <a:lstStyle/>
          <a:p>
            <a:r>
              <a:rPr lang="en-US" b="1" dirty="0" err="1"/>
              <a:t>MyML</a:t>
            </a:r>
            <a:r>
              <a:rPr lang="en-US" dirty="0"/>
              <a:t> adapts general ML models to user preferences</a:t>
            </a:r>
          </a:p>
          <a:p>
            <a:pPr lvl="1"/>
            <a:r>
              <a:rPr lang="en-US" dirty="0"/>
              <a:t>Tracks frequently used categories/classes</a:t>
            </a:r>
          </a:p>
          <a:p>
            <a:pPr lvl="1"/>
            <a:r>
              <a:rPr lang="en-US" dirty="0"/>
              <a:t>Saves early layers</a:t>
            </a:r>
          </a:p>
          <a:p>
            <a:pPr lvl="1"/>
            <a:r>
              <a:rPr lang="en-US" dirty="0"/>
              <a:t>Prunes classification layers</a:t>
            </a:r>
          </a:p>
          <a:p>
            <a:pPr lvl="1"/>
            <a:r>
              <a:rPr lang="en-US" dirty="0"/>
              <a:t>Periodically starts from scratch when user preferences change</a:t>
            </a:r>
          </a:p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51DB713-2EB5-E8B5-B102-390EB196EB78}"/>
              </a:ext>
            </a:extLst>
          </p:cNvPr>
          <p:cNvSpPr txBox="1"/>
          <p:nvPr/>
        </p:nvSpPr>
        <p:spPr>
          <a:xfrm>
            <a:off x="713232" y="5889326"/>
            <a:ext cx="5648193" cy="37419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1300" dirty="0" err="1">
                <a:effectLst/>
              </a:rPr>
              <a:t>Goyal,Vidushi</a:t>
            </a:r>
            <a:r>
              <a:rPr lang="en-US" sz="1300" dirty="0">
                <a:effectLst/>
              </a:rPr>
              <a:t> et al. 2022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77838123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775</Words>
  <Application>Microsoft Office PowerPoint</Application>
  <PresentationFormat>Widescreen</PresentationFormat>
  <Paragraphs>98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Grandview Display</vt:lpstr>
      <vt:lpstr>Symbol</vt:lpstr>
      <vt:lpstr>DashVTI</vt:lpstr>
      <vt:lpstr>AI and Machine Learning for Edge Devices</vt:lpstr>
      <vt:lpstr>Survey Scope</vt:lpstr>
      <vt:lpstr>Background on Edge Computing</vt:lpstr>
      <vt:lpstr>Edge Devices</vt:lpstr>
      <vt:lpstr>Tradeoffs in Machine Learning</vt:lpstr>
      <vt:lpstr>Implementation Challenges</vt:lpstr>
      <vt:lpstr>Runtime Optimization</vt:lpstr>
      <vt:lpstr>DeepX: A Software Accelerator for Low-Power Deep Learning Inference on Mobile Devices by Lane et al.</vt:lpstr>
      <vt:lpstr>Hardware-friendly User-specific Machine Learning for Edge Devices by Goyal et al.</vt:lpstr>
      <vt:lpstr>Studies on Power Consumption</vt:lpstr>
      <vt:lpstr>Energy-Efficient Machine Learning on the Edges by Kumar et al.</vt:lpstr>
      <vt:lpstr>Unveiling Energy Efficiency in Deep Learning: Measurement, Prediction, and Scoring across Edge Devices by Tu et al.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Edwards</dc:creator>
  <cp:lastModifiedBy>John Edwards</cp:lastModifiedBy>
  <cp:revision>6</cp:revision>
  <dcterms:created xsi:type="dcterms:W3CDTF">2025-04-30T16:18:23Z</dcterms:created>
  <dcterms:modified xsi:type="dcterms:W3CDTF">2025-05-07T15:41:31Z</dcterms:modified>
</cp:coreProperties>
</file>