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2"/>
  </p:notes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54" autoAdjust="0"/>
    <p:restoredTop sz="94641" autoAdjust="0"/>
  </p:normalViewPr>
  <p:slideViewPr>
    <p:cSldViewPr snapToGrid="0">
      <p:cViewPr varScale="1">
        <p:scale>
          <a:sx n="97" d="100"/>
          <a:sy n="97" d="100"/>
        </p:scale>
        <p:origin x="1698" y="3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2E4504-DEF2-48AB-920B-731A2C340701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F978F1E-65D3-4D88-8B43-E69A27734D6E}">
      <dgm:prSet phldrT="[Text]"/>
      <dgm:spPr/>
      <dgm:t>
        <a:bodyPr/>
        <a:lstStyle/>
        <a:p>
          <a:r>
            <a:rPr lang="en-US" dirty="0"/>
            <a:t>Survey</a:t>
          </a:r>
        </a:p>
      </dgm:t>
    </dgm:pt>
    <dgm:pt modelId="{1ECAB84F-7A4C-40D8-B4E2-CA8125B991FB}" type="parTrans" cxnId="{67B85A67-235B-47BA-887D-05B6A426D340}">
      <dgm:prSet/>
      <dgm:spPr/>
      <dgm:t>
        <a:bodyPr/>
        <a:lstStyle/>
        <a:p>
          <a:endParaRPr lang="en-US"/>
        </a:p>
      </dgm:t>
    </dgm:pt>
    <dgm:pt modelId="{B6BB5C6D-2058-4417-A743-145E61E7B611}" type="sibTrans" cxnId="{67B85A67-235B-47BA-887D-05B6A426D340}">
      <dgm:prSet/>
      <dgm:spPr/>
      <dgm:t>
        <a:bodyPr/>
        <a:lstStyle/>
        <a:p>
          <a:endParaRPr lang="en-US"/>
        </a:p>
      </dgm:t>
    </dgm:pt>
    <dgm:pt modelId="{A016EEE6-E6C9-405F-ACF1-FFADFEABE97F}">
      <dgm:prSet phldrT="[Text]"/>
      <dgm:spPr/>
      <dgm:t>
        <a:bodyPr/>
        <a:lstStyle/>
        <a:p>
          <a:r>
            <a:rPr lang="en-US" dirty="0"/>
            <a:t>Model Development</a:t>
          </a:r>
        </a:p>
      </dgm:t>
    </dgm:pt>
    <dgm:pt modelId="{B1CA64C3-7154-4EB5-98DB-321314EE4C94}" type="parTrans" cxnId="{4DC898E4-ADC1-411D-B450-F0A1BC0D5A98}">
      <dgm:prSet/>
      <dgm:spPr/>
      <dgm:t>
        <a:bodyPr/>
        <a:lstStyle/>
        <a:p>
          <a:endParaRPr lang="en-US"/>
        </a:p>
      </dgm:t>
    </dgm:pt>
    <dgm:pt modelId="{22090D32-6B1D-44DC-ACDC-EF0ACA8DAFC1}" type="sibTrans" cxnId="{4DC898E4-ADC1-411D-B450-F0A1BC0D5A98}">
      <dgm:prSet/>
      <dgm:spPr/>
      <dgm:t>
        <a:bodyPr/>
        <a:lstStyle/>
        <a:p>
          <a:endParaRPr lang="en-US"/>
        </a:p>
      </dgm:t>
    </dgm:pt>
    <dgm:pt modelId="{CAFAF27C-277E-47D3-989A-D911590B02DF}">
      <dgm:prSet phldrT="[Text]"/>
      <dgm:spPr/>
      <dgm:t>
        <a:bodyPr/>
        <a:lstStyle/>
        <a:p>
          <a:r>
            <a:rPr lang="en-US" dirty="0"/>
            <a:t>Frameworks</a:t>
          </a:r>
        </a:p>
      </dgm:t>
    </dgm:pt>
    <dgm:pt modelId="{B30F3CBC-426C-4B43-B159-A7BAEE29C581}" type="parTrans" cxnId="{C34A5327-A50E-453D-9408-6A7C4BF8CDCB}">
      <dgm:prSet/>
      <dgm:spPr/>
      <dgm:t>
        <a:bodyPr/>
        <a:lstStyle/>
        <a:p>
          <a:endParaRPr lang="en-US"/>
        </a:p>
      </dgm:t>
    </dgm:pt>
    <dgm:pt modelId="{6CD6900B-D5D5-414C-B5C4-7E151283D5EB}" type="sibTrans" cxnId="{C34A5327-A50E-453D-9408-6A7C4BF8CDCB}">
      <dgm:prSet/>
      <dgm:spPr/>
      <dgm:t>
        <a:bodyPr/>
        <a:lstStyle/>
        <a:p>
          <a:endParaRPr lang="en-US"/>
        </a:p>
      </dgm:t>
    </dgm:pt>
    <dgm:pt modelId="{9D65A172-640B-44AF-B48E-E853492FB2C1}">
      <dgm:prSet phldrT="[Text]"/>
      <dgm:spPr/>
      <dgm:t>
        <a:bodyPr/>
        <a:lstStyle/>
        <a:p>
          <a:r>
            <a:rPr lang="en-US" dirty="0"/>
            <a:t>Background</a:t>
          </a:r>
        </a:p>
      </dgm:t>
    </dgm:pt>
    <dgm:pt modelId="{E59630D1-033B-4330-86A5-68D1798A7698}" type="sibTrans" cxnId="{61286E42-3100-44FD-B0BC-9549AFA0C12D}">
      <dgm:prSet/>
      <dgm:spPr/>
      <dgm:t>
        <a:bodyPr/>
        <a:lstStyle/>
        <a:p>
          <a:endParaRPr lang="en-US"/>
        </a:p>
      </dgm:t>
    </dgm:pt>
    <dgm:pt modelId="{31572ED7-D1F7-4597-8D4E-004AB6BDA364}" type="parTrans" cxnId="{61286E42-3100-44FD-B0BC-9549AFA0C12D}">
      <dgm:prSet/>
      <dgm:spPr/>
      <dgm:t>
        <a:bodyPr/>
        <a:lstStyle/>
        <a:p>
          <a:endParaRPr lang="en-US"/>
        </a:p>
      </dgm:t>
    </dgm:pt>
    <dgm:pt modelId="{AD58BBB5-A9D4-4F77-B543-74EF3E70A4B4}">
      <dgm:prSet phldrT="[Text]"/>
      <dgm:spPr/>
      <dgm:t>
        <a:bodyPr/>
        <a:lstStyle/>
        <a:p>
          <a:r>
            <a:rPr lang="en-US" dirty="0"/>
            <a:t>Resource Management</a:t>
          </a:r>
        </a:p>
      </dgm:t>
    </dgm:pt>
    <dgm:pt modelId="{A4DFD2E9-A954-482B-9FE4-82FBF2B4C609}" type="parTrans" cxnId="{AC652A8D-94F1-476D-940E-9D99C0A43E38}">
      <dgm:prSet/>
      <dgm:spPr/>
      <dgm:t>
        <a:bodyPr/>
        <a:lstStyle/>
        <a:p>
          <a:endParaRPr lang="en-US"/>
        </a:p>
      </dgm:t>
    </dgm:pt>
    <dgm:pt modelId="{250238FF-4BB3-4977-AD49-60AE23F3EEB3}" type="sibTrans" cxnId="{AC652A8D-94F1-476D-940E-9D99C0A43E38}">
      <dgm:prSet/>
      <dgm:spPr/>
      <dgm:t>
        <a:bodyPr/>
        <a:lstStyle/>
        <a:p>
          <a:endParaRPr lang="en-US"/>
        </a:p>
      </dgm:t>
    </dgm:pt>
    <dgm:pt modelId="{EB8AC4C4-767A-4581-ACFB-BFD94C2A2715}">
      <dgm:prSet phldrT="[Text]"/>
      <dgm:spPr/>
      <dgm:t>
        <a:bodyPr/>
        <a:lstStyle/>
        <a:p>
          <a:r>
            <a:rPr lang="en-US" dirty="0"/>
            <a:t>Hardware</a:t>
          </a:r>
        </a:p>
      </dgm:t>
    </dgm:pt>
    <dgm:pt modelId="{8C4B075C-32F7-47A3-85B6-885D7FFA9337}" type="parTrans" cxnId="{E7343F41-8EE8-4406-B753-CAD1C79E39DC}">
      <dgm:prSet/>
      <dgm:spPr/>
      <dgm:t>
        <a:bodyPr/>
        <a:lstStyle/>
        <a:p>
          <a:endParaRPr lang="en-US"/>
        </a:p>
      </dgm:t>
    </dgm:pt>
    <dgm:pt modelId="{0ADF5E66-ABAF-4B75-A3ED-E43D44EB632A}" type="sibTrans" cxnId="{E7343F41-8EE8-4406-B753-CAD1C79E39DC}">
      <dgm:prSet/>
      <dgm:spPr/>
      <dgm:t>
        <a:bodyPr/>
        <a:lstStyle/>
        <a:p>
          <a:endParaRPr lang="en-US"/>
        </a:p>
      </dgm:t>
    </dgm:pt>
    <dgm:pt modelId="{5FF9F82F-1256-4F68-ADD5-1256E0CE9394}">
      <dgm:prSet phldrT="[Text]"/>
      <dgm:spPr/>
      <dgm:t>
        <a:bodyPr/>
        <a:lstStyle/>
        <a:p>
          <a:r>
            <a:rPr lang="en-US" dirty="0"/>
            <a:t>Compression Methods</a:t>
          </a:r>
        </a:p>
      </dgm:t>
    </dgm:pt>
    <dgm:pt modelId="{E107E119-58A8-4FBC-A802-701A12F0DF9E}" type="parTrans" cxnId="{41AE4C03-6A23-49B8-85AC-7A635D31D2DA}">
      <dgm:prSet/>
      <dgm:spPr/>
      <dgm:t>
        <a:bodyPr/>
        <a:lstStyle/>
        <a:p>
          <a:endParaRPr lang="en-US"/>
        </a:p>
      </dgm:t>
    </dgm:pt>
    <dgm:pt modelId="{05CD37C8-584A-42A8-813A-6728529299D2}" type="sibTrans" cxnId="{41AE4C03-6A23-49B8-85AC-7A635D31D2DA}">
      <dgm:prSet/>
      <dgm:spPr/>
      <dgm:t>
        <a:bodyPr/>
        <a:lstStyle/>
        <a:p>
          <a:endParaRPr lang="en-US"/>
        </a:p>
      </dgm:t>
    </dgm:pt>
    <dgm:pt modelId="{4E87B971-EA94-4343-AB3F-DA7133866202}">
      <dgm:prSet phldrT="[Text]"/>
      <dgm:spPr/>
      <dgm:t>
        <a:bodyPr/>
        <a:lstStyle/>
        <a:p>
          <a:r>
            <a:rPr lang="en-US" dirty="0"/>
            <a:t>Pre-Runtime</a:t>
          </a:r>
        </a:p>
      </dgm:t>
    </dgm:pt>
    <dgm:pt modelId="{2B240FF5-C0DB-4E65-AD32-F92B46490337}" type="parTrans" cxnId="{72078E9E-E437-49C0-B7CD-8098A583DC8D}">
      <dgm:prSet/>
      <dgm:spPr/>
      <dgm:t>
        <a:bodyPr/>
        <a:lstStyle/>
        <a:p>
          <a:endParaRPr lang="en-US"/>
        </a:p>
      </dgm:t>
    </dgm:pt>
    <dgm:pt modelId="{DE807CA7-5217-4C8A-977A-570C0E57F752}" type="sibTrans" cxnId="{72078E9E-E437-49C0-B7CD-8098A583DC8D}">
      <dgm:prSet/>
      <dgm:spPr/>
      <dgm:t>
        <a:bodyPr/>
        <a:lstStyle/>
        <a:p>
          <a:endParaRPr lang="en-US"/>
        </a:p>
      </dgm:t>
    </dgm:pt>
    <dgm:pt modelId="{A74C7021-D516-487F-A1B2-C1EEADDB1288}">
      <dgm:prSet phldrT="[Text]"/>
      <dgm:spPr/>
      <dgm:t>
        <a:bodyPr/>
        <a:lstStyle/>
        <a:p>
          <a:r>
            <a:rPr lang="en-US" dirty="0"/>
            <a:t>Runtime</a:t>
          </a:r>
        </a:p>
      </dgm:t>
    </dgm:pt>
    <dgm:pt modelId="{9CC08861-FD94-411E-BFC8-01DCD7AEE258}" type="parTrans" cxnId="{39F2E136-32AD-4AD9-B0C4-56306B052120}">
      <dgm:prSet/>
      <dgm:spPr/>
      <dgm:t>
        <a:bodyPr/>
        <a:lstStyle/>
        <a:p>
          <a:endParaRPr lang="en-US"/>
        </a:p>
      </dgm:t>
    </dgm:pt>
    <dgm:pt modelId="{B75F118A-B581-4173-97A4-A47633D1B356}" type="sibTrans" cxnId="{39F2E136-32AD-4AD9-B0C4-56306B052120}">
      <dgm:prSet/>
      <dgm:spPr/>
      <dgm:t>
        <a:bodyPr/>
        <a:lstStyle/>
        <a:p>
          <a:endParaRPr lang="en-US"/>
        </a:p>
      </dgm:t>
    </dgm:pt>
    <dgm:pt modelId="{5A1DEB41-8037-40C2-A6C1-8A446D2361A5}">
      <dgm:prSet phldrT="[Text]"/>
      <dgm:spPr/>
      <dgm:t>
        <a:bodyPr/>
        <a:lstStyle/>
        <a:p>
          <a:r>
            <a:rPr lang="en-US" dirty="0"/>
            <a:t>Inference</a:t>
          </a:r>
        </a:p>
      </dgm:t>
    </dgm:pt>
    <dgm:pt modelId="{FE778858-31F8-405E-A315-CFD2A38C551B}" type="parTrans" cxnId="{7063BEA3-AF79-45F0-9F01-68DF9F3512A0}">
      <dgm:prSet/>
      <dgm:spPr/>
      <dgm:t>
        <a:bodyPr/>
        <a:lstStyle/>
        <a:p>
          <a:endParaRPr lang="en-US"/>
        </a:p>
      </dgm:t>
    </dgm:pt>
    <dgm:pt modelId="{6B1E8239-B204-4327-9FE4-D66D2BCF30CC}" type="sibTrans" cxnId="{7063BEA3-AF79-45F0-9F01-68DF9F3512A0}">
      <dgm:prSet/>
      <dgm:spPr/>
      <dgm:t>
        <a:bodyPr/>
        <a:lstStyle/>
        <a:p>
          <a:endParaRPr lang="en-US"/>
        </a:p>
      </dgm:t>
    </dgm:pt>
    <dgm:pt modelId="{44389E18-44F7-4609-9241-DBB71683DAB7}">
      <dgm:prSet phldrT="[Text]"/>
      <dgm:spPr/>
      <dgm:t>
        <a:bodyPr/>
        <a:lstStyle/>
        <a:p>
          <a:r>
            <a:rPr lang="en-US" dirty="0"/>
            <a:t>Training</a:t>
          </a:r>
        </a:p>
      </dgm:t>
    </dgm:pt>
    <dgm:pt modelId="{D9CBDD07-D9FA-4159-A661-10E52354EAD2}" type="parTrans" cxnId="{25B9B655-953A-494D-A68D-39C9B9F2E745}">
      <dgm:prSet/>
      <dgm:spPr/>
      <dgm:t>
        <a:bodyPr/>
        <a:lstStyle/>
        <a:p>
          <a:endParaRPr lang="en-US"/>
        </a:p>
      </dgm:t>
    </dgm:pt>
    <dgm:pt modelId="{BBFFCC33-99E4-4DBB-9E25-B09312EE9462}" type="sibTrans" cxnId="{25B9B655-953A-494D-A68D-39C9B9F2E745}">
      <dgm:prSet/>
      <dgm:spPr/>
      <dgm:t>
        <a:bodyPr/>
        <a:lstStyle/>
        <a:p>
          <a:endParaRPr lang="en-US"/>
        </a:p>
      </dgm:t>
    </dgm:pt>
    <dgm:pt modelId="{FD73CA8B-87E4-4F34-8F1A-D6382D347FB8}">
      <dgm:prSet phldrT="[Text]"/>
      <dgm:spPr/>
      <dgm:t>
        <a:bodyPr/>
        <a:lstStyle/>
        <a:p>
          <a:r>
            <a:rPr lang="en-US" dirty="0"/>
            <a:t>Empirical Energy Analysis</a:t>
          </a:r>
        </a:p>
      </dgm:t>
    </dgm:pt>
    <dgm:pt modelId="{1165A799-E4B5-499C-A7BF-46D31F04C194}" type="parTrans" cxnId="{ECA6A312-C609-4F06-A836-7D2D9A14C9EE}">
      <dgm:prSet/>
      <dgm:spPr/>
      <dgm:t>
        <a:bodyPr/>
        <a:lstStyle/>
        <a:p>
          <a:endParaRPr lang="en-US"/>
        </a:p>
      </dgm:t>
    </dgm:pt>
    <dgm:pt modelId="{4CC09960-DC9D-457A-B250-918CA2D28478}" type="sibTrans" cxnId="{ECA6A312-C609-4F06-A836-7D2D9A14C9EE}">
      <dgm:prSet/>
      <dgm:spPr/>
      <dgm:t>
        <a:bodyPr/>
        <a:lstStyle/>
        <a:p>
          <a:endParaRPr lang="en-US"/>
        </a:p>
      </dgm:t>
    </dgm:pt>
    <dgm:pt modelId="{0970F771-C56B-41F4-AE49-5A36E38C76DA}" type="pres">
      <dgm:prSet presAssocID="{CA2E4504-DEF2-48AB-920B-731A2C34070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8A1CA20-1DF4-471D-B17D-CBAD52E7EC6F}" type="pres">
      <dgm:prSet presAssocID="{DF978F1E-65D3-4D88-8B43-E69A27734D6E}" presName="hierRoot1" presStyleCnt="0">
        <dgm:presLayoutVars>
          <dgm:hierBranch val="init"/>
        </dgm:presLayoutVars>
      </dgm:prSet>
      <dgm:spPr/>
    </dgm:pt>
    <dgm:pt modelId="{64C75FFE-4E14-4F2C-934A-59C5DFE48F5E}" type="pres">
      <dgm:prSet presAssocID="{DF978F1E-65D3-4D88-8B43-E69A27734D6E}" presName="rootComposite1" presStyleCnt="0"/>
      <dgm:spPr/>
    </dgm:pt>
    <dgm:pt modelId="{1E3B9135-4B23-46CD-BD55-02F3305C84DE}" type="pres">
      <dgm:prSet presAssocID="{DF978F1E-65D3-4D88-8B43-E69A27734D6E}" presName="rootText1" presStyleLbl="node0" presStyleIdx="0" presStyleCnt="1">
        <dgm:presLayoutVars>
          <dgm:chPref val="3"/>
        </dgm:presLayoutVars>
      </dgm:prSet>
      <dgm:spPr/>
    </dgm:pt>
    <dgm:pt modelId="{5EAC2297-715A-46AD-97F3-8EB661E11DA2}" type="pres">
      <dgm:prSet presAssocID="{DF978F1E-65D3-4D88-8B43-E69A27734D6E}" presName="rootConnector1" presStyleLbl="node1" presStyleIdx="0" presStyleCnt="0"/>
      <dgm:spPr/>
    </dgm:pt>
    <dgm:pt modelId="{A3F18C42-7DD4-4C86-8E7D-64A101685AAA}" type="pres">
      <dgm:prSet presAssocID="{DF978F1E-65D3-4D88-8B43-E69A27734D6E}" presName="hierChild2" presStyleCnt="0"/>
      <dgm:spPr/>
    </dgm:pt>
    <dgm:pt modelId="{76F9F24D-6911-4017-8C4E-E195E4FADACE}" type="pres">
      <dgm:prSet presAssocID="{31572ED7-D1F7-4597-8D4E-004AB6BDA364}" presName="Name37" presStyleLbl="parChTrans1D2" presStyleIdx="0" presStyleCnt="5"/>
      <dgm:spPr/>
    </dgm:pt>
    <dgm:pt modelId="{8CABA6F1-D7F7-4B34-9645-064371C75DE3}" type="pres">
      <dgm:prSet presAssocID="{9D65A172-640B-44AF-B48E-E853492FB2C1}" presName="hierRoot2" presStyleCnt="0">
        <dgm:presLayoutVars>
          <dgm:hierBranch val="init"/>
        </dgm:presLayoutVars>
      </dgm:prSet>
      <dgm:spPr/>
    </dgm:pt>
    <dgm:pt modelId="{9C57872D-D8B5-47A0-B1B3-B788026E6669}" type="pres">
      <dgm:prSet presAssocID="{9D65A172-640B-44AF-B48E-E853492FB2C1}" presName="rootComposite" presStyleCnt="0"/>
      <dgm:spPr/>
    </dgm:pt>
    <dgm:pt modelId="{174F7E23-EC2F-4F89-AAE4-A09221A94CC1}" type="pres">
      <dgm:prSet presAssocID="{9D65A172-640B-44AF-B48E-E853492FB2C1}" presName="rootText" presStyleLbl="node2" presStyleIdx="0" presStyleCnt="5">
        <dgm:presLayoutVars>
          <dgm:chPref val="3"/>
        </dgm:presLayoutVars>
      </dgm:prSet>
      <dgm:spPr/>
    </dgm:pt>
    <dgm:pt modelId="{4F4EBD20-12B4-493A-980F-ABD0AF577168}" type="pres">
      <dgm:prSet presAssocID="{9D65A172-640B-44AF-B48E-E853492FB2C1}" presName="rootConnector" presStyleLbl="node2" presStyleIdx="0" presStyleCnt="5"/>
      <dgm:spPr/>
    </dgm:pt>
    <dgm:pt modelId="{518F782D-4809-457F-B203-40BF7203F653}" type="pres">
      <dgm:prSet presAssocID="{9D65A172-640B-44AF-B48E-E853492FB2C1}" presName="hierChild4" presStyleCnt="0"/>
      <dgm:spPr/>
    </dgm:pt>
    <dgm:pt modelId="{DA43EEA8-EE72-4F1E-A77F-D1888BD4FEF0}" type="pres">
      <dgm:prSet presAssocID="{9D65A172-640B-44AF-B48E-E853492FB2C1}" presName="hierChild5" presStyleCnt="0"/>
      <dgm:spPr/>
    </dgm:pt>
    <dgm:pt modelId="{CBA43442-57D4-4789-81ED-76A9330DF266}" type="pres">
      <dgm:prSet presAssocID="{B1CA64C3-7154-4EB5-98DB-321314EE4C94}" presName="Name37" presStyleLbl="parChTrans1D2" presStyleIdx="1" presStyleCnt="5"/>
      <dgm:spPr/>
    </dgm:pt>
    <dgm:pt modelId="{F9879274-9671-4D3C-97E9-E445A8AFD2D0}" type="pres">
      <dgm:prSet presAssocID="{A016EEE6-E6C9-405F-ACF1-FFADFEABE97F}" presName="hierRoot2" presStyleCnt="0">
        <dgm:presLayoutVars>
          <dgm:hierBranch val="init"/>
        </dgm:presLayoutVars>
      </dgm:prSet>
      <dgm:spPr/>
    </dgm:pt>
    <dgm:pt modelId="{2C118ADF-8542-4DFE-B8E7-93A2A91FA1D4}" type="pres">
      <dgm:prSet presAssocID="{A016EEE6-E6C9-405F-ACF1-FFADFEABE97F}" presName="rootComposite" presStyleCnt="0"/>
      <dgm:spPr/>
    </dgm:pt>
    <dgm:pt modelId="{35E89742-BA88-4DF4-BB56-ABD629DBF74B}" type="pres">
      <dgm:prSet presAssocID="{A016EEE6-E6C9-405F-ACF1-FFADFEABE97F}" presName="rootText" presStyleLbl="node2" presStyleIdx="1" presStyleCnt="5">
        <dgm:presLayoutVars>
          <dgm:chPref val="3"/>
        </dgm:presLayoutVars>
      </dgm:prSet>
      <dgm:spPr/>
    </dgm:pt>
    <dgm:pt modelId="{7CAE20F3-9851-4184-88DB-DE8D73469125}" type="pres">
      <dgm:prSet presAssocID="{A016EEE6-E6C9-405F-ACF1-FFADFEABE97F}" presName="rootConnector" presStyleLbl="node2" presStyleIdx="1" presStyleCnt="5"/>
      <dgm:spPr/>
    </dgm:pt>
    <dgm:pt modelId="{F71291DF-967A-43A2-B7FB-9D3EF8D80FED}" type="pres">
      <dgm:prSet presAssocID="{A016EEE6-E6C9-405F-ACF1-FFADFEABE97F}" presName="hierChild4" presStyleCnt="0"/>
      <dgm:spPr/>
    </dgm:pt>
    <dgm:pt modelId="{4757C9F0-ADED-4545-BE13-507D791B2851}" type="pres">
      <dgm:prSet presAssocID="{B30F3CBC-426C-4B43-B159-A7BAEE29C581}" presName="Name37" presStyleLbl="parChTrans1D3" presStyleIdx="0" presStyleCnt="4"/>
      <dgm:spPr/>
    </dgm:pt>
    <dgm:pt modelId="{D8556E7D-4CB1-400B-81DD-D05A4F8BBA3E}" type="pres">
      <dgm:prSet presAssocID="{CAFAF27C-277E-47D3-989A-D911590B02DF}" presName="hierRoot2" presStyleCnt="0">
        <dgm:presLayoutVars>
          <dgm:hierBranch val="init"/>
        </dgm:presLayoutVars>
      </dgm:prSet>
      <dgm:spPr/>
    </dgm:pt>
    <dgm:pt modelId="{70FECE5E-99AE-430C-99F1-3BBA8424D735}" type="pres">
      <dgm:prSet presAssocID="{CAFAF27C-277E-47D3-989A-D911590B02DF}" presName="rootComposite" presStyleCnt="0"/>
      <dgm:spPr/>
    </dgm:pt>
    <dgm:pt modelId="{BB36BA23-1CC4-422E-9832-E46739477823}" type="pres">
      <dgm:prSet presAssocID="{CAFAF27C-277E-47D3-989A-D911590B02DF}" presName="rootText" presStyleLbl="node3" presStyleIdx="0" presStyleCnt="4">
        <dgm:presLayoutVars>
          <dgm:chPref val="3"/>
        </dgm:presLayoutVars>
      </dgm:prSet>
      <dgm:spPr/>
    </dgm:pt>
    <dgm:pt modelId="{6FDEBB40-B66F-4873-B5E1-6A2056A66F75}" type="pres">
      <dgm:prSet presAssocID="{CAFAF27C-277E-47D3-989A-D911590B02DF}" presName="rootConnector" presStyleLbl="node3" presStyleIdx="0" presStyleCnt="4"/>
      <dgm:spPr/>
    </dgm:pt>
    <dgm:pt modelId="{09F5BCEB-F822-468A-9186-D18D023B1349}" type="pres">
      <dgm:prSet presAssocID="{CAFAF27C-277E-47D3-989A-D911590B02DF}" presName="hierChild4" presStyleCnt="0"/>
      <dgm:spPr/>
    </dgm:pt>
    <dgm:pt modelId="{A07C9AD1-B8EF-4F54-A363-7A2E9820873D}" type="pres">
      <dgm:prSet presAssocID="{CAFAF27C-277E-47D3-989A-D911590B02DF}" presName="hierChild5" presStyleCnt="0"/>
      <dgm:spPr/>
    </dgm:pt>
    <dgm:pt modelId="{4E87919C-7674-4507-8919-9FBC45110084}" type="pres">
      <dgm:prSet presAssocID="{E107E119-58A8-4FBC-A802-701A12F0DF9E}" presName="Name37" presStyleLbl="parChTrans1D3" presStyleIdx="1" presStyleCnt="4"/>
      <dgm:spPr/>
    </dgm:pt>
    <dgm:pt modelId="{F1F2E2FC-E776-465B-A38D-138D3F07549C}" type="pres">
      <dgm:prSet presAssocID="{5FF9F82F-1256-4F68-ADD5-1256E0CE9394}" presName="hierRoot2" presStyleCnt="0">
        <dgm:presLayoutVars>
          <dgm:hierBranch val="init"/>
        </dgm:presLayoutVars>
      </dgm:prSet>
      <dgm:spPr/>
    </dgm:pt>
    <dgm:pt modelId="{B37F639D-841F-4407-BB6D-F942C94C62E1}" type="pres">
      <dgm:prSet presAssocID="{5FF9F82F-1256-4F68-ADD5-1256E0CE9394}" presName="rootComposite" presStyleCnt="0"/>
      <dgm:spPr/>
    </dgm:pt>
    <dgm:pt modelId="{0E552A6F-B68C-4E74-BE5D-70249725636B}" type="pres">
      <dgm:prSet presAssocID="{5FF9F82F-1256-4F68-ADD5-1256E0CE9394}" presName="rootText" presStyleLbl="node3" presStyleIdx="1" presStyleCnt="4">
        <dgm:presLayoutVars>
          <dgm:chPref val="3"/>
        </dgm:presLayoutVars>
      </dgm:prSet>
      <dgm:spPr/>
    </dgm:pt>
    <dgm:pt modelId="{3689119B-FFB9-41EA-A4DB-B162EFBA94CA}" type="pres">
      <dgm:prSet presAssocID="{5FF9F82F-1256-4F68-ADD5-1256E0CE9394}" presName="rootConnector" presStyleLbl="node3" presStyleIdx="1" presStyleCnt="4"/>
      <dgm:spPr/>
    </dgm:pt>
    <dgm:pt modelId="{D9B89396-A938-4515-8EBC-04023E1AF586}" type="pres">
      <dgm:prSet presAssocID="{5FF9F82F-1256-4F68-ADD5-1256E0CE9394}" presName="hierChild4" presStyleCnt="0"/>
      <dgm:spPr/>
    </dgm:pt>
    <dgm:pt modelId="{369EE3D7-9074-4AA3-A2B7-99C738887417}" type="pres">
      <dgm:prSet presAssocID="{2B240FF5-C0DB-4E65-AD32-F92B46490337}" presName="Name37" presStyleLbl="parChTrans1D4" presStyleIdx="0" presStyleCnt="2"/>
      <dgm:spPr/>
    </dgm:pt>
    <dgm:pt modelId="{2972752B-4B0C-4675-8B2F-2448618124BC}" type="pres">
      <dgm:prSet presAssocID="{4E87B971-EA94-4343-AB3F-DA7133866202}" presName="hierRoot2" presStyleCnt="0">
        <dgm:presLayoutVars>
          <dgm:hierBranch val="init"/>
        </dgm:presLayoutVars>
      </dgm:prSet>
      <dgm:spPr/>
    </dgm:pt>
    <dgm:pt modelId="{E3DE5D8E-987A-426B-8D14-9C18F5B4B51B}" type="pres">
      <dgm:prSet presAssocID="{4E87B971-EA94-4343-AB3F-DA7133866202}" presName="rootComposite" presStyleCnt="0"/>
      <dgm:spPr/>
    </dgm:pt>
    <dgm:pt modelId="{CD85F165-19C6-42AA-B8C4-4A8A0F3BD57A}" type="pres">
      <dgm:prSet presAssocID="{4E87B971-EA94-4343-AB3F-DA7133866202}" presName="rootText" presStyleLbl="node4" presStyleIdx="0" presStyleCnt="2">
        <dgm:presLayoutVars>
          <dgm:chPref val="3"/>
        </dgm:presLayoutVars>
      </dgm:prSet>
      <dgm:spPr/>
    </dgm:pt>
    <dgm:pt modelId="{202DF89F-7828-47C1-A7FB-2425B9BFA994}" type="pres">
      <dgm:prSet presAssocID="{4E87B971-EA94-4343-AB3F-DA7133866202}" presName="rootConnector" presStyleLbl="node4" presStyleIdx="0" presStyleCnt="2"/>
      <dgm:spPr/>
    </dgm:pt>
    <dgm:pt modelId="{A09A2C34-E97D-453B-9A07-D07B595B7354}" type="pres">
      <dgm:prSet presAssocID="{4E87B971-EA94-4343-AB3F-DA7133866202}" presName="hierChild4" presStyleCnt="0"/>
      <dgm:spPr/>
    </dgm:pt>
    <dgm:pt modelId="{16021EBF-1902-4A83-B9DE-FED6C84E0ABD}" type="pres">
      <dgm:prSet presAssocID="{4E87B971-EA94-4343-AB3F-DA7133866202}" presName="hierChild5" presStyleCnt="0"/>
      <dgm:spPr/>
    </dgm:pt>
    <dgm:pt modelId="{4F133DBF-B8C8-414C-B8D8-E5CC6D47CDDB}" type="pres">
      <dgm:prSet presAssocID="{9CC08861-FD94-411E-BFC8-01DCD7AEE258}" presName="Name37" presStyleLbl="parChTrans1D4" presStyleIdx="1" presStyleCnt="2"/>
      <dgm:spPr/>
    </dgm:pt>
    <dgm:pt modelId="{77BD91D3-C1D2-47B7-A13C-A2726D792CA1}" type="pres">
      <dgm:prSet presAssocID="{A74C7021-D516-487F-A1B2-C1EEADDB1288}" presName="hierRoot2" presStyleCnt="0">
        <dgm:presLayoutVars>
          <dgm:hierBranch val="init"/>
        </dgm:presLayoutVars>
      </dgm:prSet>
      <dgm:spPr/>
    </dgm:pt>
    <dgm:pt modelId="{39B48029-9735-4522-9F50-FD8B2C85E2DF}" type="pres">
      <dgm:prSet presAssocID="{A74C7021-D516-487F-A1B2-C1EEADDB1288}" presName="rootComposite" presStyleCnt="0"/>
      <dgm:spPr/>
    </dgm:pt>
    <dgm:pt modelId="{1AFFD95E-5A05-412F-BDAC-116037076AD3}" type="pres">
      <dgm:prSet presAssocID="{A74C7021-D516-487F-A1B2-C1EEADDB1288}" presName="rootText" presStyleLbl="node4" presStyleIdx="1" presStyleCnt="2">
        <dgm:presLayoutVars>
          <dgm:chPref val="3"/>
        </dgm:presLayoutVars>
      </dgm:prSet>
      <dgm:spPr/>
    </dgm:pt>
    <dgm:pt modelId="{C2E297D7-6C98-4E5A-8ED6-1F55E3BBBABB}" type="pres">
      <dgm:prSet presAssocID="{A74C7021-D516-487F-A1B2-C1EEADDB1288}" presName="rootConnector" presStyleLbl="node4" presStyleIdx="1" presStyleCnt="2"/>
      <dgm:spPr/>
    </dgm:pt>
    <dgm:pt modelId="{90FB0E10-416E-40F2-A084-83E3FAE96965}" type="pres">
      <dgm:prSet presAssocID="{A74C7021-D516-487F-A1B2-C1EEADDB1288}" presName="hierChild4" presStyleCnt="0"/>
      <dgm:spPr/>
    </dgm:pt>
    <dgm:pt modelId="{A600E305-D5D1-4E69-BB8E-5496B27175C3}" type="pres">
      <dgm:prSet presAssocID="{A74C7021-D516-487F-A1B2-C1EEADDB1288}" presName="hierChild5" presStyleCnt="0"/>
      <dgm:spPr/>
    </dgm:pt>
    <dgm:pt modelId="{0565AFB9-218F-484F-9BE7-13EE7E645484}" type="pres">
      <dgm:prSet presAssocID="{5FF9F82F-1256-4F68-ADD5-1256E0CE9394}" presName="hierChild5" presStyleCnt="0"/>
      <dgm:spPr/>
    </dgm:pt>
    <dgm:pt modelId="{95BD86D8-4EE1-434B-8987-1F564DDD15E1}" type="pres">
      <dgm:prSet presAssocID="{A016EEE6-E6C9-405F-ACF1-FFADFEABE97F}" presName="hierChild5" presStyleCnt="0"/>
      <dgm:spPr/>
    </dgm:pt>
    <dgm:pt modelId="{F5F16A33-5074-4422-9522-4AF9DC2C0200}" type="pres">
      <dgm:prSet presAssocID="{8C4B075C-32F7-47A3-85B6-885D7FFA9337}" presName="Name37" presStyleLbl="parChTrans1D2" presStyleIdx="2" presStyleCnt="5"/>
      <dgm:spPr/>
    </dgm:pt>
    <dgm:pt modelId="{6EBC0642-31E0-4F0F-ABD3-AA47BA7E7327}" type="pres">
      <dgm:prSet presAssocID="{EB8AC4C4-767A-4581-ACFB-BFD94C2A2715}" presName="hierRoot2" presStyleCnt="0">
        <dgm:presLayoutVars>
          <dgm:hierBranch val="init"/>
        </dgm:presLayoutVars>
      </dgm:prSet>
      <dgm:spPr/>
    </dgm:pt>
    <dgm:pt modelId="{8E58E636-4D15-45DD-812D-5F44CEF7EE26}" type="pres">
      <dgm:prSet presAssocID="{EB8AC4C4-767A-4581-ACFB-BFD94C2A2715}" presName="rootComposite" presStyleCnt="0"/>
      <dgm:spPr/>
    </dgm:pt>
    <dgm:pt modelId="{26D9CF35-9A67-4ADF-BB7F-61BBA7B904FF}" type="pres">
      <dgm:prSet presAssocID="{EB8AC4C4-767A-4581-ACFB-BFD94C2A2715}" presName="rootText" presStyleLbl="node2" presStyleIdx="2" presStyleCnt="5">
        <dgm:presLayoutVars>
          <dgm:chPref val="3"/>
        </dgm:presLayoutVars>
      </dgm:prSet>
      <dgm:spPr/>
    </dgm:pt>
    <dgm:pt modelId="{BEA1F055-D75F-4777-A38F-1F6E9E5D73E0}" type="pres">
      <dgm:prSet presAssocID="{EB8AC4C4-767A-4581-ACFB-BFD94C2A2715}" presName="rootConnector" presStyleLbl="node2" presStyleIdx="2" presStyleCnt="5"/>
      <dgm:spPr/>
    </dgm:pt>
    <dgm:pt modelId="{7AFFEB89-F003-46D2-A54E-27A510C35EEC}" type="pres">
      <dgm:prSet presAssocID="{EB8AC4C4-767A-4581-ACFB-BFD94C2A2715}" presName="hierChild4" presStyleCnt="0"/>
      <dgm:spPr/>
    </dgm:pt>
    <dgm:pt modelId="{36CBC5CD-A9C2-4503-B768-84FDFDEFC985}" type="pres">
      <dgm:prSet presAssocID="{EB8AC4C4-767A-4581-ACFB-BFD94C2A2715}" presName="hierChild5" presStyleCnt="0"/>
      <dgm:spPr/>
    </dgm:pt>
    <dgm:pt modelId="{3BA964FF-5030-4219-8DA2-BF0FC8AD8694}" type="pres">
      <dgm:prSet presAssocID="{A4DFD2E9-A954-482B-9FE4-82FBF2B4C609}" presName="Name37" presStyleLbl="parChTrans1D2" presStyleIdx="3" presStyleCnt="5"/>
      <dgm:spPr/>
    </dgm:pt>
    <dgm:pt modelId="{B5798A9F-BE8C-4889-AD00-99EFAAE5ADF7}" type="pres">
      <dgm:prSet presAssocID="{AD58BBB5-A9D4-4F77-B543-74EF3E70A4B4}" presName="hierRoot2" presStyleCnt="0">
        <dgm:presLayoutVars>
          <dgm:hierBranch val="init"/>
        </dgm:presLayoutVars>
      </dgm:prSet>
      <dgm:spPr/>
    </dgm:pt>
    <dgm:pt modelId="{48E8A104-E341-4F19-804A-2D2361272B7C}" type="pres">
      <dgm:prSet presAssocID="{AD58BBB5-A9D4-4F77-B543-74EF3E70A4B4}" presName="rootComposite" presStyleCnt="0"/>
      <dgm:spPr/>
    </dgm:pt>
    <dgm:pt modelId="{DF535DEB-C5B4-4D62-B2CE-4FC786F1A0EB}" type="pres">
      <dgm:prSet presAssocID="{AD58BBB5-A9D4-4F77-B543-74EF3E70A4B4}" presName="rootText" presStyleLbl="node2" presStyleIdx="3" presStyleCnt="5">
        <dgm:presLayoutVars>
          <dgm:chPref val="3"/>
        </dgm:presLayoutVars>
      </dgm:prSet>
      <dgm:spPr/>
    </dgm:pt>
    <dgm:pt modelId="{2ECAEA8B-D919-44E5-BAEA-1BCC751E732E}" type="pres">
      <dgm:prSet presAssocID="{AD58BBB5-A9D4-4F77-B543-74EF3E70A4B4}" presName="rootConnector" presStyleLbl="node2" presStyleIdx="3" presStyleCnt="5"/>
      <dgm:spPr/>
    </dgm:pt>
    <dgm:pt modelId="{AE8BEDAE-2943-4DDC-8BAE-38DB594DAAF3}" type="pres">
      <dgm:prSet presAssocID="{AD58BBB5-A9D4-4F77-B543-74EF3E70A4B4}" presName="hierChild4" presStyleCnt="0"/>
      <dgm:spPr/>
    </dgm:pt>
    <dgm:pt modelId="{B633DA36-386E-452A-849A-D8BCF4A5F011}" type="pres">
      <dgm:prSet presAssocID="{FE778858-31F8-405E-A315-CFD2A38C551B}" presName="Name37" presStyleLbl="parChTrans1D3" presStyleIdx="2" presStyleCnt="4"/>
      <dgm:spPr/>
    </dgm:pt>
    <dgm:pt modelId="{10446BB9-3F58-423A-B385-6A89D12C3ADC}" type="pres">
      <dgm:prSet presAssocID="{5A1DEB41-8037-40C2-A6C1-8A446D2361A5}" presName="hierRoot2" presStyleCnt="0">
        <dgm:presLayoutVars>
          <dgm:hierBranch val="init"/>
        </dgm:presLayoutVars>
      </dgm:prSet>
      <dgm:spPr/>
    </dgm:pt>
    <dgm:pt modelId="{42AD55B4-128B-4B36-87BE-5DDCDBCC3CA1}" type="pres">
      <dgm:prSet presAssocID="{5A1DEB41-8037-40C2-A6C1-8A446D2361A5}" presName="rootComposite" presStyleCnt="0"/>
      <dgm:spPr/>
    </dgm:pt>
    <dgm:pt modelId="{1C57AF26-25E2-4566-9FA6-DE9C3099A366}" type="pres">
      <dgm:prSet presAssocID="{5A1DEB41-8037-40C2-A6C1-8A446D2361A5}" presName="rootText" presStyleLbl="node3" presStyleIdx="2" presStyleCnt="4">
        <dgm:presLayoutVars>
          <dgm:chPref val="3"/>
        </dgm:presLayoutVars>
      </dgm:prSet>
      <dgm:spPr/>
    </dgm:pt>
    <dgm:pt modelId="{9D039A3B-6B03-497A-A3F1-E34A1F55BD26}" type="pres">
      <dgm:prSet presAssocID="{5A1DEB41-8037-40C2-A6C1-8A446D2361A5}" presName="rootConnector" presStyleLbl="node3" presStyleIdx="2" presStyleCnt="4"/>
      <dgm:spPr/>
    </dgm:pt>
    <dgm:pt modelId="{2BFE96D9-DB5A-4FD1-A73C-21EA3C9EE918}" type="pres">
      <dgm:prSet presAssocID="{5A1DEB41-8037-40C2-A6C1-8A446D2361A5}" presName="hierChild4" presStyleCnt="0"/>
      <dgm:spPr/>
    </dgm:pt>
    <dgm:pt modelId="{D379B026-EC59-4B74-9F73-160346ADF17A}" type="pres">
      <dgm:prSet presAssocID="{5A1DEB41-8037-40C2-A6C1-8A446D2361A5}" presName="hierChild5" presStyleCnt="0"/>
      <dgm:spPr/>
    </dgm:pt>
    <dgm:pt modelId="{DAC986D5-8797-48B6-AF80-3424328F3F22}" type="pres">
      <dgm:prSet presAssocID="{D9CBDD07-D9FA-4159-A661-10E52354EAD2}" presName="Name37" presStyleLbl="parChTrans1D3" presStyleIdx="3" presStyleCnt="4"/>
      <dgm:spPr/>
    </dgm:pt>
    <dgm:pt modelId="{4191F261-6BD3-4EC9-B818-1995B8749F11}" type="pres">
      <dgm:prSet presAssocID="{44389E18-44F7-4609-9241-DBB71683DAB7}" presName="hierRoot2" presStyleCnt="0">
        <dgm:presLayoutVars>
          <dgm:hierBranch val="init"/>
        </dgm:presLayoutVars>
      </dgm:prSet>
      <dgm:spPr/>
    </dgm:pt>
    <dgm:pt modelId="{A8E97D9F-F977-4314-A821-0C10380F12F3}" type="pres">
      <dgm:prSet presAssocID="{44389E18-44F7-4609-9241-DBB71683DAB7}" presName="rootComposite" presStyleCnt="0"/>
      <dgm:spPr/>
    </dgm:pt>
    <dgm:pt modelId="{D7E37C67-2F8D-4AF8-97D1-E60E782E5660}" type="pres">
      <dgm:prSet presAssocID="{44389E18-44F7-4609-9241-DBB71683DAB7}" presName="rootText" presStyleLbl="node3" presStyleIdx="3" presStyleCnt="4">
        <dgm:presLayoutVars>
          <dgm:chPref val="3"/>
        </dgm:presLayoutVars>
      </dgm:prSet>
      <dgm:spPr/>
    </dgm:pt>
    <dgm:pt modelId="{BD2B80F6-F1CB-4184-896D-1DD0C0D887C4}" type="pres">
      <dgm:prSet presAssocID="{44389E18-44F7-4609-9241-DBB71683DAB7}" presName="rootConnector" presStyleLbl="node3" presStyleIdx="3" presStyleCnt="4"/>
      <dgm:spPr/>
    </dgm:pt>
    <dgm:pt modelId="{D54E9CDD-DAE3-4371-8ED5-3AC4C4C688F2}" type="pres">
      <dgm:prSet presAssocID="{44389E18-44F7-4609-9241-DBB71683DAB7}" presName="hierChild4" presStyleCnt="0"/>
      <dgm:spPr/>
    </dgm:pt>
    <dgm:pt modelId="{8906C0CB-4DB8-4EF1-97CE-01691D808207}" type="pres">
      <dgm:prSet presAssocID="{44389E18-44F7-4609-9241-DBB71683DAB7}" presName="hierChild5" presStyleCnt="0"/>
      <dgm:spPr/>
    </dgm:pt>
    <dgm:pt modelId="{A1495BF7-8085-412C-B9C1-D1558E37A9FF}" type="pres">
      <dgm:prSet presAssocID="{AD58BBB5-A9D4-4F77-B543-74EF3E70A4B4}" presName="hierChild5" presStyleCnt="0"/>
      <dgm:spPr/>
    </dgm:pt>
    <dgm:pt modelId="{C4C89C0D-EA98-4712-A36F-31A109499727}" type="pres">
      <dgm:prSet presAssocID="{1165A799-E4B5-499C-A7BF-46D31F04C194}" presName="Name37" presStyleLbl="parChTrans1D2" presStyleIdx="4" presStyleCnt="5"/>
      <dgm:spPr/>
    </dgm:pt>
    <dgm:pt modelId="{50EDAA74-6B12-41FE-897A-7331971D79C8}" type="pres">
      <dgm:prSet presAssocID="{FD73CA8B-87E4-4F34-8F1A-D6382D347FB8}" presName="hierRoot2" presStyleCnt="0">
        <dgm:presLayoutVars>
          <dgm:hierBranch val="init"/>
        </dgm:presLayoutVars>
      </dgm:prSet>
      <dgm:spPr/>
    </dgm:pt>
    <dgm:pt modelId="{D07689FE-7A2F-42D4-8A62-84925C240635}" type="pres">
      <dgm:prSet presAssocID="{FD73CA8B-87E4-4F34-8F1A-D6382D347FB8}" presName="rootComposite" presStyleCnt="0"/>
      <dgm:spPr/>
    </dgm:pt>
    <dgm:pt modelId="{AD8E829E-9358-44BB-A50A-EE858B3F26B7}" type="pres">
      <dgm:prSet presAssocID="{FD73CA8B-87E4-4F34-8F1A-D6382D347FB8}" presName="rootText" presStyleLbl="node2" presStyleIdx="4" presStyleCnt="5">
        <dgm:presLayoutVars>
          <dgm:chPref val="3"/>
        </dgm:presLayoutVars>
      </dgm:prSet>
      <dgm:spPr/>
    </dgm:pt>
    <dgm:pt modelId="{FAD2EDA1-8226-4B68-B76D-A7175F0676AC}" type="pres">
      <dgm:prSet presAssocID="{FD73CA8B-87E4-4F34-8F1A-D6382D347FB8}" presName="rootConnector" presStyleLbl="node2" presStyleIdx="4" presStyleCnt="5"/>
      <dgm:spPr/>
    </dgm:pt>
    <dgm:pt modelId="{97582EF0-3682-4A44-8D1A-1FBE5B10E5F1}" type="pres">
      <dgm:prSet presAssocID="{FD73CA8B-87E4-4F34-8F1A-D6382D347FB8}" presName="hierChild4" presStyleCnt="0"/>
      <dgm:spPr/>
    </dgm:pt>
    <dgm:pt modelId="{6B89FAC3-71E7-46D7-BAD1-927AFA8D83CC}" type="pres">
      <dgm:prSet presAssocID="{FD73CA8B-87E4-4F34-8F1A-D6382D347FB8}" presName="hierChild5" presStyleCnt="0"/>
      <dgm:spPr/>
    </dgm:pt>
    <dgm:pt modelId="{4B09B5F8-55C3-4591-8C0C-CD4E11DE95C7}" type="pres">
      <dgm:prSet presAssocID="{DF978F1E-65D3-4D88-8B43-E69A27734D6E}" presName="hierChild3" presStyleCnt="0"/>
      <dgm:spPr/>
    </dgm:pt>
  </dgm:ptLst>
  <dgm:cxnLst>
    <dgm:cxn modelId="{8768D500-1676-47BA-908A-A2BEABFB6446}" type="presOf" srcId="{5A1DEB41-8037-40C2-A6C1-8A446D2361A5}" destId="{9D039A3B-6B03-497A-A3F1-E34A1F55BD26}" srcOrd="1" destOrd="0" presId="urn:microsoft.com/office/officeart/2005/8/layout/orgChart1"/>
    <dgm:cxn modelId="{41AE4C03-6A23-49B8-85AC-7A635D31D2DA}" srcId="{A016EEE6-E6C9-405F-ACF1-FFADFEABE97F}" destId="{5FF9F82F-1256-4F68-ADD5-1256E0CE9394}" srcOrd="1" destOrd="0" parTransId="{E107E119-58A8-4FBC-A802-701A12F0DF9E}" sibTransId="{05CD37C8-584A-42A8-813A-6728529299D2}"/>
    <dgm:cxn modelId="{D0083E06-758C-4B52-B667-1CC1846C221E}" type="presOf" srcId="{CA2E4504-DEF2-48AB-920B-731A2C340701}" destId="{0970F771-C56B-41F4-AE49-5A36E38C76DA}" srcOrd="0" destOrd="0" presId="urn:microsoft.com/office/officeart/2005/8/layout/orgChart1"/>
    <dgm:cxn modelId="{ECA6A312-C609-4F06-A836-7D2D9A14C9EE}" srcId="{DF978F1E-65D3-4D88-8B43-E69A27734D6E}" destId="{FD73CA8B-87E4-4F34-8F1A-D6382D347FB8}" srcOrd="4" destOrd="0" parTransId="{1165A799-E4B5-499C-A7BF-46D31F04C194}" sibTransId="{4CC09960-DC9D-457A-B250-918CA2D28478}"/>
    <dgm:cxn modelId="{77AA9516-7722-421A-A4A6-3D1894DF8669}" type="presOf" srcId="{DF978F1E-65D3-4D88-8B43-E69A27734D6E}" destId="{5EAC2297-715A-46AD-97F3-8EB661E11DA2}" srcOrd="1" destOrd="0" presId="urn:microsoft.com/office/officeart/2005/8/layout/orgChart1"/>
    <dgm:cxn modelId="{92402325-C089-4441-A3ED-21FE879314E8}" type="presOf" srcId="{E107E119-58A8-4FBC-A802-701A12F0DF9E}" destId="{4E87919C-7674-4507-8919-9FBC45110084}" srcOrd="0" destOrd="0" presId="urn:microsoft.com/office/officeart/2005/8/layout/orgChart1"/>
    <dgm:cxn modelId="{C34A5327-A50E-453D-9408-6A7C4BF8CDCB}" srcId="{A016EEE6-E6C9-405F-ACF1-FFADFEABE97F}" destId="{CAFAF27C-277E-47D3-989A-D911590B02DF}" srcOrd="0" destOrd="0" parTransId="{B30F3CBC-426C-4B43-B159-A7BAEE29C581}" sibTransId="{6CD6900B-D5D5-414C-B5C4-7E151283D5EB}"/>
    <dgm:cxn modelId="{DE380F2D-3F79-4CD8-B28C-AD24D6C165C0}" type="presOf" srcId="{D9CBDD07-D9FA-4159-A661-10E52354EAD2}" destId="{DAC986D5-8797-48B6-AF80-3424328F3F22}" srcOrd="0" destOrd="0" presId="urn:microsoft.com/office/officeart/2005/8/layout/orgChart1"/>
    <dgm:cxn modelId="{B401EB30-5E2A-410B-9E9E-6DF8FB6F921F}" type="presOf" srcId="{FD73CA8B-87E4-4F34-8F1A-D6382D347FB8}" destId="{FAD2EDA1-8226-4B68-B76D-A7175F0676AC}" srcOrd="1" destOrd="0" presId="urn:microsoft.com/office/officeart/2005/8/layout/orgChart1"/>
    <dgm:cxn modelId="{00518F32-2D9C-4237-97E5-C0FEDDF6B9E3}" type="presOf" srcId="{B1CA64C3-7154-4EB5-98DB-321314EE4C94}" destId="{CBA43442-57D4-4789-81ED-76A9330DF266}" srcOrd="0" destOrd="0" presId="urn:microsoft.com/office/officeart/2005/8/layout/orgChart1"/>
    <dgm:cxn modelId="{39F2E136-32AD-4AD9-B0C4-56306B052120}" srcId="{5FF9F82F-1256-4F68-ADD5-1256E0CE9394}" destId="{A74C7021-D516-487F-A1B2-C1EEADDB1288}" srcOrd="1" destOrd="0" parTransId="{9CC08861-FD94-411E-BFC8-01DCD7AEE258}" sibTransId="{B75F118A-B581-4173-97A4-A47633D1B356}"/>
    <dgm:cxn modelId="{03A5A33D-59F6-4C9E-A809-E74F3A357ACB}" type="presOf" srcId="{9D65A172-640B-44AF-B48E-E853492FB2C1}" destId="{174F7E23-EC2F-4F89-AAE4-A09221A94CC1}" srcOrd="0" destOrd="0" presId="urn:microsoft.com/office/officeart/2005/8/layout/orgChart1"/>
    <dgm:cxn modelId="{1FDF9840-3652-42E5-9239-37C03C6DD938}" type="presOf" srcId="{DF978F1E-65D3-4D88-8B43-E69A27734D6E}" destId="{1E3B9135-4B23-46CD-BD55-02F3305C84DE}" srcOrd="0" destOrd="0" presId="urn:microsoft.com/office/officeart/2005/8/layout/orgChart1"/>
    <dgm:cxn modelId="{545B1D5F-ECD5-4070-B56A-843478FBC859}" type="presOf" srcId="{CAFAF27C-277E-47D3-989A-D911590B02DF}" destId="{BB36BA23-1CC4-422E-9832-E46739477823}" srcOrd="0" destOrd="0" presId="urn:microsoft.com/office/officeart/2005/8/layout/orgChart1"/>
    <dgm:cxn modelId="{65F20441-43F0-43F9-8723-FC547F8AB037}" type="presOf" srcId="{31572ED7-D1F7-4597-8D4E-004AB6BDA364}" destId="{76F9F24D-6911-4017-8C4E-E195E4FADACE}" srcOrd="0" destOrd="0" presId="urn:microsoft.com/office/officeart/2005/8/layout/orgChart1"/>
    <dgm:cxn modelId="{E7343F41-8EE8-4406-B753-CAD1C79E39DC}" srcId="{DF978F1E-65D3-4D88-8B43-E69A27734D6E}" destId="{EB8AC4C4-767A-4581-ACFB-BFD94C2A2715}" srcOrd="2" destOrd="0" parTransId="{8C4B075C-32F7-47A3-85B6-885D7FFA9337}" sibTransId="{0ADF5E66-ABAF-4B75-A3ED-E43D44EB632A}"/>
    <dgm:cxn modelId="{61286E42-3100-44FD-B0BC-9549AFA0C12D}" srcId="{DF978F1E-65D3-4D88-8B43-E69A27734D6E}" destId="{9D65A172-640B-44AF-B48E-E853492FB2C1}" srcOrd="0" destOrd="0" parTransId="{31572ED7-D1F7-4597-8D4E-004AB6BDA364}" sibTransId="{E59630D1-033B-4330-86A5-68D1798A7698}"/>
    <dgm:cxn modelId="{7AC58E62-5BB9-4DA9-A538-9F7B6A8523B5}" type="presOf" srcId="{2B240FF5-C0DB-4E65-AD32-F92B46490337}" destId="{369EE3D7-9074-4AA3-A2B7-99C738887417}" srcOrd="0" destOrd="0" presId="urn:microsoft.com/office/officeart/2005/8/layout/orgChart1"/>
    <dgm:cxn modelId="{83C0E063-8372-4A1B-90B4-C0D377835C27}" type="presOf" srcId="{A4DFD2E9-A954-482B-9FE4-82FBF2B4C609}" destId="{3BA964FF-5030-4219-8DA2-BF0FC8AD8694}" srcOrd="0" destOrd="0" presId="urn:microsoft.com/office/officeart/2005/8/layout/orgChart1"/>
    <dgm:cxn modelId="{67B85A67-235B-47BA-887D-05B6A426D340}" srcId="{CA2E4504-DEF2-48AB-920B-731A2C340701}" destId="{DF978F1E-65D3-4D88-8B43-E69A27734D6E}" srcOrd="0" destOrd="0" parTransId="{1ECAB84F-7A4C-40D8-B4E2-CA8125B991FB}" sibTransId="{B6BB5C6D-2058-4417-A743-145E61E7B611}"/>
    <dgm:cxn modelId="{16C90475-CEF2-4FC4-B98B-CA5206FF224D}" type="presOf" srcId="{44389E18-44F7-4609-9241-DBB71683DAB7}" destId="{D7E37C67-2F8D-4AF8-97D1-E60E782E5660}" srcOrd="0" destOrd="0" presId="urn:microsoft.com/office/officeart/2005/8/layout/orgChart1"/>
    <dgm:cxn modelId="{25B9B655-953A-494D-A68D-39C9B9F2E745}" srcId="{AD58BBB5-A9D4-4F77-B543-74EF3E70A4B4}" destId="{44389E18-44F7-4609-9241-DBB71683DAB7}" srcOrd="1" destOrd="0" parTransId="{D9CBDD07-D9FA-4159-A661-10E52354EAD2}" sibTransId="{BBFFCC33-99E4-4DBB-9E25-B09312EE9462}"/>
    <dgm:cxn modelId="{C4038D56-09B9-4E38-BEBB-BB78EB89E960}" type="presOf" srcId="{1165A799-E4B5-499C-A7BF-46D31F04C194}" destId="{C4C89C0D-EA98-4712-A36F-31A109499727}" srcOrd="0" destOrd="0" presId="urn:microsoft.com/office/officeart/2005/8/layout/orgChart1"/>
    <dgm:cxn modelId="{BD2C0E7A-68C8-4AF6-BF59-64C9765B7583}" type="presOf" srcId="{4E87B971-EA94-4343-AB3F-DA7133866202}" destId="{202DF89F-7828-47C1-A7FB-2425B9BFA994}" srcOrd="1" destOrd="0" presId="urn:microsoft.com/office/officeart/2005/8/layout/orgChart1"/>
    <dgm:cxn modelId="{B907068A-A01A-4F1B-B4EE-4EDDC2C67570}" type="presOf" srcId="{5FF9F82F-1256-4F68-ADD5-1256E0CE9394}" destId="{3689119B-FFB9-41EA-A4DB-B162EFBA94CA}" srcOrd="1" destOrd="0" presId="urn:microsoft.com/office/officeart/2005/8/layout/orgChart1"/>
    <dgm:cxn modelId="{AC652A8D-94F1-476D-940E-9D99C0A43E38}" srcId="{DF978F1E-65D3-4D88-8B43-E69A27734D6E}" destId="{AD58BBB5-A9D4-4F77-B543-74EF3E70A4B4}" srcOrd="3" destOrd="0" parTransId="{A4DFD2E9-A954-482B-9FE4-82FBF2B4C609}" sibTransId="{250238FF-4BB3-4977-AD49-60AE23F3EEB3}"/>
    <dgm:cxn modelId="{1A85AF8F-01AA-4DAD-B08C-AD5A58DEC24F}" type="presOf" srcId="{A016EEE6-E6C9-405F-ACF1-FFADFEABE97F}" destId="{7CAE20F3-9851-4184-88DB-DE8D73469125}" srcOrd="1" destOrd="0" presId="urn:microsoft.com/office/officeart/2005/8/layout/orgChart1"/>
    <dgm:cxn modelId="{6983BF92-BEDB-4BFE-ADB0-A631C04C5648}" type="presOf" srcId="{EB8AC4C4-767A-4581-ACFB-BFD94C2A2715}" destId="{BEA1F055-D75F-4777-A38F-1F6E9E5D73E0}" srcOrd="1" destOrd="0" presId="urn:microsoft.com/office/officeart/2005/8/layout/orgChart1"/>
    <dgm:cxn modelId="{D5D1A893-0F6E-4C58-989E-B396609A1EAE}" type="presOf" srcId="{9D65A172-640B-44AF-B48E-E853492FB2C1}" destId="{4F4EBD20-12B4-493A-980F-ABD0AF577168}" srcOrd="1" destOrd="0" presId="urn:microsoft.com/office/officeart/2005/8/layout/orgChart1"/>
    <dgm:cxn modelId="{72078E9E-E437-49C0-B7CD-8098A583DC8D}" srcId="{5FF9F82F-1256-4F68-ADD5-1256E0CE9394}" destId="{4E87B971-EA94-4343-AB3F-DA7133866202}" srcOrd="0" destOrd="0" parTransId="{2B240FF5-C0DB-4E65-AD32-F92B46490337}" sibTransId="{DE807CA7-5217-4C8A-977A-570C0E57F752}"/>
    <dgm:cxn modelId="{C75325A2-6173-4F1D-9058-8797EF05B693}" type="presOf" srcId="{5FF9F82F-1256-4F68-ADD5-1256E0CE9394}" destId="{0E552A6F-B68C-4E74-BE5D-70249725636B}" srcOrd="0" destOrd="0" presId="urn:microsoft.com/office/officeart/2005/8/layout/orgChart1"/>
    <dgm:cxn modelId="{2BF8A2A2-A2E3-4859-8A2A-DA3A2FCC5A79}" type="presOf" srcId="{A016EEE6-E6C9-405F-ACF1-FFADFEABE97F}" destId="{35E89742-BA88-4DF4-BB56-ABD629DBF74B}" srcOrd="0" destOrd="0" presId="urn:microsoft.com/office/officeart/2005/8/layout/orgChart1"/>
    <dgm:cxn modelId="{7063BEA3-AF79-45F0-9F01-68DF9F3512A0}" srcId="{AD58BBB5-A9D4-4F77-B543-74EF3E70A4B4}" destId="{5A1DEB41-8037-40C2-A6C1-8A446D2361A5}" srcOrd="0" destOrd="0" parTransId="{FE778858-31F8-405E-A315-CFD2A38C551B}" sibTransId="{6B1E8239-B204-4327-9FE4-D66D2BCF30CC}"/>
    <dgm:cxn modelId="{C5354DA6-7DF3-4B8B-AE9A-58C509A93401}" type="presOf" srcId="{FD73CA8B-87E4-4F34-8F1A-D6382D347FB8}" destId="{AD8E829E-9358-44BB-A50A-EE858B3F26B7}" srcOrd="0" destOrd="0" presId="urn:microsoft.com/office/officeart/2005/8/layout/orgChart1"/>
    <dgm:cxn modelId="{F4EC33B1-5422-485B-A2AA-A06B515EDD66}" type="presOf" srcId="{4E87B971-EA94-4343-AB3F-DA7133866202}" destId="{CD85F165-19C6-42AA-B8C4-4A8A0F3BD57A}" srcOrd="0" destOrd="0" presId="urn:microsoft.com/office/officeart/2005/8/layout/orgChart1"/>
    <dgm:cxn modelId="{9F4F90B7-14EB-40C1-8EAA-432DF2B19932}" type="presOf" srcId="{CAFAF27C-277E-47D3-989A-D911590B02DF}" destId="{6FDEBB40-B66F-4873-B5E1-6A2056A66F75}" srcOrd="1" destOrd="0" presId="urn:microsoft.com/office/officeart/2005/8/layout/orgChart1"/>
    <dgm:cxn modelId="{DB5FF6C0-EE23-4BAC-BBE2-9CFF47F2DFC9}" type="presOf" srcId="{FE778858-31F8-405E-A315-CFD2A38C551B}" destId="{B633DA36-386E-452A-849A-D8BCF4A5F011}" srcOrd="0" destOrd="0" presId="urn:microsoft.com/office/officeart/2005/8/layout/orgChart1"/>
    <dgm:cxn modelId="{6E3DA8C2-301F-4A64-BF7E-EF5E20EC27BC}" type="presOf" srcId="{8C4B075C-32F7-47A3-85B6-885D7FFA9337}" destId="{F5F16A33-5074-4422-9522-4AF9DC2C0200}" srcOrd="0" destOrd="0" presId="urn:microsoft.com/office/officeart/2005/8/layout/orgChart1"/>
    <dgm:cxn modelId="{589DF4C5-DE40-4F56-B766-87859037D584}" type="presOf" srcId="{AD58BBB5-A9D4-4F77-B543-74EF3E70A4B4}" destId="{2ECAEA8B-D919-44E5-BAEA-1BCC751E732E}" srcOrd="1" destOrd="0" presId="urn:microsoft.com/office/officeart/2005/8/layout/orgChart1"/>
    <dgm:cxn modelId="{F065A4C7-E5A7-407D-9A86-25B5940BDC75}" type="presOf" srcId="{A74C7021-D516-487F-A1B2-C1EEADDB1288}" destId="{C2E297D7-6C98-4E5A-8ED6-1F55E3BBBABB}" srcOrd="1" destOrd="0" presId="urn:microsoft.com/office/officeart/2005/8/layout/orgChart1"/>
    <dgm:cxn modelId="{9B3567CF-EFAF-4070-A9F1-9E537CA8D2FC}" type="presOf" srcId="{44389E18-44F7-4609-9241-DBB71683DAB7}" destId="{BD2B80F6-F1CB-4184-896D-1DD0C0D887C4}" srcOrd="1" destOrd="0" presId="urn:microsoft.com/office/officeart/2005/8/layout/orgChart1"/>
    <dgm:cxn modelId="{67FE09D0-E23C-4DBF-A241-0357E42812E7}" type="presOf" srcId="{9CC08861-FD94-411E-BFC8-01DCD7AEE258}" destId="{4F133DBF-B8C8-414C-B8D8-E5CC6D47CDDB}" srcOrd="0" destOrd="0" presId="urn:microsoft.com/office/officeart/2005/8/layout/orgChart1"/>
    <dgm:cxn modelId="{4DC898E4-ADC1-411D-B450-F0A1BC0D5A98}" srcId="{DF978F1E-65D3-4D88-8B43-E69A27734D6E}" destId="{A016EEE6-E6C9-405F-ACF1-FFADFEABE97F}" srcOrd="1" destOrd="0" parTransId="{B1CA64C3-7154-4EB5-98DB-321314EE4C94}" sibTransId="{22090D32-6B1D-44DC-ACDC-EF0ACA8DAFC1}"/>
    <dgm:cxn modelId="{A551C5E8-9305-42AF-AE65-54237F374FF7}" type="presOf" srcId="{EB8AC4C4-767A-4581-ACFB-BFD94C2A2715}" destId="{26D9CF35-9A67-4ADF-BB7F-61BBA7B904FF}" srcOrd="0" destOrd="0" presId="urn:microsoft.com/office/officeart/2005/8/layout/orgChart1"/>
    <dgm:cxn modelId="{451784EA-6FEF-4DC4-8AD1-1581B37BDCD1}" type="presOf" srcId="{AD58BBB5-A9D4-4F77-B543-74EF3E70A4B4}" destId="{DF535DEB-C5B4-4D62-B2CE-4FC786F1A0EB}" srcOrd="0" destOrd="0" presId="urn:microsoft.com/office/officeart/2005/8/layout/orgChart1"/>
    <dgm:cxn modelId="{A6F033F4-E6BA-42B4-91F4-01807E30A2A5}" type="presOf" srcId="{5A1DEB41-8037-40C2-A6C1-8A446D2361A5}" destId="{1C57AF26-25E2-4566-9FA6-DE9C3099A366}" srcOrd="0" destOrd="0" presId="urn:microsoft.com/office/officeart/2005/8/layout/orgChart1"/>
    <dgm:cxn modelId="{288650FB-2C87-4A06-859C-54EC6896D34D}" type="presOf" srcId="{A74C7021-D516-487F-A1B2-C1EEADDB1288}" destId="{1AFFD95E-5A05-412F-BDAC-116037076AD3}" srcOrd="0" destOrd="0" presId="urn:microsoft.com/office/officeart/2005/8/layout/orgChart1"/>
    <dgm:cxn modelId="{2E3684FD-7226-4522-B75D-73ED827954E8}" type="presOf" srcId="{B30F3CBC-426C-4B43-B159-A7BAEE29C581}" destId="{4757C9F0-ADED-4545-BE13-507D791B2851}" srcOrd="0" destOrd="0" presId="urn:microsoft.com/office/officeart/2005/8/layout/orgChart1"/>
    <dgm:cxn modelId="{2D7E740A-071E-4F69-9E22-92C0E7653E4F}" type="presParOf" srcId="{0970F771-C56B-41F4-AE49-5A36E38C76DA}" destId="{68A1CA20-1DF4-471D-B17D-CBAD52E7EC6F}" srcOrd="0" destOrd="0" presId="urn:microsoft.com/office/officeart/2005/8/layout/orgChart1"/>
    <dgm:cxn modelId="{5E92513A-02CE-42EE-9316-45748D172464}" type="presParOf" srcId="{68A1CA20-1DF4-471D-B17D-CBAD52E7EC6F}" destId="{64C75FFE-4E14-4F2C-934A-59C5DFE48F5E}" srcOrd="0" destOrd="0" presId="urn:microsoft.com/office/officeart/2005/8/layout/orgChart1"/>
    <dgm:cxn modelId="{8DD62DCF-5BDB-4573-8E94-37810C1F2808}" type="presParOf" srcId="{64C75FFE-4E14-4F2C-934A-59C5DFE48F5E}" destId="{1E3B9135-4B23-46CD-BD55-02F3305C84DE}" srcOrd="0" destOrd="0" presId="urn:microsoft.com/office/officeart/2005/8/layout/orgChart1"/>
    <dgm:cxn modelId="{4BB0358B-EECB-4363-8F1D-178053F0A0CC}" type="presParOf" srcId="{64C75FFE-4E14-4F2C-934A-59C5DFE48F5E}" destId="{5EAC2297-715A-46AD-97F3-8EB661E11DA2}" srcOrd="1" destOrd="0" presId="urn:microsoft.com/office/officeart/2005/8/layout/orgChart1"/>
    <dgm:cxn modelId="{F3EA52F6-9708-4B38-91EB-E08E8824D261}" type="presParOf" srcId="{68A1CA20-1DF4-471D-B17D-CBAD52E7EC6F}" destId="{A3F18C42-7DD4-4C86-8E7D-64A101685AAA}" srcOrd="1" destOrd="0" presId="urn:microsoft.com/office/officeart/2005/8/layout/orgChart1"/>
    <dgm:cxn modelId="{C05AB572-0F87-4150-BF35-A1A359AA048C}" type="presParOf" srcId="{A3F18C42-7DD4-4C86-8E7D-64A101685AAA}" destId="{76F9F24D-6911-4017-8C4E-E195E4FADACE}" srcOrd="0" destOrd="0" presId="urn:microsoft.com/office/officeart/2005/8/layout/orgChart1"/>
    <dgm:cxn modelId="{A6C5BAB5-F345-4760-A7F5-BBEF76BF585F}" type="presParOf" srcId="{A3F18C42-7DD4-4C86-8E7D-64A101685AAA}" destId="{8CABA6F1-D7F7-4B34-9645-064371C75DE3}" srcOrd="1" destOrd="0" presId="urn:microsoft.com/office/officeart/2005/8/layout/orgChart1"/>
    <dgm:cxn modelId="{44848FEA-C955-4F06-A252-C5B0E1E87698}" type="presParOf" srcId="{8CABA6F1-D7F7-4B34-9645-064371C75DE3}" destId="{9C57872D-D8B5-47A0-B1B3-B788026E6669}" srcOrd="0" destOrd="0" presId="urn:microsoft.com/office/officeart/2005/8/layout/orgChart1"/>
    <dgm:cxn modelId="{D9D67B05-C80A-49FA-9BDE-F8595130F37B}" type="presParOf" srcId="{9C57872D-D8B5-47A0-B1B3-B788026E6669}" destId="{174F7E23-EC2F-4F89-AAE4-A09221A94CC1}" srcOrd="0" destOrd="0" presId="urn:microsoft.com/office/officeart/2005/8/layout/orgChart1"/>
    <dgm:cxn modelId="{202537A7-A42C-4A54-9CE2-F17259964B5F}" type="presParOf" srcId="{9C57872D-D8B5-47A0-B1B3-B788026E6669}" destId="{4F4EBD20-12B4-493A-980F-ABD0AF577168}" srcOrd="1" destOrd="0" presId="urn:microsoft.com/office/officeart/2005/8/layout/orgChart1"/>
    <dgm:cxn modelId="{8432054B-6346-4DCB-ACCE-CBB4F2DD21EE}" type="presParOf" srcId="{8CABA6F1-D7F7-4B34-9645-064371C75DE3}" destId="{518F782D-4809-457F-B203-40BF7203F653}" srcOrd="1" destOrd="0" presId="urn:microsoft.com/office/officeart/2005/8/layout/orgChart1"/>
    <dgm:cxn modelId="{CC3E076D-DA8A-4EE5-9C99-E158478D2A01}" type="presParOf" srcId="{8CABA6F1-D7F7-4B34-9645-064371C75DE3}" destId="{DA43EEA8-EE72-4F1E-A77F-D1888BD4FEF0}" srcOrd="2" destOrd="0" presId="urn:microsoft.com/office/officeart/2005/8/layout/orgChart1"/>
    <dgm:cxn modelId="{17ABCA38-8F6E-4F7C-8686-E4B0A7C26314}" type="presParOf" srcId="{A3F18C42-7DD4-4C86-8E7D-64A101685AAA}" destId="{CBA43442-57D4-4789-81ED-76A9330DF266}" srcOrd="2" destOrd="0" presId="urn:microsoft.com/office/officeart/2005/8/layout/orgChart1"/>
    <dgm:cxn modelId="{00D57D4B-DE44-4481-A007-0DAD550CF701}" type="presParOf" srcId="{A3F18C42-7DD4-4C86-8E7D-64A101685AAA}" destId="{F9879274-9671-4D3C-97E9-E445A8AFD2D0}" srcOrd="3" destOrd="0" presId="urn:microsoft.com/office/officeart/2005/8/layout/orgChart1"/>
    <dgm:cxn modelId="{CD8D8C62-0BBF-4110-A88D-EFDA48E6ACD9}" type="presParOf" srcId="{F9879274-9671-4D3C-97E9-E445A8AFD2D0}" destId="{2C118ADF-8542-4DFE-B8E7-93A2A91FA1D4}" srcOrd="0" destOrd="0" presId="urn:microsoft.com/office/officeart/2005/8/layout/orgChart1"/>
    <dgm:cxn modelId="{DBCE498A-4041-4407-9FF0-52A82E736216}" type="presParOf" srcId="{2C118ADF-8542-4DFE-B8E7-93A2A91FA1D4}" destId="{35E89742-BA88-4DF4-BB56-ABD629DBF74B}" srcOrd="0" destOrd="0" presId="urn:microsoft.com/office/officeart/2005/8/layout/orgChart1"/>
    <dgm:cxn modelId="{46B8D6C5-DFD8-47CE-B634-48B9692D9974}" type="presParOf" srcId="{2C118ADF-8542-4DFE-B8E7-93A2A91FA1D4}" destId="{7CAE20F3-9851-4184-88DB-DE8D73469125}" srcOrd="1" destOrd="0" presId="urn:microsoft.com/office/officeart/2005/8/layout/orgChart1"/>
    <dgm:cxn modelId="{7BE122ED-1427-43D7-BE11-BE9662F3E2BF}" type="presParOf" srcId="{F9879274-9671-4D3C-97E9-E445A8AFD2D0}" destId="{F71291DF-967A-43A2-B7FB-9D3EF8D80FED}" srcOrd="1" destOrd="0" presId="urn:microsoft.com/office/officeart/2005/8/layout/orgChart1"/>
    <dgm:cxn modelId="{4E218180-1B32-4005-B160-56FE9D555D39}" type="presParOf" srcId="{F71291DF-967A-43A2-B7FB-9D3EF8D80FED}" destId="{4757C9F0-ADED-4545-BE13-507D791B2851}" srcOrd="0" destOrd="0" presId="urn:microsoft.com/office/officeart/2005/8/layout/orgChart1"/>
    <dgm:cxn modelId="{55C0871C-9078-4C54-A7A6-129DF5ECCF79}" type="presParOf" srcId="{F71291DF-967A-43A2-B7FB-9D3EF8D80FED}" destId="{D8556E7D-4CB1-400B-81DD-D05A4F8BBA3E}" srcOrd="1" destOrd="0" presId="urn:microsoft.com/office/officeart/2005/8/layout/orgChart1"/>
    <dgm:cxn modelId="{11E1D99A-896D-49D8-AD5D-914F3070C744}" type="presParOf" srcId="{D8556E7D-4CB1-400B-81DD-D05A4F8BBA3E}" destId="{70FECE5E-99AE-430C-99F1-3BBA8424D735}" srcOrd="0" destOrd="0" presId="urn:microsoft.com/office/officeart/2005/8/layout/orgChart1"/>
    <dgm:cxn modelId="{AFA41784-7951-434D-B7E5-2863D86231E0}" type="presParOf" srcId="{70FECE5E-99AE-430C-99F1-3BBA8424D735}" destId="{BB36BA23-1CC4-422E-9832-E46739477823}" srcOrd="0" destOrd="0" presId="urn:microsoft.com/office/officeart/2005/8/layout/orgChart1"/>
    <dgm:cxn modelId="{C642E138-13A7-4995-91B1-7FEE6AFE10C9}" type="presParOf" srcId="{70FECE5E-99AE-430C-99F1-3BBA8424D735}" destId="{6FDEBB40-B66F-4873-B5E1-6A2056A66F75}" srcOrd="1" destOrd="0" presId="urn:microsoft.com/office/officeart/2005/8/layout/orgChart1"/>
    <dgm:cxn modelId="{A885DAE0-AEB4-486B-8CD5-9835B38B6EDC}" type="presParOf" srcId="{D8556E7D-4CB1-400B-81DD-D05A4F8BBA3E}" destId="{09F5BCEB-F822-468A-9186-D18D023B1349}" srcOrd="1" destOrd="0" presId="urn:microsoft.com/office/officeart/2005/8/layout/orgChart1"/>
    <dgm:cxn modelId="{0CFF6664-43BD-4D26-BB4C-DB04D4CF963A}" type="presParOf" srcId="{D8556E7D-4CB1-400B-81DD-D05A4F8BBA3E}" destId="{A07C9AD1-B8EF-4F54-A363-7A2E9820873D}" srcOrd="2" destOrd="0" presId="urn:microsoft.com/office/officeart/2005/8/layout/orgChart1"/>
    <dgm:cxn modelId="{FFB19AED-345F-4211-87ED-51A0D4C2D3CC}" type="presParOf" srcId="{F71291DF-967A-43A2-B7FB-9D3EF8D80FED}" destId="{4E87919C-7674-4507-8919-9FBC45110084}" srcOrd="2" destOrd="0" presId="urn:microsoft.com/office/officeart/2005/8/layout/orgChart1"/>
    <dgm:cxn modelId="{3683FCB4-EA52-4BBA-A669-A9331ACD44B9}" type="presParOf" srcId="{F71291DF-967A-43A2-B7FB-9D3EF8D80FED}" destId="{F1F2E2FC-E776-465B-A38D-138D3F07549C}" srcOrd="3" destOrd="0" presId="urn:microsoft.com/office/officeart/2005/8/layout/orgChart1"/>
    <dgm:cxn modelId="{F201FA9B-AFEA-4749-A32E-F5BBD4FD366B}" type="presParOf" srcId="{F1F2E2FC-E776-465B-A38D-138D3F07549C}" destId="{B37F639D-841F-4407-BB6D-F942C94C62E1}" srcOrd="0" destOrd="0" presId="urn:microsoft.com/office/officeart/2005/8/layout/orgChart1"/>
    <dgm:cxn modelId="{E39D83AF-5670-4D63-A42D-E938A6AF4368}" type="presParOf" srcId="{B37F639D-841F-4407-BB6D-F942C94C62E1}" destId="{0E552A6F-B68C-4E74-BE5D-70249725636B}" srcOrd="0" destOrd="0" presId="urn:microsoft.com/office/officeart/2005/8/layout/orgChart1"/>
    <dgm:cxn modelId="{93A67D1B-11C3-4AC5-B95C-1C3E49D0177C}" type="presParOf" srcId="{B37F639D-841F-4407-BB6D-F942C94C62E1}" destId="{3689119B-FFB9-41EA-A4DB-B162EFBA94CA}" srcOrd="1" destOrd="0" presId="urn:microsoft.com/office/officeart/2005/8/layout/orgChart1"/>
    <dgm:cxn modelId="{12C4BA3B-0D8D-4EEF-8EE4-871C2C31FE1A}" type="presParOf" srcId="{F1F2E2FC-E776-465B-A38D-138D3F07549C}" destId="{D9B89396-A938-4515-8EBC-04023E1AF586}" srcOrd="1" destOrd="0" presId="urn:microsoft.com/office/officeart/2005/8/layout/orgChart1"/>
    <dgm:cxn modelId="{CD4D2269-FC17-4716-9CD9-77B58A570676}" type="presParOf" srcId="{D9B89396-A938-4515-8EBC-04023E1AF586}" destId="{369EE3D7-9074-4AA3-A2B7-99C738887417}" srcOrd="0" destOrd="0" presId="urn:microsoft.com/office/officeart/2005/8/layout/orgChart1"/>
    <dgm:cxn modelId="{8C197CA1-E980-42E3-8E0B-1B534E02D07B}" type="presParOf" srcId="{D9B89396-A938-4515-8EBC-04023E1AF586}" destId="{2972752B-4B0C-4675-8B2F-2448618124BC}" srcOrd="1" destOrd="0" presId="urn:microsoft.com/office/officeart/2005/8/layout/orgChart1"/>
    <dgm:cxn modelId="{A030F654-59B7-4CFA-AA8B-2C8E1450803B}" type="presParOf" srcId="{2972752B-4B0C-4675-8B2F-2448618124BC}" destId="{E3DE5D8E-987A-426B-8D14-9C18F5B4B51B}" srcOrd="0" destOrd="0" presId="urn:microsoft.com/office/officeart/2005/8/layout/orgChart1"/>
    <dgm:cxn modelId="{88C0809E-6BBE-4B50-9B4D-82CF058FA999}" type="presParOf" srcId="{E3DE5D8E-987A-426B-8D14-9C18F5B4B51B}" destId="{CD85F165-19C6-42AA-B8C4-4A8A0F3BD57A}" srcOrd="0" destOrd="0" presId="urn:microsoft.com/office/officeart/2005/8/layout/orgChart1"/>
    <dgm:cxn modelId="{0B181C48-9A59-4B93-81E0-D9EA5E41CD10}" type="presParOf" srcId="{E3DE5D8E-987A-426B-8D14-9C18F5B4B51B}" destId="{202DF89F-7828-47C1-A7FB-2425B9BFA994}" srcOrd="1" destOrd="0" presId="urn:microsoft.com/office/officeart/2005/8/layout/orgChart1"/>
    <dgm:cxn modelId="{2BE4397B-3519-40D2-A204-2FDFEA043180}" type="presParOf" srcId="{2972752B-4B0C-4675-8B2F-2448618124BC}" destId="{A09A2C34-E97D-453B-9A07-D07B595B7354}" srcOrd="1" destOrd="0" presId="urn:microsoft.com/office/officeart/2005/8/layout/orgChart1"/>
    <dgm:cxn modelId="{CF874232-45C8-4B5E-B59A-EF096C1DEEE3}" type="presParOf" srcId="{2972752B-4B0C-4675-8B2F-2448618124BC}" destId="{16021EBF-1902-4A83-B9DE-FED6C84E0ABD}" srcOrd="2" destOrd="0" presId="urn:microsoft.com/office/officeart/2005/8/layout/orgChart1"/>
    <dgm:cxn modelId="{E9D4C91B-0B97-465E-BF99-36D8B44762CF}" type="presParOf" srcId="{D9B89396-A938-4515-8EBC-04023E1AF586}" destId="{4F133DBF-B8C8-414C-B8D8-E5CC6D47CDDB}" srcOrd="2" destOrd="0" presId="urn:microsoft.com/office/officeart/2005/8/layout/orgChart1"/>
    <dgm:cxn modelId="{895B1E9C-F437-4B0C-9D3D-D96BC5AF4E14}" type="presParOf" srcId="{D9B89396-A938-4515-8EBC-04023E1AF586}" destId="{77BD91D3-C1D2-47B7-A13C-A2726D792CA1}" srcOrd="3" destOrd="0" presId="urn:microsoft.com/office/officeart/2005/8/layout/orgChart1"/>
    <dgm:cxn modelId="{94E0413D-E75D-4930-A166-2BFA78CBA06C}" type="presParOf" srcId="{77BD91D3-C1D2-47B7-A13C-A2726D792CA1}" destId="{39B48029-9735-4522-9F50-FD8B2C85E2DF}" srcOrd="0" destOrd="0" presId="urn:microsoft.com/office/officeart/2005/8/layout/orgChart1"/>
    <dgm:cxn modelId="{BF888D79-1799-4F64-BD7F-B096B4095ECF}" type="presParOf" srcId="{39B48029-9735-4522-9F50-FD8B2C85E2DF}" destId="{1AFFD95E-5A05-412F-BDAC-116037076AD3}" srcOrd="0" destOrd="0" presId="urn:microsoft.com/office/officeart/2005/8/layout/orgChart1"/>
    <dgm:cxn modelId="{79ADF532-417E-43A3-9389-1AFEAB0D96CF}" type="presParOf" srcId="{39B48029-9735-4522-9F50-FD8B2C85E2DF}" destId="{C2E297D7-6C98-4E5A-8ED6-1F55E3BBBABB}" srcOrd="1" destOrd="0" presId="urn:microsoft.com/office/officeart/2005/8/layout/orgChart1"/>
    <dgm:cxn modelId="{C6548C8E-2BAA-4CEE-94D5-B90728A505F3}" type="presParOf" srcId="{77BD91D3-C1D2-47B7-A13C-A2726D792CA1}" destId="{90FB0E10-416E-40F2-A084-83E3FAE96965}" srcOrd="1" destOrd="0" presId="urn:microsoft.com/office/officeart/2005/8/layout/orgChart1"/>
    <dgm:cxn modelId="{37383F63-210A-4DE9-8013-7BA44450D526}" type="presParOf" srcId="{77BD91D3-C1D2-47B7-A13C-A2726D792CA1}" destId="{A600E305-D5D1-4E69-BB8E-5496B27175C3}" srcOrd="2" destOrd="0" presId="urn:microsoft.com/office/officeart/2005/8/layout/orgChart1"/>
    <dgm:cxn modelId="{FDAA36D6-B477-4F95-9E7B-A1F3DA5477C1}" type="presParOf" srcId="{F1F2E2FC-E776-465B-A38D-138D3F07549C}" destId="{0565AFB9-218F-484F-9BE7-13EE7E645484}" srcOrd="2" destOrd="0" presId="urn:microsoft.com/office/officeart/2005/8/layout/orgChart1"/>
    <dgm:cxn modelId="{AFFC5F01-F44F-4888-A29A-067EA008B1DC}" type="presParOf" srcId="{F9879274-9671-4D3C-97E9-E445A8AFD2D0}" destId="{95BD86D8-4EE1-434B-8987-1F564DDD15E1}" srcOrd="2" destOrd="0" presId="urn:microsoft.com/office/officeart/2005/8/layout/orgChart1"/>
    <dgm:cxn modelId="{06E00958-49E5-4C71-BD79-A4372BD0B95D}" type="presParOf" srcId="{A3F18C42-7DD4-4C86-8E7D-64A101685AAA}" destId="{F5F16A33-5074-4422-9522-4AF9DC2C0200}" srcOrd="4" destOrd="0" presId="urn:microsoft.com/office/officeart/2005/8/layout/orgChart1"/>
    <dgm:cxn modelId="{17DBC9EB-1B76-4D32-BD55-21FDD34C282F}" type="presParOf" srcId="{A3F18C42-7DD4-4C86-8E7D-64A101685AAA}" destId="{6EBC0642-31E0-4F0F-ABD3-AA47BA7E7327}" srcOrd="5" destOrd="0" presId="urn:microsoft.com/office/officeart/2005/8/layout/orgChart1"/>
    <dgm:cxn modelId="{0EB4B87D-854E-4CAB-A165-D45425AE55AC}" type="presParOf" srcId="{6EBC0642-31E0-4F0F-ABD3-AA47BA7E7327}" destId="{8E58E636-4D15-45DD-812D-5F44CEF7EE26}" srcOrd="0" destOrd="0" presId="urn:microsoft.com/office/officeart/2005/8/layout/orgChart1"/>
    <dgm:cxn modelId="{1CC9C09A-7A71-48AD-A831-F7766EEC73D7}" type="presParOf" srcId="{8E58E636-4D15-45DD-812D-5F44CEF7EE26}" destId="{26D9CF35-9A67-4ADF-BB7F-61BBA7B904FF}" srcOrd="0" destOrd="0" presId="urn:microsoft.com/office/officeart/2005/8/layout/orgChart1"/>
    <dgm:cxn modelId="{376A0F96-D64A-482C-AEE7-4200BE48E9BB}" type="presParOf" srcId="{8E58E636-4D15-45DD-812D-5F44CEF7EE26}" destId="{BEA1F055-D75F-4777-A38F-1F6E9E5D73E0}" srcOrd="1" destOrd="0" presId="urn:microsoft.com/office/officeart/2005/8/layout/orgChart1"/>
    <dgm:cxn modelId="{87D53A11-4BEE-4916-A1B8-B94EF7626DFF}" type="presParOf" srcId="{6EBC0642-31E0-4F0F-ABD3-AA47BA7E7327}" destId="{7AFFEB89-F003-46D2-A54E-27A510C35EEC}" srcOrd="1" destOrd="0" presId="urn:microsoft.com/office/officeart/2005/8/layout/orgChart1"/>
    <dgm:cxn modelId="{B427C3B5-D29B-4D12-B5F1-F94E7199A5C3}" type="presParOf" srcId="{6EBC0642-31E0-4F0F-ABD3-AA47BA7E7327}" destId="{36CBC5CD-A9C2-4503-B768-84FDFDEFC985}" srcOrd="2" destOrd="0" presId="urn:microsoft.com/office/officeart/2005/8/layout/orgChart1"/>
    <dgm:cxn modelId="{54E611D0-85C0-45B6-957F-0916DD513060}" type="presParOf" srcId="{A3F18C42-7DD4-4C86-8E7D-64A101685AAA}" destId="{3BA964FF-5030-4219-8DA2-BF0FC8AD8694}" srcOrd="6" destOrd="0" presId="urn:microsoft.com/office/officeart/2005/8/layout/orgChart1"/>
    <dgm:cxn modelId="{F89D7C50-2293-4DC3-B992-158A7A09226B}" type="presParOf" srcId="{A3F18C42-7DD4-4C86-8E7D-64A101685AAA}" destId="{B5798A9F-BE8C-4889-AD00-99EFAAE5ADF7}" srcOrd="7" destOrd="0" presId="urn:microsoft.com/office/officeart/2005/8/layout/orgChart1"/>
    <dgm:cxn modelId="{B6441267-A2CC-4431-9993-7387F650894A}" type="presParOf" srcId="{B5798A9F-BE8C-4889-AD00-99EFAAE5ADF7}" destId="{48E8A104-E341-4F19-804A-2D2361272B7C}" srcOrd="0" destOrd="0" presId="urn:microsoft.com/office/officeart/2005/8/layout/orgChart1"/>
    <dgm:cxn modelId="{0382D031-0222-4493-89C4-BDFA2EFFB2AB}" type="presParOf" srcId="{48E8A104-E341-4F19-804A-2D2361272B7C}" destId="{DF535DEB-C5B4-4D62-B2CE-4FC786F1A0EB}" srcOrd="0" destOrd="0" presId="urn:microsoft.com/office/officeart/2005/8/layout/orgChart1"/>
    <dgm:cxn modelId="{0B0DA53C-4961-4E85-95CB-02955755738A}" type="presParOf" srcId="{48E8A104-E341-4F19-804A-2D2361272B7C}" destId="{2ECAEA8B-D919-44E5-BAEA-1BCC751E732E}" srcOrd="1" destOrd="0" presId="urn:microsoft.com/office/officeart/2005/8/layout/orgChart1"/>
    <dgm:cxn modelId="{E90F71BA-87E0-4086-91A3-43BFF178E7CB}" type="presParOf" srcId="{B5798A9F-BE8C-4889-AD00-99EFAAE5ADF7}" destId="{AE8BEDAE-2943-4DDC-8BAE-38DB594DAAF3}" srcOrd="1" destOrd="0" presId="urn:microsoft.com/office/officeart/2005/8/layout/orgChart1"/>
    <dgm:cxn modelId="{71506699-E7F6-463B-A029-B36B65B817C2}" type="presParOf" srcId="{AE8BEDAE-2943-4DDC-8BAE-38DB594DAAF3}" destId="{B633DA36-386E-452A-849A-D8BCF4A5F011}" srcOrd="0" destOrd="0" presId="urn:microsoft.com/office/officeart/2005/8/layout/orgChart1"/>
    <dgm:cxn modelId="{3A9F8288-673D-42FF-A45C-4DB62666BD54}" type="presParOf" srcId="{AE8BEDAE-2943-4DDC-8BAE-38DB594DAAF3}" destId="{10446BB9-3F58-423A-B385-6A89D12C3ADC}" srcOrd="1" destOrd="0" presId="urn:microsoft.com/office/officeart/2005/8/layout/orgChart1"/>
    <dgm:cxn modelId="{614A191C-E00B-45CF-AEC2-5A42EBE35954}" type="presParOf" srcId="{10446BB9-3F58-423A-B385-6A89D12C3ADC}" destId="{42AD55B4-128B-4B36-87BE-5DDCDBCC3CA1}" srcOrd="0" destOrd="0" presId="urn:microsoft.com/office/officeart/2005/8/layout/orgChart1"/>
    <dgm:cxn modelId="{A46B444E-1D53-4C8E-9EAD-67C91481A4D8}" type="presParOf" srcId="{42AD55B4-128B-4B36-87BE-5DDCDBCC3CA1}" destId="{1C57AF26-25E2-4566-9FA6-DE9C3099A366}" srcOrd="0" destOrd="0" presId="urn:microsoft.com/office/officeart/2005/8/layout/orgChart1"/>
    <dgm:cxn modelId="{7B50ECE4-264A-4926-9DC7-B4F110C342F0}" type="presParOf" srcId="{42AD55B4-128B-4B36-87BE-5DDCDBCC3CA1}" destId="{9D039A3B-6B03-497A-A3F1-E34A1F55BD26}" srcOrd="1" destOrd="0" presId="urn:microsoft.com/office/officeart/2005/8/layout/orgChart1"/>
    <dgm:cxn modelId="{E7412C2B-18AB-4643-B186-97730CA82795}" type="presParOf" srcId="{10446BB9-3F58-423A-B385-6A89D12C3ADC}" destId="{2BFE96D9-DB5A-4FD1-A73C-21EA3C9EE918}" srcOrd="1" destOrd="0" presId="urn:microsoft.com/office/officeart/2005/8/layout/orgChart1"/>
    <dgm:cxn modelId="{4162E90A-18C5-4990-8AC6-0CCF5240256C}" type="presParOf" srcId="{10446BB9-3F58-423A-B385-6A89D12C3ADC}" destId="{D379B026-EC59-4B74-9F73-160346ADF17A}" srcOrd="2" destOrd="0" presId="urn:microsoft.com/office/officeart/2005/8/layout/orgChart1"/>
    <dgm:cxn modelId="{45C385C0-B5F4-4E2C-83DD-2F9B6B6A15C0}" type="presParOf" srcId="{AE8BEDAE-2943-4DDC-8BAE-38DB594DAAF3}" destId="{DAC986D5-8797-48B6-AF80-3424328F3F22}" srcOrd="2" destOrd="0" presId="urn:microsoft.com/office/officeart/2005/8/layout/orgChart1"/>
    <dgm:cxn modelId="{D679D62D-3E1F-4AE0-87C0-BAAC041BE812}" type="presParOf" srcId="{AE8BEDAE-2943-4DDC-8BAE-38DB594DAAF3}" destId="{4191F261-6BD3-4EC9-B818-1995B8749F11}" srcOrd="3" destOrd="0" presId="urn:microsoft.com/office/officeart/2005/8/layout/orgChart1"/>
    <dgm:cxn modelId="{0D1324A2-3577-42DE-A46C-00F101A50120}" type="presParOf" srcId="{4191F261-6BD3-4EC9-B818-1995B8749F11}" destId="{A8E97D9F-F977-4314-A821-0C10380F12F3}" srcOrd="0" destOrd="0" presId="urn:microsoft.com/office/officeart/2005/8/layout/orgChart1"/>
    <dgm:cxn modelId="{3DAC3CB1-E789-4E57-AF83-0625DFDED28F}" type="presParOf" srcId="{A8E97D9F-F977-4314-A821-0C10380F12F3}" destId="{D7E37C67-2F8D-4AF8-97D1-E60E782E5660}" srcOrd="0" destOrd="0" presId="urn:microsoft.com/office/officeart/2005/8/layout/orgChart1"/>
    <dgm:cxn modelId="{AE70E51B-B02D-43B7-8D4B-CB0F084A8F76}" type="presParOf" srcId="{A8E97D9F-F977-4314-A821-0C10380F12F3}" destId="{BD2B80F6-F1CB-4184-896D-1DD0C0D887C4}" srcOrd="1" destOrd="0" presId="urn:microsoft.com/office/officeart/2005/8/layout/orgChart1"/>
    <dgm:cxn modelId="{9CF60009-6E0D-4706-B703-611CD269718F}" type="presParOf" srcId="{4191F261-6BD3-4EC9-B818-1995B8749F11}" destId="{D54E9CDD-DAE3-4371-8ED5-3AC4C4C688F2}" srcOrd="1" destOrd="0" presId="urn:microsoft.com/office/officeart/2005/8/layout/orgChart1"/>
    <dgm:cxn modelId="{7BA4F306-8110-477B-BFC8-BB619339412E}" type="presParOf" srcId="{4191F261-6BD3-4EC9-B818-1995B8749F11}" destId="{8906C0CB-4DB8-4EF1-97CE-01691D808207}" srcOrd="2" destOrd="0" presId="urn:microsoft.com/office/officeart/2005/8/layout/orgChart1"/>
    <dgm:cxn modelId="{2B944841-7C8B-4243-98D1-4F0CFBDC0E9C}" type="presParOf" srcId="{B5798A9F-BE8C-4889-AD00-99EFAAE5ADF7}" destId="{A1495BF7-8085-412C-B9C1-D1558E37A9FF}" srcOrd="2" destOrd="0" presId="urn:microsoft.com/office/officeart/2005/8/layout/orgChart1"/>
    <dgm:cxn modelId="{F2BB6BE3-7214-41B8-83EC-7BAC3873E5E4}" type="presParOf" srcId="{A3F18C42-7DD4-4C86-8E7D-64A101685AAA}" destId="{C4C89C0D-EA98-4712-A36F-31A109499727}" srcOrd="8" destOrd="0" presId="urn:microsoft.com/office/officeart/2005/8/layout/orgChart1"/>
    <dgm:cxn modelId="{B12B942F-9227-4AC4-90D5-E65CE1E51DF9}" type="presParOf" srcId="{A3F18C42-7DD4-4C86-8E7D-64A101685AAA}" destId="{50EDAA74-6B12-41FE-897A-7331971D79C8}" srcOrd="9" destOrd="0" presId="urn:microsoft.com/office/officeart/2005/8/layout/orgChart1"/>
    <dgm:cxn modelId="{33D79BD8-BA40-4F29-AFF6-1860433338DA}" type="presParOf" srcId="{50EDAA74-6B12-41FE-897A-7331971D79C8}" destId="{D07689FE-7A2F-42D4-8A62-84925C240635}" srcOrd="0" destOrd="0" presId="urn:microsoft.com/office/officeart/2005/8/layout/orgChart1"/>
    <dgm:cxn modelId="{AF48D2BD-9157-4565-9B03-CEF3859B3BF7}" type="presParOf" srcId="{D07689FE-7A2F-42D4-8A62-84925C240635}" destId="{AD8E829E-9358-44BB-A50A-EE858B3F26B7}" srcOrd="0" destOrd="0" presId="urn:microsoft.com/office/officeart/2005/8/layout/orgChart1"/>
    <dgm:cxn modelId="{90BE613A-239C-4866-806E-B29B6438251D}" type="presParOf" srcId="{D07689FE-7A2F-42D4-8A62-84925C240635}" destId="{FAD2EDA1-8226-4B68-B76D-A7175F0676AC}" srcOrd="1" destOrd="0" presId="urn:microsoft.com/office/officeart/2005/8/layout/orgChart1"/>
    <dgm:cxn modelId="{E5086907-DB11-4BAC-85B4-233DD3CD972B}" type="presParOf" srcId="{50EDAA74-6B12-41FE-897A-7331971D79C8}" destId="{97582EF0-3682-4A44-8D1A-1FBE5B10E5F1}" srcOrd="1" destOrd="0" presId="urn:microsoft.com/office/officeart/2005/8/layout/orgChart1"/>
    <dgm:cxn modelId="{12BCEE36-ADEF-4AF8-B784-8DBD3AAEF28E}" type="presParOf" srcId="{50EDAA74-6B12-41FE-897A-7331971D79C8}" destId="{6B89FAC3-71E7-46D7-BAD1-927AFA8D83CC}" srcOrd="2" destOrd="0" presId="urn:microsoft.com/office/officeart/2005/8/layout/orgChart1"/>
    <dgm:cxn modelId="{5BF5C325-C25C-4E27-969E-010721759608}" type="presParOf" srcId="{68A1CA20-1DF4-471D-B17D-CBAD52E7EC6F}" destId="{4B09B5F8-55C3-4591-8C0C-CD4E11DE95C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89C0D-EA98-4712-A36F-31A109499727}">
      <dsp:nvSpPr>
        <dsp:cNvPr id="0" name=""/>
        <dsp:cNvSpPr/>
      </dsp:nvSpPr>
      <dsp:spPr>
        <a:xfrm>
          <a:off x="4001728" y="1081031"/>
          <a:ext cx="3315934" cy="287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873"/>
              </a:lnTo>
              <a:lnTo>
                <a:pt x="3315934" y="143873"/>
              </a:lnTo>
              <a:lnTo>
                <a:pt x="3315934" y="28774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C986D5-8797-48B6-AF80-3424328F3F22}">
      <dsp:nvSpPr>
        <dsp:cNvPr id="0" name=""/>
        <dsp:cNvSpPr/>
      </dsp:nvSpPr>
      <dsp:spPr>
        <a:xfrm>
          <a:off x="5111607" y="2053887"/>
          <a:ext cx="205533" cy="1603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3158"/>
              </a:lnTo>
              <a:lnTo>
                <a:pt x="205533" y="160315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3DA36-386E-452A-849A-D8BCF4A5F011}">
      <dsp:nvSpPr>
        <dsp:cNvPr id="0" name=""/>
        <dsp:cNvSpPr/>
      </dsp:nvSpPr>
      <dsp:spPr>
        <a:xfrm>
          <a:off x="5111607" y="2053887"/>
          <a:ext cx="205533" cy="63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0301"/>
              </a:lnTo>
              <a:lnTo>
                <a:pt x="205533" y="63030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964FF-5030-4219-8DA2-BF0FC8AD8694}">
      <dsp:nvSpPr>
        <dsp:cNvPr id="0" name=""/>
        <dsp:cNvSpPr/>
      </dsp:nvSpPr>
      <dsp:spPr>
        <a:xfrm>
          <a:off x="4001728" y="1081031"/>
          <a:ext cx="1657967" cy="287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873"/>
              </a:lnTo>
              <a:lnTo>
                <a:pt x="1657967" y="143873"/>
              </a:lnTo>
              <a:lnTo>
                <a:pt x="1657967" y="28774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16A33-5074-4422-9522-4AF9DC2C0200}">
      <dsp:nvSpPr>
        <dsp:cNvPr id="0" name=""/>
        <dsp:cNvSpPr/>
      </dsp:nvSpPr>
      <dsp:spPr>
        <a:xfrm>
          <a:off x="3956008" y="1081031"/>
          <a:ext cx="91440" cy="287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74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133DBF-B8C8-414C-B8D8-E5CC6D47CDDB}">
      <dsp:nvSpPr>
        <dsp:cNvPr id="0" name=""/>
        <dsp:cNvSpPr/>
      </dsp:nvSpPr>
      <dsp:spPr>
        <a:xfrm>
          <a:off x="2624656" y="3026744"/>
          <a:ext cx="205533" cy="1603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3158"/>
              </a:lnTo>
              <a:lnTo>
                <a:pt x="205533" y="160315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9EE3D7-9074-4AA3-A2B7-99C738887417}">
      <dsp:nvSpPr>
        <dsp:cNvPr id="0" name=""/>
        <dsp:cNvSpPr/>
      </dsp:nvSpPr>
      <dsp:spPr>
        <a:xfrm>
          <a:off x="2624656" y="3026744"/>
          <a:ext cx="205533" cy="63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0301"/>
              </a:lnTo>
              <a:lnTo>
                <a:pt x="205533" y="63030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87919C-7674-4507-8919-9FBC45110084}">
      <dsp:nvSpPr>
        <dsp:cNvPr id="0" name=""/>
        <dsp:cNvSpPr/>
      </dsp:nvSpPr>
      <dsp:spPr>
        <a:xfrm>
          <a:off x="2343761" y="2053887"/>
          <a:ext cx="828983" cy="287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873"/>
              </a:lnTo>
              <a:lnTo>
                <a:pt x="828983" y="143873"/>
              </a:lnTo>
              <a:lnTo>
                <a:pt x="828983" y="28774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57C9F0-ADED-4545-BE13-507D791B2851}">
      <dsp:nvSpPr>
        <dsp:cNvPr id="0" name=""/>
        <dsp:cNvSpPr/>
      </dsp:nvSpPr>
      <dsp:spPr>
        <a:xfrm>
          <a:off x="1514777" y="2053887"/>
          <a:ext cx="828983" cy="287746"/>
        </a:xfrm>
        <a:custGeom>
          <a:avLst/>
          <a:gdLst/>
          <a:ahLst/>
          <a:cxnLst/>
          <a:rect l="0" t="0" r="0" b="0"/>
          <a:pathLst>
            <a:path>
              <a:moveTo>
                <a:pt x="828983" y="0"/>
              </a:moveTo>
              <a:lnTo>
                <a:pt x="828983" y="143873"/>
              </a:lnTo>
              <a:lnTo>
                <a:pt x="0" y="143873"/>
              </a:lnTo>
              <a:lnTo>
                <a:pt x="0" y="28774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A43442-57D4-4789-81ED-76A9330DF266}">
      <dsp:nvSpPr>
        <dsp:cNvPr id="0" name=""/>
        <dsp:cNvSpPr/>
      </dsp:nvSpPr>
      <dsp:spPr>
        <a:xfrm>
          <a:off x="2343761" y="1081031"/>
          <a:ext cx="1657967" cy="287746"/>
        </a:xfrm>
        <a:custGeom>
          <a:avLst/>
          <a:gdLst/>
          <a:ahLst/>
          <a:cxnLst/>
          <a:rect l="0" t="0" r="0" b="0"/>
          <a:pathLst>
            <a:path>
              <a:moveTo>
                <a:pt x="1657967" y="0"/>
              </a:moveTo>
              <a:lnTo>
                <a:pt x="1657967" y="143873"/>
              </a:lnTo>
              <a:lnTo>
                <a:pt x="0" y="143873"/>
              </a:lnTo>
              <a:lnTo>
                <a:pt x="0" y="28774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F9F24D-6911-4017-8C4E-E195E4FADACE}">
      <dsp:nvSpPr>
        <dsp:cNvPr id="0" name=""/>
        <dsp:cNvSpPr/>
      </dsp:nvSpPr>
      <dsp:spPr>
        <a:xfrm>
          <a:off x="685794" y="1081031"/>
          <a:ext cx="3315934" cy="287746"/>
        </a:xfrm>
        <a:custGeom>
          <a:avLst/>
          <a:gdLst/>
          <a:ahLst/>
          <a:cxnLst/>
          <a:rect l="0" t="0" r="0" b="0"/>
          <a:pathLst>
            <a:path>
              <a:moveTo>
                <a:pt x="3315934" y="0"/>
              </a:moveTo>
              <a:lnTo>
                <a:pt x="3315934" y="143873"/>
              </a:lnTo>
              <a:lnTo>
                <a:pt x="0" y="143873"/>
              </a:lnTo>
              <a:lnTo>
                <a:pt x="0" y="28774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3B9135-4B23-46CD-BD55-02F3305C84DE}">
      <dsp:nvSpPr>
        <dsp:cNvPr id="0" name=""/>
        <dsp:cNvSpPr/>
      </dsp:nvSpPr>
      <dsp:spPr>
        <a:xfrm>
          <a:off x="3316618" y="395920"/>
          <a:ext cx="1370220" cy="685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Survey</a:t>
          </a:r>
        </a:p>
      </dsp:txBody>
      <dsp:txXfrm>
        <a:off x="3316618" y="395920"/>
        <a:ext cx="1370220" cy="685110"/>
      </dsp:txXfrm>
    </dsp:sp>
    <dsp:sp modelId="{174F7E23-EC2F-4F89-AAE4-A09221A94CC1}">
      <dsp:nvSpPr>
        <dsp:cNvPr id="0" name=""/>
        <dsp:cNvSpPr/>
      </dsp:nvSpPr>
      <dsp:spPr>
        <a:xfrm>
          <a:off x="683" y="1368777"/>
          <a:ext cx="1370220" cy="6851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Background</a:t>
          </a:r>
        </a:p>
      </dsp:txBody>
      <dsp:txXfrm>
        <a:off x="683" y="1368777"/>
        <a:ext cx="1370220" cy="685110"/>
      </dsp:txXfrm>
    </dsp:sp>
    <dsp:sp modelId="{35E89742-BA88-4DF4-BB56-ABD629DBF74B}">
      <dsp:nvSpPr>
        <dsp:cNvPr id="0" name=""/>
        <dsp:cNvSpPr/>
      </dsp:nvSpPr>
      <dsp:spPr>
        <a:xfrm>
          <a:off x="1658651" y="1368777"/>
          <a:ext cx="1370220" cy="6851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Development</a:t>
          </a:r>
        </a:p>
      </dsp:txBody>
      <dsp:txXfrm>
        <a:off x="1658651" y="1368777"/>
        <a:ext cx="1370220" cy="685110"/>
      </dsp:txXfrm>
    </dsp:sp>
    <dsp:sp modelId="{BB36BA23-1CC4-422E-9832-E46739477823}">
      <dsp:nvSpPr>
        <dsp:cNvPr id="0" name=""/>
        <dsp:cNvSpPr/>
      </dsp:nvSpPr>
      <dsp:spPr>
        <a:xfrm>
          <a:off x="829667" y="2341634"/>
          <a:ext cx="1370220" cy="68511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Frameworks</a:t>
          </a:r>
        </a:p>
      </dsp:txBody>
      <dsp:txXfrm>
        <a:off x="829667" y="2341634"/>
        <a:ext cx="1370220" cy="685110"/>
      </dsp:txXfrm>
    </dsp:sp>
    <dsp:sp modelId="{0E552A6F-B68C-4E74-BE5D-70249725636B}">
      <dsp:nvSpPr>
        <dsp:cNvPr id="0" name=""/>
        <dsp:cNvSpPr/>
      </dsp:nvSpPr>
      <dsp:spPr>
        <a:xfrm>
          <a:off x="2487634" y="2341634"/>
          <a:ext cx="1370220" cy="68511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Compression Methods</a:t>
          </a:r>
        </a:p>
      </dsp:txBody>
      <dsp:txXfrm>
        <a:off x="2487634" y="2341634"/>
        <a:ext cx="1370220" cy="685110"/>
      </dsp:txXfrm>
    </dsp:sp>
    <dsp:sp modelId="{CD85F165-19C6-42AA-B8C4-4A8A0F3BD57A}">
      <dsp:nvSpPr>
        <dsp:cNvPr id="0" name=""/>
        <dsp:cNvSpPr/>
      </dsp:nvSpPr>
      <dsp:spPr>
        <a:xfrm>
          <a:off x="2830189" y="3314491"/>
          <a:ext cx="1370220" cy="68511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Pre-Runtime</a:t>
          </a:r>
        </a:p>
      </dsp:txBody>
      <dsp:txXfrm>
        <a:off x="2830189" y="3314491"/>
        <a:ext cx="1370220" cy="685110"/>
      </dsp:txXfrm>
    </dsp:sp>
    <dsp:sp modelId="{1AFFD95E-5A05-412F-BDAC-116037076AD3}">
      <dsp:nvSpPr>
        <dsp:cNvPr id="0" name=""/>
        <dsp:cNvSpPr/>
      </dsp:nvSpPr>
      <dsp:spPr>
        <a:xfrm>
          <a:off x="2830189" y="4287347"/>
          <a:ext cx="1370220" cy="68511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Runtime</a:t>
          </a:r>
        </a:p>
      </dsp:txBody>
      <dsp:txXfrm>
        <a:off x="2830189" y="4287347"/>
        <a:ext cx="1370220" cy="685110"/>
      </dsp:txXfrm>
    </dsp:sp>
    <dsp:sp modelId="{26D9CF35-9A67-4ADF-BB7F-61BBA7B904FF}">
      <dsp:nvSpPr>
        <dsp:cNvPr id="0" name=""/>
        <dsp:cNvSpPr/>
      </dsp:nvSpPr>
      <dsp:spPr>
        <a:xfrm>
          <a:off x="3316618" y="1368777"/>
          <a:ext cx="1370220" cy="6851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Hardware</a:t>
          </a:r>
        </a:p>
      </dsp:txBody>
      <dsp:txXfrm>
        <a:off x="3316618" y="1368777"/>
        <a:ext cx="1370220" cy="685110"/>
      </dsp:txXfrm>
    </dsp:sp>
    <dsp:sp modelId="{DF535DEB-C5B4-4D62-B2CE-4FC786F1A0EB}">
      <dsp:nvSpPr>
        <dsp:cNvPr id="0" name=""/>
        <dsp:cNvSpPr/>
      </dsp:nvSpPr>
      <dsp:spPr>
        <a:xfrm>
          <a:off x="4974585" y="1368777"/>
          <a:ext cx="1370220" cy="6851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Resource Management</a:t>
          </a:r>
        </a:p>
      </dsp:txBody>
      <dsp:txXfrm>
        <a:off x="4974585" y="1368777"/>
        <a:ext cx="1370220" cy="685110"/>
      </dsp:txXfrm>
    </dsp:sp>
    <dsp:sp modelId="{1C57AF26-25E2-4566-9FA6-DE9C3099A366}">
      <dsp:nvSpPr>
        <dsp:cNvPr id="0" name=""/>
        <dsp:cNvSpPr/>
      </dsp:nvSpPr>
      <dsp:spPr>
        <a:xfrm>
          <a:off x="5317140" y="2341634"/>
          <a:ext cx="1370220" cy="68511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Inference</a:t>
          </a:r>
        </a:p>
      </dsp:txBody>
      <dsp:txXfrm>
        <a:off x="5317140" y="2341634"/>
        <a:ext cx="1370220" cy="685110"/>
      </dsp:txXfrm>
    </dsp:sp>
    <dsp:sp modelId="{D7E37C67-2F8D-4AF8-97D1-E60E782E5660}">
      <dsp:nvSpPr>
        <dsp:cNvPr id="0" name=""/>
        <dsp:cNvSpPr/>
      </dsp:nvSpPr>
      <dsp:spPr>
        <a:xfrm>
          <a:off x="5317140" y="3314491"/>
          <a:ext cx="1370220" cy="68511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Training</a:t>
          </a:r>
        </a:p>
      </dsp:txBody>
      <dsp:txXfrm>
        <a:off x="5317140" y="3314491"/>
        <a:ext cx="1370220" cy="685110"/>
      </dsp:txXfrm>
    </dsp:sp>
    <dsp:sp modelId="{AD8E829E-9358-44BB-A50A-EE858B3F26B7}">
      <dsp:nvSpPr>
        <dsp:cNvPr id="0" name=""/>
        <dsp:cNvSpPr/>
      </dsp:nvSpPr>
      <dsp:spPr>
        <a:xfrm>
          <a:off x="6632552" y="1368777"/>
          <a:ext cx="1370220" cy="6851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Empirical Energy Analysis</a:t>
          </a:r>
        </a:p>
      </dsp:txBody>
      <dsp:txXfrm>
        <a:off x="6632552" y="1368777"/>
        <a:ext cx="1370220" cy="685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147E6-BE64-4722-8F40-48B1F493A08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DB906-FD11-4B96-981C-0D159639A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03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DB906-FD11-4B96-981C-0D159639AE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35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DB906-FD11-4B96-981C-0D159639AE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67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DB906-FD11-4B96-981C-0D159639AE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5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DB906-FD11-4B96-981C-0D159639AE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63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DB906-FD11-4B96-981C-0D159639AE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4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9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4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0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3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46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8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4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2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3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6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6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88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5" r:id="rId3"/>
    <p:sldLayoutId id="2147483694" r:id="rId4"/>
    <p:sldLayoutId id="2147483686" r:id="rId5"/>
    <p:sldLayoutId id="2147483693" r:id="rId6"/>
    <p:sldLayoutId id="2147483692" r:id="rId7"/>
    <p:sldLayoutId id="2147483691" r:id="rId8"/>
    <p:sldLayoutId id="2147483690" r:id="rId9"/>
    <p:sldLayoutId id="2147483689" r:id="rId10"/>
    <p:sldLayoutId id="214748368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1FD62-2A75-5F50-2495-E71E92F29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600"/>
            <a:ext cx="4670661" cy="3030842"/>
          </a:xfrm>
        </p:spPr>
        <p:txBody>
          <a:bodyPr>
            <a:normAutofit/>
          </a:bodyPr>
          <a:lstStyle/>
          <a:p>
            <a:r>
              <a:rPr lang="en-US"/>
              <a:t>Machine Learning on Edge Devices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79A76-9C52-D7EB-21A0-3D88C22B1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4670660" cy="1287887"/>
          </a:xfrm>
        </p:spPr>
        <p:txBody>
          <a:bodyPr>
            <a:normAutofit/>
          </a:bodyPr>
          <a:lstStyle/>
          <a:p>
            <a:r>
              <a:rPr lang="en-US" dirty="0"/>
              <a:t>John Edwards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05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network made up of connected lines and dots">
            <a:extLst>
              <a:ext uri="{FF2B5EF4-FFF2-40B4-BE49-F238E27FC236}">
                <a16:creationId xmlns:a16="http://schemas.microsoft.com/office/drawing/2014/main" id="{16DB922B-F94D-D96D-0727-FD083BAD6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2" r="12450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5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59E75-9676-1338-E7C4-751F1F2D8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CA30C-34EE-F5A7-17D1-C5A6621DA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61673"/>
            <a:ext cx="10890929" cy="353624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N. Klingler, "viso.ai," [Online]. Available: https://viso.ai/edge-ai/edge-devices/. [Accessed April 2025].</a:t>
            </a:r>
          </a:p>
          <a:p>
            <a:pPr>
              <a:lnSpc>
                <a:spcPct val="110000"/>
              </a:lnSpc>
            </a:pPr>
            <a:r>
              <a:rPr lang="en-US" sz="1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Minkwan</a:t>
            </a: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Kee and Gi-Ho Park. 2022. A Low-power Programmable Machine Learning Hardware Accelerator Design for Intelligent Edge Devices. ACM Trans. Des. Autom. Electron. Syst. 27, 5, Article 51 (September 2022), 13 pages.</a:t>
            </a:r>
          </a:p>
          <a:p>
            <a:pPr>
              <a:lnSpc>
                <a:spcPct val="110000"/>
              </a:lnSpc>
            </a:pP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N. D. Lane et al., "</a:t>
            </a:r>
            <a:r>
              <a:rPr lang="en-US" sz="1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DeepX</a:t>
            </a: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 Software Accelerator for Low-Power Deep Learning Inference on Mobile Devices," 2016 15th ACM/IEEE International Conference on Information Processing in Sensor Networks (IPSN), Vienna, Austria, 2016, pp. 1-12, </a:t>
            </a:r>
            <a:r>
              <a:rPr lang="en-US" sz="1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doi</a:t>
            </a: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10.1109/IPSN.2016.7460664.</a:t>
            </a:r>
          </a:p>
          <a:p>
            <a:pPr>
              <a:lnSpc>
                <a:spcPct val="110000"/>
              </a:lnSpc>
            </a:pP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Vidushi Goyal, </a:t>
            </a:r>
            <a:r>
              <a:rPr lang="en-US" sz="1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Reetuparna</a:t>
            </a: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Das, and Valeria </a:t>
            </a:r>
            <a:r>
              <a:rPr lang="en-US" sz="1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Bertacco</a:t>
            </a: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2022. Hardware-friendly User-specific Machine Learning for Edge Devices. ACM Trans. Embed. </a:t>
            </a:r>
            <a:r>
              <a:rPr lang="en-US" sz="1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Comput</a:t>
            </a: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Syst. 21, 5, Article 62 (September 2022), 29 pages.</a:t>
            </a:r>
          </a:p>
          <a:p>
            <a:pPr>
              <a:lnSpc>
                <a:spcPct val="110000"/>
              </a:lnSpc>
            </a:pP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M. Kumar, X. Zhang, L. Liu, Y. Wang and W. Shi, "Energy-Efficient Machine Learning on the Edges," 2020 IEEE International Parallel and Distributed Processing Symposium Workshops (IPDPSW), New Orleans, LA, USA, 2020, pp. 912-921, </a:t>
            </a:r>
            <a:r>
              <a:rPr lang="en-US" sz="1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doi</a:t>
            </a: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10.1109/IPDPSW50202.2020.00153.</a:t>
            </a:r>
          </a:p>
          <a:p>
            <a:pPr>
              <a:lnSpc>
                <a:spcPct val="110000"/>
              </a:lnSpc>
            </a:pP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Fanariotis</a:t>
            </a: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A.; </a:t>
            </a:r>
            <a:r>
              <a:rPr lang="en-US" sz="1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Orphanoudakis</a:t>
            </a: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T.; </a:t>
            </a:r>
            <a:r>
              <a:rPr lang="en-US" sz="1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Kotrotsios</a:t>
            </a: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K.; Fotopoulos, V.; Keramidas, G.; Karkazis, P. Power Efficient Machine Learning Models Deployment on Edge IoT Devices. </a:t>
            </a:r>
            <a:r>
              <a:rPr lang="en-US" sz="11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Sensors</a:t>
            </a: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2023, </a:t>
            </a:r>
            <a:r>
              <a:rPr lang="en-US" sz="11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23</a:t>
            </a: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1595.</a:t>
            </a:r>
          </a:p>
          <a:p>
            <a:pPr>
              <a:lnSpc>
                <a:spcPct val="110000"/>
              </a:lnSpc>
            </a:pP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Xiaolong Tu, Anik Mallik, Dawei Chen, </a:t>
            </a:r>
            <a:r>
              <a:rPr lang="en-US" sz="1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Kyungtae</a:t>
            </a: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Han, Onur Altintas, </a:t>
            </a:r>
            <a:r>
              <a:rPr lang="en-US" sz="1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Haoxin</a:t>
            </a: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Wang, and Jiang Xie. 2024. Unveiling Energy Efficiency in Deep Learning: Measurement, Prediction, and Scoring across Edge Devices. In Proceedings of the Eighth ACM/IEEE Symposium on Edge Computing (SEC '23). Association for Computing Machinery, New York, NY, USA, 80–93.</a:t>
            </a:r>
          </a:p>
          <a:p>
            <a:pPr>
              <a:lnSpc>
                <a:spcPct val="110000"/>
              </a:lnSpc>
            </a:pPr>
            <a:endParaRPr lang="en-US" sz="110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11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35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FCE029E-5073-4498-8104-8427AA98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CB6CC-FD1B-3443-5C9B-C4C15D4C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2587" y="412824"/>
            <a:ext cx="4306824" cy="796412"/>
          </a:xfrm>
        </p:spPr>
        <p:txBody>
          <a:bodyPr>
            <a:normAutofit/>
          </a:bodyPr>
          <a:lstStyle/>
          <a:p>
            <a:r>
              <a:rPr lang="en-US" dirty="0"/>
              <a:t>Survey Hierarchy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FF515C-2521-4964-9DAC-2BFB8EC86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74446"/>
            <a:ext cx="4946904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977641-060A-157B-F6E1-D7734756ED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415842"/>
              </p:ext>
            </p:extLst>
          </p:nvPr>
        </p:nvGraphicFramePr>
        <p:xfrm>
          <a:off x="2094271" y="839922"/>
          <a:ext cx="8003457" cy="5368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88224FD-ABAC-129A-5BC0-806D13D31848}"/>
              </a:ext>
            </a:extLst>
          </p:cNvPr>
          <p:cNvSpPr/>
          <p:nvPr/>
        </p:nvSpPr>
        <p:spPr>
          <a:xfrm>
            <a:off x="2094270" y="2098450"/>
            <a:ext cx="1386349" cy="934057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A103E4-E886-B218-AFDA-B9BEF2D413C2}"/>
              </a:ext>
            </a:extLst>
          </p:cNvPr>
          <p:cNvSpPr/>
          <p:nvPr/>
        </p:nvSpPr>
        <p:spPr>
          <a:xfrm>
            <a:off x="8711379" y="2098449"/>
            <a:ext cx="1386349" cy="934057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8BFC51-C976-CF8A-D222-105A43A4A3D0}"/>
              </a:ext>
            </a:extLst>
          </p:cNvPr>
          <p:cNvSpPr/>
          <p:nvPr/>
        </p:nvSpPr>
        <p:spPr>
          <a:xfrm>
            <a:off x="4930877" y="4994050"/>
            <a:ext cx="1386349" cy="934057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071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8880-36B0-FDED-8EF9-B2914680F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Devices</a:t>
            </a:r>
          </a:p>
        </p:txBody>
      </p:sp>
      <p:pic>
        <p:nvPicPr>
          <p:cNvPr id="6" name="Content Placeholder 5" descr="Diagram of a cloud computing system&#10;&#10;AI-generated content may be incorrect.">
            <a:extLst>
              <a:ext uri="{FF2B5EF4-FFF2-40B4-BE49-F238E27FC236}">
                <a16:creationId xmlns:a16="http://schemas.microsoft.com/office/drawing/2014/main" id="{7C767581-A60D-2B51-A30A-A2183FBB1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208" y="351692"/>
            <a:ext cx="5130725" cy="6000340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C55208F-C9D3-B8C3-BFF5-E1C23C62CD37}"/>
              </a:ext>
            </a:extLst>
          </p:cNvPr>
          <p:cNvSpPr txBox="1">
            <a:spLocks/>
          </p:cNvSpPr>
          <p:nvPr/>
        </p:nvSpPr>
        <p:spPr>
          <a:xfrm>
            <a:off x="792480" y="2785872"/>
            <a:ext cx="4905314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broad category of computing devices located at the periphery of a network</a:t>
            </a:r>
          </a:p>
          <a:p>
            <a:r>
              <a:rPr lang="en-US" dirty="0"/>
              <a:t>Generally closest to data collection/generation points</a:t>
            </a:r>
          </a:p>
          <a:p>
            <a:r>
              <a:rPr lang="en-US" dirty="0"/>
              <a:t>e.g. edge servers, personal computers, IoT devices, mobile devices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23314-6E3C-76EB-6433-A0A78CA25848}"/>
              </a:ext>
            </a:extLst>
          </p:cNvPr>
          <p:cNvSpPr txBox="1"/>
          <p:nvPr/>
        </p:nvSpPr>
        <p:spPr>
          <a:xfrm>
            <a:off x="7123110" y="6319750"/>
            <a:ext cx="3872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Klingler, viso.ai, accessed April 2025</a:t>
            </a:r>
          </a:p>
        </p:txBody>
      </p:sp>
    </p:spTree>
    <p:extLst>
      <p:ext uri="{BB962C8B-B14F-4D97-AF65-F5344CB8AC3E}">
        <p14:creationId xmlns:p14="http://schemas.microsoft.com/office/powerpoint/2010/main" val="406855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5442-C250-1B7E-B629-45410864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 in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099CA-D0DC-B70F-3409-75028C459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468881"/>
            <a:ext cx="4512023" cy="37307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On-device Model Advantages</a:t>
            </a:r>
          </a:p>
          <a:p>
            <a:r>
              <a:rPr lang="en-US" dirty="0"/>
              <a:t>Data privacy</a:t>
            </a:r>
          </a:p>
          <a:p>
            <a:r>
              <a:rPr lang="en-US" dirty="0"/>
              <a:t>Reduced latency</a:t>
            </a:r>
          </a:p>
          <a:p>
            <a:r>
              <a:rPr lang="en-US" dirty="0"/>
              <a:t>Energy efficiency</a:t>
            </a:r>
          </a:p>
          <a:p>
            <a:pPr marL="0" indent="0">
              <a:buNone/>
            </a:pPr>
            <a:r>
              <a:rPr lang="en-US" b="1" dirty="0"/>
              <a:t>Server Model Advantages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Reliability</a:t>
            </a:r>
          </a:p>
          <a:p>
            <a:r>
              <a:rPr lang="en-US" dirty="0"/>
              <a:t>Accuracy</a:t>
            </a:r>
          </a:p>
          <a:p>
            <a:r>
              <a:rPr lang="en-US" dirty="0"/>
              <a:t>Maintenance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1053AC-CE5D-62EE-5102-DA282F97CB0A}"/>
              </a:ext>
            </a:extLst>
          </p:cNvPr>
          <p:cNvSpPr txBox="1">
            <a:spLocks/>
          </p:cNvSpPr>
          <p:nvPr/>
        </p:nvSpPr>
        <p:spPr>
          <a:xfrm>
            <a:off x="6967138" y="2468881"/>
            <a:ext cx="2840539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 descr="A diagram of a diagram of a diagram&#10;&#10;AI-generated content may be incorrect.">
            <a:extLst>
              <a:ext uri="{FF2B5EF4-FFF2-40B4-BE49-F238E27FC236}">
                <a16:creationId xmlns:a16="http://schemas.microsoft.com/office/drawing/2014/main" id="{2F21A199-D0F5-EB18-D08D-0CE1D8E61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268" y="2112265"/>
            <a:ext cx="6720230" cy="42793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E1D58F-1E32-BC55-2CC1-A5CC1B9F4AAD}"/>
              </a:ext>
            </a:extLst>
          </p:cNvPr>
          <p:cNvSpPr txBox="1"/>
          <p:nvPr/>
        </p:nvSpPr>
        <p:spPr>
          <a:xfrm>
            <a:off x="6774923" y="6260826"/>
            <a:ext cx="3872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Klingler, viso.ai, accessed April 2025</a:t>
            </a:r>
          </a:p>
        </p:txBody>
      </p:sp>
    </p:spTree>
    <p:extLst>
      <p:ext uri="{BB962C8B-B14F-4D97-AF65-F5344CB8AC3E}">
        <p14:creationId xmlns:p14="http://schemas.microsoft.com/office/powerpoint/2010/main" val="204173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52202-CD12-2A5A-2572-3D3982A30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/>
          </a:bodyPr>
          <a:lstStyle/>
          <a:p>
            <a:r>
              <a:rPr lang="en-US" dirty="0"/>
              <a:t>Implementation Challenges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FA7F6D-5202-F839-E3C2-3102F9EF0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26" y="2085468"/>
            <a:ext cx="5648193" cy="34877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129B8-FAE2-4461-DB4B-EBFA47A6E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617" y="1533833"/>
            <a:ext cx="5839383" cy="4482914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dirty="0"/>
              <a:t>Edge devices offer fewer resources compared to cloud servers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Smaller memory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Reduced processing power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Power constraints (especially when battery-powered)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b="1" dirty="0"/>
              <a:t>Distributed Training and Inference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Data privacy concerns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Communication overhead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Network bandwidth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Server computing bandwidth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450DE8-B78F-4AA6-35F5-9630B3A114E7}"/>
              </a:ext>
            </a:extLst>
          </p:cNvPr>
          <p:cNvSpPr txBox="1"/>
          <p:nvPr/>
        </p:nvSpPr>
        <p:spPr>
          <a:xfrm>
            <a:off x="2184243" y="5573227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Minkwan</a:t>
            </a:r>
            <a:r>
              <a:rPr lang="en-US" dirty="0"/>
              <a:t>, Kee et al. 2022</a:t>
            </a:r>
          </a:p>
        </p:txBody>
      </p:sp>
    </p:spTree>
    <p:extLst>
      <p:ext uri="{BB962C8B-B14F-4D97-AF65-F5344CB8AC3E}">
        <p14:creationId xmlns:p14="http://schemas.microsoft.com/office/powerpoint/2010/main" val="222091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ABE65-0B3A-E5CC-E3C5-ABD813B2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568" y="1371600"/>
            <a:ext cx="5732441" cy="10972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err="1"/>
              <a:t>DeepX</a:t>
            </a:r>
            <a:r>
              <a:rPr lang="en-US" sz="2200"/>
              <a:t>: A Software Accelerator for Low-Power Deep Learning Inference on Mobile Devices by Lane et 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6136F4-F034-10F2-E222-0BA459CB4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72" y="1687561"/>
            <a:ext cx="5165743" cy="1562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D00D77-D299-4699-8F8E-BD436FF71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86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D7F58F1-E51E-77B6-19F3-16448198B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0" y="3614781"/>
            <a:ext cx="5488105" cy="13706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E448B-3BC4-8ECA-010B-44E225CEE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8568" y="2636205"/>
            <a:ext cx="5732441" cy="3661713"/>
          </a:xfrm>
        </p:spPr>
        <p:txBody>
          <a:bodyPr>
            <a:normAutofit/>
          </a:bodyPr>
          <a:lstStyle/>
          <a:p>
            <a:r>
              <a:rPr lang="en-US" b="1" dirty="0" err="1"/>
              <a:t>DeepX</a:t>
            </a:r>
            <a:r>
              <a:rPr lang="en-US" dirty="0"/>
              <a:t> – a two-stage approach</a:t>
            </a:r>
          </a:p>
          <a:p>
            <a:pPr lvl="1"/>
            <a:r>
              <a:rPr lang="en-US" dirty="0"/>
              <a:t>Runtime Layer Compression (RLC)</a:t>
            </a:r>
          </a:p>
          <a:p>
            <a:pPr lvl="2"/>
            <a:r>
              <a:rPr lang="en-US" dirty="0"/>
              <a:t>Dimensionality reduction using singular value decomposition (SVD)</a:t>
            </a:r>
          </a:p>
          <a:p>
            <a:pPr lvl="2"/>
            <a:r>
              <a:rPr lang="en-US" dirty="0"/>
              <a:t>An error estimation used to rank compressed layer configurations</a:t>
            </a:r>
          </a:p>
          <a:p>
            <a:pPr lvl="2"/>
            <a:r>
              <a:rPr lang="en-US" dirty="0"/>
              <a:t>No retraining</a:t>
            </a:r>
          </a:p>
          <a:p>
            <a:pPr lvl="1"/>
            <a:r>
              <a:rPr lang="en-US" dirty="0"/>
              <a:t>Deep Architecture Decomposition (DAD)</a:t>
            </a:r>
          </a:p>
          <a:p>
            <a:pPr lvl="2"/>
            <a:r>
              <a:rPr lang="en-US" dirty="0"/>
              <a:t>Decomposition search</a:t>
            </a:r>
          </a:p>
          <a:p>
            <a:pPr lvl="2"/>
            <a:r>
              <a:rPr lang="en-US" dirty="0" err="1"/>
              <a:t>Recomposition</a:t>
            </a:r>
            <a:r>
              <a:rPr lang="en-US" dirty="0"/>
              <a:t> Inference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2BC8B8-5D94-C302-C70E-11EA07E71918}"/>
              </a:ext>
            </a:extLst>
          </p:cNvPr>
          <p:cNvSpPr txBox="1"/>
          <p:nvPr/>
        </p:nvSpPr>
        <p:spPr>
          <a:xfrm>
            <a:off x="575580" y="5350018"/>
            <a:ext cx="4235624" cy="49962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ffectLst/>
              </a:rPr>
              <a:t>N. D. Lane et al., 2016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308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03073-AF35-E447-B674-0D3F042C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Hardware-friendly User-specific Machine Learning for Edge Devices by Goyal et al.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04CB96-6640-F76D-47F5-8A02D9904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2265553"/>
            <a:ext cx="5648193" cy="37419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AAE51-02EF-0E37-3920-E85CB0036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50" y="2256287"/>
            <a:ext cx="4563618" cy="3760459"/>
          </a:xfrm>
        </p:spPr>
        <p:txBody>
          <a:bodyPr anchor="t">
            <a:normAutofit/>
          </a:bodyPr>
          <a:lstStyle/>
          <a:p>
            <a:r>
              <a:rPr lang="en-US" b="1" dirty="0" err="1"/>
              <a:t>MyML</a:t>
            </a:r>
            <a:r>
              <a:rPr lang="en-US" dirty="0"/>
              <a:t> adapts general ML models to user preferences</a:t>
            </a:r>
          </a:p>
          <a:p>
            <a:pPr lvl="1"/>
            <a:r>
              <a:rPr lang="en-US" dirty="0"/>
              <a:t>Tracks frequently used categories/classes</a:t>
            </a:r>
          </a:p>
          <a:p>
            <a:pPr lvl="1"/>
            <a:r>
              <a:rPr lang="en-US" dirty="0"/>
              <a:t>Saves early layers</a:t>
            </a:r>
          </a:p>
          <a:p>
            <a:pPr lvl="1"/>
            <a:r>
              <a:rPr lang="en-US" dirty="0"/>
              <a:t>Prunes classification layers</a:t>
            </a:r>
          </a:p>
          <a:p>
            <a:pPr lvl="1"/>
            <a:r>
              <a:rPr lang="en-US" dirty="0"/>
              <a:t>Periodically starts from scratch when user preferences change</a:t>
            </a:r>
          </a:p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51DB713-2EB5-E8B5-B102-390EB196EB78}"/>
              </a:ext>
            </a:extLst>
          </p:cNvPr>
          <p:cNvSpPr txBox="1"/>
          <p:nvPr/>
        </p:nvSpPr>
        <p:spPr>
          <a:xfrm>
            <a:off x="713232" y="5889326"/>
            <a:ext cx="5648193" cy="37419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 err="1">
                <a:effectLst/>
              </a:rPr>
              <a:t>Goyal,Vidushi</a:t>
            </a:r>
            <a:r>
              <a:rPr lang="en-US" sz="1300" dirty="0">
                <a:effectLst/>
              </a:rPr>
              <a:t> et al. 2022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778381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82CC8-5B49-06A6-ACED-AF7E88807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53" y="368108"/>
            <a:ext cx="10847494" cy="1171069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Energy-Efficient Machine Learning on the Edges by Kumar et 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58B205-53B7-3DCA-B9B2-C98F99B06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069" y="3429000"/>
            <a:ext cx="9841861" cy="253427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7F342-B74E-2EB1-174D-764325453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39" y="1792986"/>
            <a:ext cx="5663380" cy="1639063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JEPO – a Java code analyzer for energy efficiency</a:t>
            </a:r>
          </a:p>
          <a:p>
            <a:r>
              <a:rPr lang="en-US" dirty="0"/>
              <a:t>int is most energy efficient primitive</a:t>
            </a:r>
          </a:p>
          <a:p>
            <a:r>
              <a:rPr lang="en-US" dirty="0"/>
              <a:t>if-then-else better than ternary operator</a:t>
            </a:r>
          </a:p>
          <a:p>
            <a:r>
              <a:rPr lang="en-US" dirty="0"/>
              <a:t>modulus most expensive arithmetic operator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EB6107-9CFF-D586-1956-06226B2A4130}"/>
              </a:ext>
            </a:extLst>
          </p:cNvPr>
          <p:cNvSpPr txBox="1"/>
          <p:nvPr/>
        </p:nvSpPr>
        <p:spPr>
          <a:xfrm>
            <a:off x="4778592" y="5860025"/>
            <a:ext cx="262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Kumar, Mohit et al. 2020</a:t>
            </a:r>
          </a:p>
        </p:txBody>
      </p:sp>
    </p:spTree>
    <p:extLst>
      <p:ext uri="{BB962C8B-B14F-4D97-AF65-F5344CB8AC3E}">
        <p14:creationId xmlns:p14="http://schemas.microsoft.com/office/powerpoint/2010/main" val="65153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83D08-CEA3-8AAF-F819-C3F6761E2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326" y="1399025"/>
            <a:ext cx="4766422" cy="2264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053162-226F-3309-5ACF-4B015FCB4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92696"/>
            <a:ext cx="7048746" cy="1097280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Unveiling Energy Efficiency in Deep Learning: Measurement, Prediction, and Scoring across Edge Devices by Tu et al.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934B4-376C-91D2-FF60-5A4C6F822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182273"/>
            <a:ext cx="6127542" cy="3892479"/>
          </a:xfrm>
        </p:spPr>
        <p:txBody>
          <a:bodyPr>
            <a:normAutofit/>
          </a:bodyPr>
          <a:lstStyle/>
          <a:p>
            <a:r>
              <a:rPr lang="en-US" dirty="0"/>
              <a:t>Accurately measure kernel level operations for energy prediction model</a:t>
            </a:r>
          </a:p>
          <a:p>
            <a:r>
              <a:rPr lang="en-US" dirty="0"/>
              <a:t>Outperformed FLOPs-based and BIC-based predictors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Novel scoring metrics: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Power consumption score (PCS)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Inference energy consumption score (IECS)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A3CE52-4020-2100-E34F-A2FA5D64A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820" y="3730048"/>
            <a:ext cx="4357434" cy="205888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7F0166-5104-70BA-EFEB-5271B630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2133FC-63AC-7296-F0CE-94C1B6C603A2}"/>
              </a:ext>
            </a:extLst>
          </p:cNvPr>
          <p:cNvSpPr txBox="1"/>
          <p:nvPr/>
        </p:nvSpPr>
        <p:spPr>
          <a:xfrm>
            <a:off x="7920433" y="5855907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Tu, Xiaolong et al 2023</a:t>
            </a:r>
          </a:p>
        </p:txBody>
      </p:sp>
    </p:spTree>
    <p:extLst>
      <p:ext uri="{BB962C8B-B14F-4D97-AF65-F5344CB8AC3E}">
        <p14:creationId xmlns:p14="http://schemas.microsoft.com/office/powerpoint/2010/main" val="123645801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715</Words>
  <Application>Microsoft Office PowerPoint</Application>
  <PresentationFormat>Widescreen</PresentationFormat>
  <Paragraphs>85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Grandview Display</vt:lpstr>
      <vt:lpstr>Symbol</vt:lpstr>
      <vt:lpstr>DashVTI</vt:lpstr>
      <vt:lpstr>Machine Learning on Edge Devices</vt:lpstr>
      <vt:lpstr>Survey Hierarchy</vt:lpstr>
      <vt:lpstr>Edge Devices</vt:lpstr>
      <vt:lpstr>Tradeoffs in Machine Learning</vt:lpstr>
      <vt:lpstr>Implementation Challenges</vt:lpstr>
      <vt:lpstr>DeepX: A Software Accelerator for Low-Power Deep Learning Inference on Mobile Devices by Lane et al.</vt:lpstr>
      <vt:lpstr>Hardware-friendly User-specific Machine Learning for Edge Devices by Goyal et al.</vt:lpstr>
      <vt:lpstr>Energy-Efficient Machine Learning on the Edges by Kumar et al.</vt:lpstr>
      <vt:lpstr>Unveiling Energy Efficiency in Deep Learning: Measurement, Prediction, and Scoring across Edge Devices by Tu et al.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Edwards</dc:creator>
  <cp:lastModifiedBy>Y Y</cp:lastModifiedBy>
  <cp:revision>4</cp:revision>
  <dcterms:created xsi:type="dcterms:W3CDTF">2025-04-30T16:18:23Z</dcterms:created>
  <dcterms:modified xsi:type="dcterms:W3CDTF">2025-05-06T15:28:38Z</dcterms:modified>
</cp:coreProperties>
</file>