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76" r:id="rId5"/>
    <p:sldId id="272" r:id="rId6"/>
    <p:sldId id="273" r:id="rId7"/>
    <p:sldId id="274" r:id="rId8"/>
    <p:sldId id="265" r:id="rId9"/>
    <p:sldId id="27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Smith" userId="dd7fc2d5-9988-40ef-9498-c94fd49fd9a4" providerId="ADAL" clId="{B2BBA405-35FA-4A5E-8204-D15AB9D95074}"/>
    <pc:docChg chg="custSel modSld">
      <pc:chgData name="Christopher Smith" userId="dd7fc2d5-9988-40ef-9498-c94fd49fd9a4" providerId="ADAL" clId="{B2BBA405-35FA-4A5E-8204-D15AB9D95074}" dt="2022-12-19T18:35:26.069" v="654" actId="20577"/>
      <pc:docMkLst>
        <pc:docMk/>
      </pc:docMkLst>
      <pc:sldChg chg="modSp modAnim">
        <pc:chgData name="Christopher Smith" userId="dd7fc2d5-9988-40ef-9498-c94fd49fd9a4" providerId="ADAL" clId="{B2BBA405-35FA-4A5E-8204-D15AB9D95074}" dt="2022-12-19T18:34:26.721" v="547" actId="20577"/>
        <pc:sldMkLst>
          <pc:docMk/>
          <pc:sldMk cId="1917243919" sldId="257"/>
        </pc:sldMkLst>
        <pc:spChg chg="mod">
          <ac:chgData name="Christopher Smith" userId="dd7fc2d5-9988-40ef-9498-c94fd49fd9a4" providerId="ADAL" clId="{B2BBA405-35FA-4A5E-8204-D15AB9D95074}" dt="2022-12-19T18:34:26.721" v="547" actId="20577"/>
          <ac:spMkLst>
            <pc:docMk/>
            <pc:sldMk cId="1917243919" sldId="257"/>
            <ac:spMk id="3" creationId="{04C0D878-023F-858F-D040-CFAC77F18211}"/>
          </ac:spMkLst>
        </pc:spChg>
      </pc:sldChg>
      <pc:sldChg chg="modSp modAnim">
        <pc:chgData name="Christopher Smith" userId="dd7fc2d5-9988-40ef-9498-c94fd49fd9a4" providerId="ADAL" clId="{B2BBA405-35FA-4A5E-8204-D15AB9D95074}" dt="2022-12-19T18:34:53.080" v="588" actId="20577"/>
        <pc:sldMkLst>
          <pc:docMk/>
          <pc:sldMk cId="4224663803" sldId="264"/>
        </pc:sldMkLst>
        <pc:spChg chg="mod">
          <ac:chgData name="Christopher Smith" userId="dd7fc2d5-9988-40ef-9498-c94fd49fd9a4" providerId="ADAL" clId="{B2BBA405-35FA-4A5E-8204-D15AB9D95074}" dt="2022-12-19T18:34:53.080" v="588" actId="20577"/>
          <ac:spMkLst>
            <pc:docMk/>
            <pc:sldMk cId="4224663803" sldId="264"/>
            <ac:spMk id="3" creationId="{EF67D36F-EF0D-465C-9E70-4D7C003EE719}"/>
          </ac:spMkLst>
        </pc:spChg>
      </pc:sldChg>
      <pc:sldChg chg="modSp modAnim">
        <pc:chgData name="Christopher Smith" userId="dd7fc2d5-9988-40ef-9498-c94fd49fd9a4" providerId="ADAL" clId="{B2BBA405-35FA-4A5E-8204-D15AB9D95074}" dt="2022-12-19T18:35:26.069" v="654" actId="20577"/>
        <pc:sldMkLst>
          <pc:docMk/>
          <pc:sldMk cId="3186301414" sldId="265"/>
        </pc:sldMkLst>
        <pc:spChg chg="mod">
          <ac:chgData name="Christopher Smith" userId="dd7fc2d5-9988-40ef-9498-c94fd49fd9a4" providerId="ADAL" clId="{B2BBA405-35FA-4A5E-8204-D15AB9D95074}" dt="2022-12-19T18:35:26.069" v="654" actId="20577"/>
          <ac:spMkLst>
            <pc:docMk/>
            <pc:sldMk cId="3186301414" sldId="265"/>
            <ac:spMk id="3" creationId="{45EC885E-E553-4463-BA3B-228F45C073F1}"/>
          </ac:spMkLst>
        </pc:spChg>
      </pc:sldChg>
    </pc:docChg>
  </pc:docChgLst>
  <pc:docChgLst>
    <pc:chgData name="Christopher Smith" userId="dd7fc2d5-9988-40ef-9498-c94fd49fd9a4" providerId="ADAL" clId="{15AE9901-C18F-405B-BE92-F2413947EFD8}"/>
    <pc:docChg chg="custSel addSld delSld modSld">
      <pc:chgData name="Christopher Smith" userId="dd7fc2d5-9988-40ef-9498-c94fd49fd9a4" providerId="ADAL" clId="{15AE9901-C18F-405B-BE92-F2413947EFD8}" dt="2022-12-05T18:34:30.260" v="4630" actId="20577"/>
      <pc:docMkLst>
        <pc:docMk/>
      </pc:docMkLst>
      <pc:sldChg chg="modSp modAnim">
        <pc:chgData name="Christopher Smith" userId="dd7fc2d5-9988-40ef-9498-c94fd49fd9a4" providerId="ADAL" clId="{15AE9901-C18F-405B-BE92-F2413947EFD8}" dt="2022-12-05T17:35:38.793" v="148" actId="20577"/>
        <pc:sldMkLst>
          <pc:docMk/>
          <pc:sldMk cId="1917243919" sldId="257"/>
        </pc:sldMkLst>
        <pc:spChg chg="mod">
          <ac:chgData name="Christopher Smith" userId="dd7fc2d5-9988-40ef-9498-c94fd49fd9a4" providerId="ADAL" clId="{15AE9901-C18F-405B-BE92-F2413947EFD8}" dt="2022-12-05T17:35:38.793" v="148" actId="20577"/>
          <ac:spMkLst>
            <pc:docMk/>
            <pc:sldMk cId="1917243919" sldId="257"/>
            <ac:spMk id="3" creationId="{04C0D878-023F-858F-D040-CFAC77F18211}"/>
          </ac:spMkLst>
        </pc:spChg>
      </pc:sldChg>
      <pc:sldChg chg="modSp add">
        <pc:chgData name="Christopher Smith" userId="dd7fc2d5-9988-40ef-9498-c94fd49fd9a4" providerId="ADAL" clId="{15AE9901-C18F-405B-BE92-F2413947EFD8}" dt="2022-12-05T18:34:30.260" v="4630" actId="20577"/>
        <pc:sldMkLst>
          <pc:docMk/>
          <pc:sldMk cId="4224663803" sldId="264"/>
        </pc:sldMkLst>
        <pc:spChg chg="mod">
          <ac:chgData name="Christopher Smith" userId="dd7fc2d5-9988-40ef-9498-c94fd49fd9a4" providerId="ADAL" clId="{15AE9901-C18F-405B-BE92-F2413947EFD8}" dt="2022-12-05T18:28:03.357" v="4209" actId="20577"/>
          <ac:spMkLst>
            <pc:docMk/>
            <pc:sldMk cId="4224663803" sldId="264"/>
            <ac:spMk id="2" creationId="{8C4D4132-9E67-49FF-A9EE-42064948D5BF}"/>
          </ac:spMkLst>
        </pc:spChg>
        <pc:spChg chg="mod">
          <ac:chgData name="Christopher Smith" userId="dd7fc2d5-9988-40ef-9498-c94fd49fd9a4" providerId="ADAL" clId="{15AE9901-C18F-405B-BE92-F2413947EFD8}" dt="2022-12-05T18:34:30.260" v="4630" actId="20577"/>
          <ac:spMkLst>
            <pc:docMk/>
            <pc:sldMk cId="4224663803" sldId="264"/>
            <ac:spMk id="3" creationId="{EF67D36F-EF0D-465C-9E70-4D7C003EE719}"/>
          </ac:spMkLst>
        </pc:spChg>
      </pc:sldChg>
    </pc:docChg>
  </pc:docChgLst>
  <pc:docChgLst>
    <pc:chgData name="SMITH, CHRISTOPHER" userId="dd7fc2d5-9988-40ef-9498-c94fd49fd9a4" providerId="ADAL" clId="{144693F2-4DF0-4E8C-AEC4-0714B98BD2E4}"/>
    <pc:docChg chg="custSel addSld delSld modSld">
      <pc:chgData name="SMITH, CHRISTOPHER" userId="dd7fc2d5-9988-40ef-9498-c94fd49fd9a4" providerId="ADAL" clId="{144693F2-4DF0-4E8C-AEC4-0714B98BD2E4}" dt="2022-11-07T13:22:17.177" v="814"/>
      <pc:docMkLst>
        <pc:docMk/>
      </pc:docMkLst>
      <pc:sldChg chg="modSp new mod">
        <pc:chgData name="SMITH, CHRISTOPHER" userId="dd7fc2d5-9988-40ef-9498-c94fd49fd9a4" providerId="ADAL" clId="{144693F2-4DF0-4E8C-AEC4-0714B98BD2E4}" dt="2022-11-07T13:07:53.277" v="17" actId="20577"/>
        <pc:sldMkLst>
          <pc:docMk/>
          <pc:sldMk cId="2541524166" sldId="256"/>
        </pc:sldMkLst>
        <pc:spChg chg="mod">
          <ac:chgData name="SMITH, CHRISTOPHER" userId="dd7fc2d5-9988-40ef-9498-c94fd49fd9a4" providerId="ADAL" clId="{144693F2-4DF0-4E8C-AEC4-0714B98BD2E4}" dt="2022-11-07T13:07:53.277" v="17" actId="20577"/>
          <ac:spMkLst>
            <pc:docMk/>
            <pc:sldMk cId="2541524166" sldId="256"/>
            <ac:spMk id="2" creationId="{EB9B4792-2497-B151-033F-4D9075963DA9}"/>
          </ac:spMkLst>
        </pc:spChg>
      </pc:sldChg>
      <pc:sldChg chg="modSp new mod modAnim">
        <pc:chgData name="SMITH, CHRISTOPHER" userId="dd7fc2d5-9988-40ef-9498-c94fd49fd9a4" providerId="ADAL" clId="{144693F2-4DF0-4E8C-AEC4-0714B98BD2E4}" dt="2022-11-07T13:21:49.335" v="808"/>
        <pc:sldMkLst>
          <pc:docMk/>
          <pc:sldMk cId="1917243919" sldId="257"/>
        </pc:sldMkLst>
        <pc:spChg chg="mod">
          <ac:chgData name="SMITH, CHRISTOPHER" userId="dd7fc2d5-9988-40ef-9498-c94fd49fd9a4" providerId="ADAL" clId="{144693F2-4DF0-4E8C-AEC4-0714B98BD2E4}" dt="2022-11-07T13:14:27.629" v="26" actId="20577"/>
          <ac:spMkLst>
            <pc:docMk/>
            <pc:sldMk cId="1917243919" sldId="257"/>
            <ac:spMk id="2" creationId="{905DA2DD-32C4-F00D-2DDF-8D3727D48941}"/>
          </ac:spMkLst>
        </pc:spChg>
        <pc:spChg chg="mod">
          <ac:chgData name="SMITH, CHRISTOPHER" userId="dd7fc2d5-9988-40ef-9498-c94fd49fd9a4" providerId="ADAL" clId="{144693F2-4DF0-4E8C-AEC4-0714B98BD2E4}" dt="2022-11-07T13:16:34.876" v="200" actId="20577"/>
          <ac:spMkLst>
            <pc:docMk/>
            <pc:sldMk cId="1917243919" sldId="257"/>
            <ac:spMk id="3" creationId="{04C0D878-023F-858F-D040-CFAC77F18211}"/>
          </ac:spMkLst>
        </pc:spChg>
      </pc:sldChg>
    </pc:docChg>
  </pc:docChgLst>
  <pc:docChgLst>
    <pc:chgData name="SMITH, CHRISTOPHER" userId="dd7fc2d5-9988-40ef-9498-c94fd49fd9a4" providerId="ADAL" clId="{C6264BE3-5230-4E2E-8C9B-C6F16851FEF8}"/>
    <pc:docChg chg="custSel delSld modSld">
      <pc:chgData name="SMITH, CHRISTOPHER" userId="dd7fc2d5-9988-40ef-9498-c94fd49fd9a4" providerId="ADAL" clId="{C6264BE3-5230-4E2E-8C9B-C6F16851FEF8}" dt="2022-11-14T14:20:50.419" v="170"/>
      <pc:docMkLst>
        <pc:docMk/>
      </pc:docMkLst>
      <pc:sldChg chg="modSp mod modAnim">
        <pc:chgData name="SMITH, CHRISTOPHER" userId="dd7fc2d5-9988-40ef-9498-c94fd49fd9a4" providerId="ADAL" clId="{C6264BE3-5230-4E2E-8C9B-C6F16851FEF8}" dt="2022-11-14T14:20:50.419" v="170"/>
        <pc:sldMkLst>
          <pc:docMk/>
          <pc:sldMk cId="1917243919" sldId="257"/>
        </pc:sldMkLst>
        <pc:spChg chg="mod">
          <ac:chgData name="SMITH, CHRISTOPHER" userId="dd7fc2d5-9988-40ef-9498-c94fd49fd9a4" providerId="ADAL" clId="{C6264BE3-5230-4E2E-8C9B-C6F16851FEF8}" dt="2022-11-14T14:18:17.131" v="168" actId="20577"/>
          <ac:spMkLst>
            <pc:docMk/>
            <pc:sldMk cId="1917243919" sldId="257"/>
            <ac:spMk id="3" creationId="{04C0D878-023F-858F-D040-CFAC77F18211}"/>
          </ac:spMkLst>
        </pc:spChg>
      </pc:sldChg>
    </pc:docChg>
  </pc:docChgLst>
  <pc:docChgLst>
    <pc:chgData name="SMITH, CHRISTOPHER" userId="dd7fc2d5-9988-40ef-9498-c94fd49fd9a4" providerId="ADAL" clId="{68E16C9F-A2A2-4C60-929F-D6EEB65D3CB6}"/>
    <pc:docChg chg="custSel addSld delSld modSld">
      <pc:chgData name="SMITH, CHRISTOPHER" userId="dd7fc2d5-9988-40ef-9498-c94fd49fd9a4" providerId="ADAL" clId="{68E16C9F-A2A2-4C60-929F-D6EEB65D3CB6}" dt="2022-12-12T13:21:00.192" v="437"/>
      <pc:docMkLst>
        <pc:docMk/>
      </pc:docMkLst>
      <pc:sldChg chg="modSp modAnim">
        <pc:chgData name="SMITH, CHRISTOPHER" userId="dd7fc2d5-9988-40ef-9498-c94fd49fd9a4" providerId="ADAL" clId="{68E16C9F-A2A2-4C60-929F-D6EEB65D3CB6}" dt="2022-12-12T13:17:28.212" v="218" actId="20577"/>
        <pc:sldMkLst>
          <pc:docMk/>
          <pc:sldMk cId="1917243919" sldId="257"/>
        </pc:sldMkLst>
        <pc:spChg chg="mod">
          <ac:chgData name="SMITH, CHRISTOPHER" userId="dd7fc2d5-9988-40ef-9498-c94fd49fd9a4" providerId="ADAL" clId="{68E16C9F-A2A2-4C60-929F-D6EEB65D3CB6}" dt="2022-12-12T13:17:28.212" v="218" actId="20577"/>
          <ac:spMkLst>
            <pc:docMk/>
            <pc:sldMk cId="1917243919" sldId="257"/>
            <ac:spMk id="3" creationId="{04C0D878-023F-858F-D040-CFAC77F18211}"/>
          </ac:spMkLst>
        </pc:spChg>
      </pc:sldChg>
      <pc:sldChg chg="modSp modAnim">
        <pc:chgData name="SMITH, CHRISTOPHER" userId="dd7fc2d5-9988-40ef-9498-c94fd49fd9a4" providerId="ADAL" clId="{68E16C9F-A2A2-4C60-929F-D6EEB65D3CB6}" dt="2022-12-12T13:21:00.192" v="437"/>
        <pc:sldMkLst>
          <pc:docMk/>
          <pc:sldMk cId="4224663803" sldId="264"/>
        </pc:sldMkLst>
        <pc:spChg chg="mod">
          <ac:chgData name="SMITH, CHRISTOPHER" userId="dd7fc2d5-9988-40ef-9498-c94fd49fd9a4" providerId="ADAL" clId="{68E16C9F-A2A2-4C60-929F-D6EEB65D3CB6}" dt="2022-12-12T13:15:33.649" v="129" actId="20577"/>
          <ac:spMkLst>
            <pc:docMk/>
            <pc:sldMk cId="4224663803" sldId="264"/>
            <ac:spMk id="3" creationId="{EF67D36F-EF0D-465C-9E70-4D7C003EE719}"/>
          </ac:spMkLst>
        </pc:spChg>
      </pc:sldChg>
      <pc:sldChg chg="modSp add modAnim">
        <pc:chgData name="SMITH, CHRISTOPHER" userId="dd7fc2d5-9988-40ef-9498-c94fd49fd9a4" providerId="ADAL" clId="{68E16C9F-A2A2-4C60-929F-D6EEB65D3CB6}" dt="2022-12-12T13:20:58.505" v="436"/>
        <pc:sldMkLst>
          <pc:docMk/>
          <pc:sldMk cId="3186301414" sldId="265"/>
        </pc:sldMkLst>
        <pc:spChg chg="mod">
          <ac:chgData name="SMITH, CHRISTOPHER" userId="dd7fc2d5-9988-40ef-9498-c94fd49fd9a4" providerId="ADAL" clId="{68E16C9F-A2A2-4C60-929F-D6EEB65D3CB6}" dt="2022-12-12T13:17:39.277" v="228" actId="20577"/>
          <ac:spMkLst>
            <pc:docMk/>
            <pc:sldMk cId="3186301414" sldId="265"/>
            <ac:spMk id="2" creationId="{D8A007DE-64F1-498B-BB5C-EE0FC11B39B7}"/>
          </ac:spMkLst>
        </pc:spChg>
        <pc:spChg chg="mod">
          <ac:chgData name="SMITH, CHRISTOPHER" userId="dd7fc2d5-9988-40ef-9498-c94fd49fd9a4" providerId="ADAL" clId="{68E16C9F-A2A2-4C60-929F-D6EEB65D3CB6}" dt="2022-12-12T13:20:32.372" v="435" actId="20577"/>
          <ac:spMkLst>
            <pc:docMk/>
            <pc:sldMk cId="3186301414" sldId="265"/>
            <ac:spMk id="3" creationId="{45EC885E-E553-4463-BA3B-228F45C073F1}"/>
          </ac:spMkLst>
        </pc:spChg>
      </pc:sldChg>
    </pc:docChg>
  </pc:docChgLst>
  <pc:docChgLst>
    <pc:chgData name="Christopher Smith" userId="dd7fc2d5-9988-40ef-9498-c94fd49fd9a4" providerId="ADAL" clId="{182432FF-D0C4-481D-BB37-6DE8DB18A53C}"/>
    <pc:docChg chg="custSel addSld modSld">
      <pc:chgData name="Christopher Smith" userId="dd7fc2d5-9988-40ef-9498-c94fd49fd9a4" providerId="ADAL" clId="{182432FF-D0C4-481D-BB37-6DE8DB18A53C}" dt="2022-11-30T12:39:53.640" v="444" actId="20577"/>
      <pc:docMkLst>
        <pc:docMk/>
      </pc:docMkLst>
      <pc:sldChg chg="modSp modAnim">
        <pc:chgData name="Christopher Smith" userId="dd7fc2d5-9988-40ef-9498-c94fd49fd9a4" providerId="ADAL" clId="{182432FF-D0C4-481D-BB37-6DE8DB18A53C}" dt="2022-11-30T12:39:53.640" v="444" actId="20577"/>
        <pc:sldMkLst>
          <pc:docMk/>
          <pc:sldMk cId="1917243919" sldId="257"/>
        </pc:sldMkLst>
        <pc:spChg chg="mod">
          <ac:chgData name="Christopher Smith" userId="dd7fc2d5-9988-40ef-9498-c94fd49fd9a4" providerId="ADAL" clId="{182432FF-D0C4-481D-BB37-6DE8DB18A53C}" dt="2022-11-30T12:39:53.640" v="444" actId="20577"/>
          <ac:spMkLst>
            <pc:docMk/>
            <pc:sldMk cId="1917243919" sldId="257"/>
            <ac:spMk id="3" creationId="{04C0D878-023F-858F-D040-CFAC77F1821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965D1-1E4B-2BB4-DA64-3ACF6FDE1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506454-8C3C-7442-F6C1-A88F93DE1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2C11A-970D-8698-B5FC-E6E820D70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38559-F221-F5D8-0EE6-B8F71BEF7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F14A6-C2FA-6FAD-5872-8F967369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58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4B013-0D8C-73A5-A712-F8894F3D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0D4197-2AEF-C3A5-F675-CD92F7C951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F0706-D03D-BCDE-848B-CF23940A5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A8CE5-B6B3-3324-D8B2-40ACECF42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90831-DE83-4CD9-FBBC-4C92C1E28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64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8AD3E2-164D-E647-9EB5-F74B73AD3F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FFB177-DC8C-FA60-CB8B-58D84F72D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009DF-FF28-1CE1-1EBA-A2C5F4037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1EAE1-BC6F-D181-B333-9A7DB77C2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BE209-C420-C317-4049-C3D6DA55A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47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CA82-70C0-BB61-2606-3E05E7E65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3416A-9BB2-5351-06A6-854B4A422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56A5B-1EB9-E9DA-1B73-78562D9E9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03A20-F14F-98B1-DE5F-86FEC65BB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459B7-D042-F907-8DB8-707BF713C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4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4EE66-87D0-C4B2-3389-1B17BE9A4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9EB38-F2C4-37DA-B1B5-5868B5117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E687D-5BF4-DCB1-38CB-EC543B501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01CF8-0D34-35E8-38FC-A828CEFF0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3B74E-7FCC-F28C-4AF0-2C07AEA4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17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E1A1C-ABEA-E2BC-0F53-18CC8FC01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1863F-1510-43F4-9433-AF25402901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2D8CD-9221-43C3-C549-77FE70009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CC0A8-7230-123C-6DF3-58A74F9DF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0749F-CBEB-DBF9-804B-A33A49EF4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8E1CE-43DB-EAB9-DAE2-42D5E6377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6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2D3E8-3D02-4F2D-1FA5-3BF2D2273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126F7-DA33-5FBC-CFB9-EBAC2A4E2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16EEEC-C902-892F-B5F0-F21B8C2CC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04C416-A4A4-950E-B06D-C0F8A62ED0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AD0B0D-1DE6-1831-EADE-F5C7F68FC9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DA7CAC-FDBF-D49D-CBCE-B782A490E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016EA6-BCC6-96CF-F022-7FC8ABA4D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C096DB-387E-B676-B7BB-A13F0F22C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83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CB3F7-77A6-CDE0-651C-D6EFC4B31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F69AC5-8AB3-5223-38DD-4EA1A0FCC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FC024B-DC36-411C-AB26-F8CFE255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C49475-F267-158D-1FEF-483CBC6FC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01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294801-ACFD-1614-4BDA-8390BE4A9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62D9E5-3666-655C-8438-65209F5BE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E76DA-9A03-AA29-4C9E-26DE87D2D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91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3E852-C0F6-841E-45B4-34C415752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DD24C-C45D-5270-9A78-D8B915C43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A5F263-99CB-DC8F-A406-103DCB459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151D11-26B5-4459-84A2-4DB69673A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0F6A0-2F48-8038-51E2-0FA084172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6F4A0-6A5D-4E1D-3DAD-B7A8D5F70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56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4E390-0333-4D11-85FA-075EE1FF8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247113-4E40-9681-67DC-9D76119D1A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AB60FD-67A8-98AF-CBDA-BEED50FAC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969BA-73B6-3099-4DC6-CDE01639D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7852-9903-96A8-F0FD-B2EE5CA90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B30F8-0C79-DFF0-7361-819C5842F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0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F3F9A7-7517-2E3D-515A-C4DFF11C0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07E20-EE47-1B12-F237-C3D71AF26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A44AB-12C2-E609-AB18-EB4BFB84E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97E66-812A-4864-A707-4D377C761408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55BBF-1F56-E3A0-B5A6-515089E1D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DF9BD-CE1F-3726-6C10-F24CDDEF65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58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jlara2005.github.io/githubsearch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B4792-2497-B151-033F-4D9075963D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896C09-BA14-C2AD-8CD5-C42FB7EC37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524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DA2DD-32C4-F00D-2DDF-8D3727D4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Duolingo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0D878-023F-858F-D040-CFAC77F18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Logan Danner – 50 days, Friend Quest</a:t>
            </a:r>
          </a:p>
          <a:p>
            <a:r>
              <a:rPr lang="en-US" dirty="0"/>
              <a:t>Mr. Smith – 500 days</a:t>
            </a:r>
          </a:p>
          <a:p>
            <a:r>
              <a:rPr lang="en-US" dirty="0"/>
              <a:t>Ms. Cayce, the Math Teacher – 500 days</a:t>
            </a:r>
          </a:p>
        </p:txBody>
      </p:sp>
    </p:spTree>
    <p:extLst>
      <p:ext uri="{BB962C8B-B14F-4D97-AF65-F5344CB8AC3E}">
        <p14:creationId xmlns:p14="http://schemas.microsoft.com/office/powerpoint/2010/main" val="1917243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D4132-9E67-49FF-A9EE-42064948D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Submissions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7D36F-EF0D-465C-9E70-4D7C003EE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/>
          </a:p>
          <a:p>
            <a:r>
              <a:rPr lang="en-US" dirty="0"/>
              <a:t>Jason Lara – </a:t>
            </a:r>
            <a:r>
              <a:rPr lang="en-US" dirty="0" err="1"/>
              <a:t>Github</a:t>
            </a:r>
            <a:r>
              <a:rPr lang="en-US" dirty="0"/>
              <a:t> Search</a:t>
            </a:r>
          </a:p>
          <a:p>
            <a:pPr lvl="1"/>
            <a:r>
              <a:rPr lang="en-US" dirty="0">
                <a:hlinkClick r:id="rId2"/>
              </a:rPr>
              <a:t>https://jlara2005.github.io/githubsearch/</a:t>
            </a:r>
            <a:endParaRPr lang="en-US" dirty="0"/>
          </a:p>
          <a:p>
            <a:r>
              <a:rPr lang="en-US" dirty="0"/>
              <a:t>Logan Cruz</a:t>
            </a:r>
          </a:p>
          <a:p>
            <a:pPr lvl="1"/>
            <a:r>
              <a:rPr lang="en-US" dirty="0"/>
              <a:t>Pokémon Apocalypse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663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7B22C-B6D1-44C9-B77C-DE8E58846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FD465-7561-4E33-8E52-15032DDA5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“I learned about cookies this week”</a:t>
            </a:r>
          </a:p>
          <a:p>
            <a:pPr lvl="1"/>
            <a:r>
              <a:rPr lang="en-US" dirty="0"/>
              <a:t>Yes, I know. What will YOU use them for?</a:t>
            </a:r>
          </a:p>
          <a:p>
            <a:pPr lvl="1"/>
            <a:r>
              <a:rPr lang="en-US" dirty="0"/>
              <a:t>Why not storing if the user chose “dark mode” for your site or not?</a:t>
            </a:r>
          </a:p>
          <a:p>
            <a:r>
              <a:rPr lang="en-US" dirty="0"/>
              <a:t>Parker Fink – “We spent way too much time in the meetings. Maybe pre-plan what needs to be discussed before meeting.”</a:t>
            </a:r>
          </a:p>
          <a:p>
            <a:pPr lvl="1"/>
            <a:r>
              <a:rPr lang="en-US" dirty="0"/>
              <a:t>Yes! Be prepared for any topic that may come up. Bring all relevant information. </a:t>
            </a:r>
            <a:r>
              <a:rPr lang="en-US" b="1" i="1" dirty="0"/>
              <a:t>RESPECT EVERYONE’S TIME!</a:t>
            </a:r>
          </a:p>
          <a:p>
            <a:r>
              <a:rPr lang="en-US" dirty="0"/>
              <a:t>John Eckert – CIW Study method. Spent time with family.</a:t>
            </a:r>
          </a:p>
          <a:p>
            <a:r>
              <a:rPr lang="en-US" dirty="0"/>
              <a:t>Mac Hoover – </a:t>
            </a:r>
            <a:r>
              <a:rPr lang="en-US" dirty="0" err="1"/>
              <a:t>VSCode</a:t>
            </a:r>
            <a:r>
              <a:rPr lang="en-US" dirty="0"/>
              <a:t> technique. Study on the bus.</a:t>
            </a:r>
          </a:p>
          <a:p>
            <a:r>
              <a:rPr lang="en-US" dirty="0"/>
              <a:t>PLEASE CHECK YOUR REFLECTIONS FOR COMMENTS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258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81584-968E-44E9-8667-87657B8F9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Reflection pt1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BC497-3F5D-41CC-8247-03D5D16B4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one </a:t>
            </a:r>
            <a:r>
              <a:rPr lang="en-US" strike="sngStrike" dirty="0"/>
              <a:t>technique</a:t>
            </a:r>
            <a:r>
              <a:rPr lang="en-US" dirty="0"/>
              <a:t> thing you learned in </a:t>
            </a:r>
            <a:r>
              <a:rPr lang="en-US" strike="sngStrike" dirty="0"/>
              <a:t>coding</a:t>
            </a:r>
            <a:r>
              <a:rPr lang="en-US" dirty="0"/>
              <a:t> teaching this week, and how will you use it in the future?</a:t>
            </a:r>
          </a:p>
          <a:p>
            <a:pPr lvl="1"/>
            <a:r>
              <a:rPr lang="en-US" dirty="0"/>
              <a:t>Write everything down. Instead of giving a lesson, give out a worksheet that can be kept as notes, THEN give a off-the-cuff lesson about that worksheet.</a:t>
            </a:r>
          </a:p>
          <a:p>
            <a:pPr lvl="1"/>
            <a:r>
              <a:rPr lang="en-US" dirty="0"/>
              <a:t>You’ll have the worksheet for next year. Even if you forget your Order of Study, you can piece it back together from all of the worksheets you did previously.</a:t>
            </a:r>
          </a:p>
          <a:p>
            <a:pPr lvl="1"/>
            <a:r>
              <a:rPr lang="en-US" dirty="0"/>
              <a:t>Students need multiple forms of engagement anyways, so you’re killing two birds with one stone.</a:t>
            </a:r>
          </a:p>
        </p:txBody>
      </p:sp>
    </p:spTree>
    <p:extLst>
      <p:ext uri="{BB962C8B-B14F-4D97-AF65-F5344CB8AC3E}">
        <p14:creationId xmlns:p14="http://schemas.microsoft.com/office/powerpoint/2010/main" val="3580603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7A114-7299-4371-9D89-F6EC11E31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Reflection pt2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E6E5D-3DD3-4262-AA5A-C8A389C0B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was a challenge to your time management this week, and what can you do to avoid it in the future?</a:t>
            </a:r>
          </a:p>
          <a:p>
            <a:pPr lvl="1"/>
            <a:r>
              <a:rPr lang="en-US" dirty="0"/>
              <a:t>I just gave zero thought to when I was going to get my </a:t>
            </a:r>
            <a:r>
              <a:rPr lang="en-US" dirty="0" err="1"/>
              <a:t>DocPacs</a:t>
            </a:r>
            <a:r>
              <a:rPr lang="en-US" dirty="0"/>
              <a:t> graded. I’ve almost never left the school without the </a:t>
            </a:r>
            <a:r>
              <a:rPr lang="en-US" dirty="0" err="1"/>
              <a:t>DocPacs</a:t>
            </a:r>
            <a:r>
              <a:rPr lang="en-US" dirty="0"/>
              <a:t> in my backpack, but for some reason I just left without them.</a:t>
            </a:r>
          </a:p>
          <a:p>
            <a:pPr lvl="1"/>
            <a:r>
              <a:rPr lang="en-US" dirty="0"/>
              <a:t>Maybe I should start grading them in class on Friday and leave after they’re done. It worked in the past, but I can’t remember what else was happening that made it so effective that week.</a:t>
            </a:r>
          </a:p>
        </p:txBody>
      </p:sp>
    </p:spTree>
    <p:extLst>
      <p:ext uri="{BB962C8B-B14F-4D97-AF65-F5344CB8AC3E}">
        <p14:creationId xmlns:p14="http://schemas.microsoft.com/office/powerpoint/2010/main" val="16672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6E914-7486-4884-9AB0-4FF8A7E4D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Reflection pt3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F6C78-4F2B-44D8-A656-6D8B81E58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opportunities did you NOT you take advantage of this week?</a:t>
            </a:r>
          </a:p>
          <a:p>
            <a:pPr lvl="1"/>
            <a:r>
              <a:rPr lang="en-US" dirty="0"/>
              <a:t>… … … … … …</a:t>
            </a:r>
          </a:p>
          <a:p>
            <a:pPr lvl="1"/>
            <a:r>
              <a:rPr lang="en-US" dirty="0"/>
              <a:t>I didn’t sell my Warhammer armies</a:t>
            </a:r>
          </a:p>
          <a:p>
            <a:pPr lvl="1"/>
            <a:r>
              <a:rPr lang="en-US" dirty="0"/>
              <a:t>I DID take pictures of random models I know I want to sell. About $500 worth.</a:t>
            </a:r>
          </a:p>
          <a:p>
            <a:pPr lvl="1"/>
            <a:r>
              <a:rPr lang="en-US" dirty="0"/>
              <a:t>I </a:t>
            </a:r>
            <a:r>
              <a:rPr lang="en-US" i="1" dirty="0"/>
              <a:t>really</a:t>
            </a:r>
            <a:r>
              <a:rPr lang="en-US" dirty="0"/>
              <a:t> want to play with my armies this week, but I should use my time listing the other stuff on eBay. The sooner I do, the sooner I can pay off the credit card I used for the new models. Interest on that card alone is about one box of Warhammer.</a:t>
            </a:r>
          </a:p>
          <a:p>
            <a:pPr lvl="1"/>
            <a:r>
              <a:rPr lang="en-US" dirty="0"/>
              <a:t>I’ve also ignored quite a few emails last week. I need to follow up with everything immediately.</a:t>
            </a:r>
          </a:p>
        </p:txBody>
      </p:sp>
    </p:spTree>
    <p:extLst>
      <p:ext uri="{BB962C8B-B14F-4D97-AF65-F5344CB8AC3E}">
        <p14:creationId xmlns:p14="http://schemas.microsoft.com/office/powerpoint/2010/main" val="4294327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007DE-64F1-498B-BB5C-EE0FC11B3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 / Loose 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C885E-E553-4463-BA3B-228F45C07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5 people “passed” the Exam and would have been “certified”</a:t>
            </a:r>
          </a:p>
          <a:p>
            <a:pPr lvl="1"/>
            <a:r>
              <a:rPr lang="en-US" dirty="0"/>
              <a:t>If you missed it, schedule Intervention with me this week.</a:t>
            </a:r>
          </a:p>
          <a:p>
            <a:pPr lvl="1"/>
            <a:r>
              <a:rPr lang="en-US" dirty="0"/>
              <a:t>Grades are in Skyward</a:t>
            </a:r>
          </a:p>
          <a:p>
            <a:r>
              <a:rPr lang="en-US" dirty="0"/>
              <a:t>If your PR is in after Friday, you will need to contact me in writing telling me you submitted it late.</a:t>
            </a:r>
          </a:p>
          <a:p>
            <a:pPr lvl="1"/>
            <a:r>
              <a:rPr lang="en-US" dirty="0"/>
              <a:t>People will submit PR’s up to a week early. I don’t have time to sort through every PR all of the time.</a:t>
            </a:r>
          </a:p>
          <a:p>
            <a:r>
              <a:rPr lang="en-US" dirty="0"/>
              <a:t>Learn to differentiate between “talking about our project” and “BS”</a:t>
            </a:r>
          </a:p>
          <a:p>
            <a:pPr lvl="1"/>
            <a:r>
              <a:rPr lang="en-US" dirty="0"/>
              <a:t>If it can’t be said through Teams, it needs to be said quickly. You are preventing your team from working efficiently</a:t>
            </a:r>
          </a:p>
          <a:p>
            <a:r>
              <a:rPr lang="en-US" dirty="0"/>
              <a:t>DocPac tomorrow</a:t>
            </a:r>
          </a:p>
        </p:txBody>
      </p:sp>
    </p:spTree>
    <p:extLst>
      <p:ext uri="{BB962C8B-B14F-4D97-AF65-F5344CB8AC3E}">
        <p14:creationId xmlns:p14="http://schemas.microsoft.com/office/powerpoint/2010/main" val="318630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DBE70-A058-4794-B4F7-F8FC28156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Continuous Improvement</a:t>
            </a:r>
          </a:p>
        </p:txBody>
      </p:sp>
      <p:pic>
        <p:nvPicPr>
          <p:cNvPr id="1026" name="Picture 2" descr="https://kanbanize.com/wp-content/uploads/website-images/kanban-resources/pdca.png">
            <a:extLst>
              <a:ext uri="{FF2B5EF4-FFF2-40B4-BE49-F238E27FC236}">
                <a16:creationId xmlns:a16="http://schemas.microsoft.com/office/drawing/2014/main" id="{0A64F86C-0673-44DC-AA07-A50340A56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136" y="1219969"/>
            <a:ext cx="8911727" cy="563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3954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2291</TotalTime>
  <Words>613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Weekly Review</vt:lpstr>
      <vt:lpstr>Duolingo</vt:lpstr>
      <vt:lpstr>Bonus Submissions</vt:lpstr>
      <vt:lpstr>Reflections</vt:lpstr>
      <vt:lpstr>My Reflection pt1</vt:lpstr>
      <vt:lpstr>My Reflection pt2</vt:lpstr>
      <vt:lpstr>My Reflection pt3</vt:lpstr>
      <vt:lpstr>This week / Loose Ends</vt:lpstr>
      <vt:lpstr>Continuous Improvement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Review</dc:title>
  <dc:creator>SMITH, CHRISTOPHER</dc:creator>
  <cp:lastModifiedBy>Christopher Smith</cp:lastModifiedBy>
  <cp:revision>57</cp:revision>
  <dcterms:created xsi:type="dcterms:W3CDTF">2022-11-07T12:25:34Z</dcterms:created>
  <dcterms:modified xsi:type="dcterms:W3CDTF">2023-02-06T15:56:28Z</dcterms:modified>
</cp:coreProperties>
</file>