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1" r:id="rId10"/>
    <p:sldId id="267" r:id="rId11"/>
    <p:sldId id="268" r:id="rId12"/>
    <p:sldId id="269" r:id="rId13"/>
    <p:sldId id="270" r:id="rId14"/>
    <p:sldId id="264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5/07/14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5/07/14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Viaja Seguro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6400800" cy="1752600"/>
          </a:xfrm>
        </p:spPr>
        <p:txBody>
          <a:bodyPr/>
          <a:lstStyle/>
          <a:p>
            <a:r>
              <a:rPr lang="es-MX" dirty="0" smtClean="0"/>
              <a:t>AI-DEV</a:t>
            </a:r>
            <a:endParaRPr lang="es-CO" dirty="0"/>
          </a:p>
        </p:txBody>
      </p:sp>
      <p:pic>
        <p:nvPicPr>
          <p:cNvPr id="8" name="Imagen 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0"/>
            <a:ext cx="557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n-US" dirty="0" smtClean="0"/>
              <a:t>HISTORIAS EN LA V</a:t>
            </a:r>
            <a:r>
              <a:rPr lang="cs-CZ" dirty="0" err="1"/>
              <a:t>í</a:t>
            </a:r>
            <a:r>
              <a:rPr lang="en-US" dirty="0" smtClean="0"/>
              <a:t>A</a:t>
            </a:r>
            <a:endParaRPr lang="es-CO" dirty="0"/>
          </a:p>
        </p:txBody>
      </p:sp>
      <p:pic>
        <p:nvPicPr>
          <p:cNvPr id="4" name="Imagen 3" descr="Screenshot_2014-07-04-07-01-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3047535" cy="541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Screenshot_2014-07-04-07-0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3037838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69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ESTAD</a:t>
            </a:r>
            <a:r>
              <a:rPr lang="cs-CZ" dirty="0" err="1"/>
              <a:t>í</a:t>
            </a:r>
            <a:r>
              <a:rPr lang="en-US" dirty="0" smtClean="0"/>
              <a:t>STICAS </a:t>
            </a:r>
            <a:r>
              <a:rPr lang="es-ES" dirty="0" smtClean="0"/>
              <a:t>–</a:t>
            </a:r>
            <a:r>
              <a:rPr lang="en-US" dirty="0" smtClean="0"/>
              <a:t> DATOS ABIERTOS </a:t>
            </a:r>
            <a:endParaRPr lang="es-CO" dirty="0"/>
          </a:p>
        </p:txBody>
      </p:sp>
      <p:pic>
        <p:nvPicPr>
          <p:cNvPr id="3" name="Imagen 2" descr="Screenshot_2014-07-04-07-02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2829366" cy="5029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 descr="Screenshot_2014-07-04-07-02-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84784"/>
            <a:ext cx="2808312" cy="4992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771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noticias</a:t>
            </a:r>
            <a:endParaRPr lang="es-CO" dirty="0"/>
          </a:p>
        </p:txBody>
      </p:sp>
      <p:pic>
        <p:nvPicPr>
          <p:cNvPr id="6" name="Imagen 5" descr="Screenshot_2014-07-04-07-02-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96752"/>
            <a:ext cx="3101118" cy="551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45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n-US" dirty="0" smtClean="0"/>
              <a:t>PREGUNTAS FRECUENTES</a:t>
            </a:r>
            <a:endParaRPr lang="es-CO" dirty="0"/>
          </a:p>
        </p:txBody>
      </p:sp>
      <p:pic>
        <p:nvPicPr>
          <p:cNvPr id="3" name="Imagen 2" descr="Screenshot_2014-07-04-07-02-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68760"/>
            <a:ext cx="3049699" cy="5421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71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116042"/>
          </a:xfrm>
        </p:spPr>
        <p:txBody>
          <a:bodyPr/>
          <a:lstStyle/>
          <a:p>
            <a:pPr algn="ctr"/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34563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Falta de conciencia vial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Informaci</a:t>
            </a:r>
            <a:r>
              <a:rPr lang="es-ES" sz="2400" dirty="0"/>
              <a:t>ó</a:t>
            </a:r>
            <a:r>
              <a:rPr lang="es-MX" sz="2400" dirty="0" smtClean="0"/>
              <a:t>n dispersa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Poca colaboraci</a:t>
            </a:r>
            <a:r>
              <a:rPr lang="es-ES" sz="2400" dirty="0" err="1" smtClean="0"/>
              <a:t>ón</a:t>
            </a:r>
            <a:r>
              <a:rPr lang="es-ES" sz="2400" dirty="0" smtClean="0"/>
              <a:t> </a:t>
            </a:r>
            <a:r>
              <a:rPr lang="es-MX" sz="2400" dirty="0" smtClean="0"/>
              <a:t>de la comunidad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Cultura no preventiva</a:t>
            </a:r>
          </a:p>
          <a:p>
            <a:pPr marL="342900" indent="-342900">
              <a:buAutoNum type="arabicPeriod"/>
            </a:pPr>
            <a:endParaRPr lang="es-CO" sz="2000" dirty="0"/>
          </a:p>
        </p:txBody>
      </p:sp>
      <p:pic>
        <p:nvPicPr>
          <p:cNvPr id="5" name="Imagen 4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48880"/>
            <a:ext cx="4320480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787208" cy="1371600"/>
          </a:xfrm>
        </p:spPr>
        <p:txBody>
          <a:bodyPr/>
          <a:lstStyle/>
          <a:p>
            <a:pPr algn="ctr"/>
            <a:r>
              <a:rPr lang="es-MX" dirty="0" smtClean="0"/>
              <a:t>¿Cuál es nuestra idea?</a:t>
            </a:r>
            <a:endParaRPr lang="es-CO" dirty="0"/>
          </a:p>
        </p:txBody>
      </p:sp>
      <p:pic>
        <p:nvPicPr>
          <p:cNvPr id="5" name="Imagen 4" descr="pi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1656184" cy="1114819"/>
          </a:xfrm>
          <a:prstGeom prst="rect">
            <a:avLst/>
          </a:prstGeom>
        </p:spPr>
      </p:pic>
      <p:sp>
        <p:nvSpPr>
          <p:cNvPr id="6" name="2 CuadroTexto"/>
          <p:cNvSpPr txBox="1"/>
          <p:nvPr/>
        </p:nvSpPr>
        <p:spPr>
          <a:xfrm>
            <a:off x="611560" y="1556792"/>
            <a:ext cx="5040560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Georeferenciaci</a:t>
            </a:r>
            <a:r>
              <a:rPr lang="es-ES" sz="2400" dirty="0"/>
              <a:t>ó</a:t>
            </a:r>
            <a:r>
              <a:rPr lang="es-MX" sz="2400" dirty="0" smtClean="0"/>
              <a:t>n y Reporte de incidentes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n-US" sz="2400" dirty="0" err="1" smtClean="0"/>
              <a:t>Riesgos</a:t>
            </a:r>
            <a:r>
              <a:rPr lang="en-US" sz="2400" dirty="0" smtClean="0"/>
              <a:t> </a:t>
            </a:r>
            <a:r>
              <a:rPr lang="en-US" sz="2400" dirty="0" err="1" smtClean="0"/>
              <a:t>Cercanos</a:t>
            </a:r>
            <a:endParaRPr lang="es-MX" sz="2400" dirty="0" smtClean="0"/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Reportar y Calificar Conductores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Diagn</a:t>
            </a:r>
            <a:r>
              <a:rPr lang="es-ES" sz="2400" dirty="0" err="1" smtClean="0"/>
              <a:t>óstico</a:t>
            </a:r>
            <a:r>
              <a:rPr lang="es-ES" sz="2400" dirty="0" smtClean="0"/>
              <a:t> Previo al Viaje</a:t>
            </a:r>
          </a:p>
          <a:p>
            <a:pPr marL="342900" indent="-342900">
              <a:buAutoNum type="arabicPeriod"/>
            </a:pPr>
            <a:endParaRPr lang="es-ES" sz="2400" dirty="0" smtClean="0"/>
          </a:p>
          <a:p>
            <a:pPr marL="342900" indent="-342900">
              <a:buAutoNum type="arabicPeriod"/>
            </a:pPr>
            <a:r>
              <a:rPr lang="es-ES" sz="2400" dirty="0" err="1" smtClean="0"/>
              <a:t>Tips</a:t>
            </a:r>
            <a:r>
              <a:rPr lang="es-ES" sz="2400" dirty="0" smtClean="0"/>
              <a:t> </a:t>
            </a:r>
            <a:endParaRPr lang="es-ES" sz="2400" dirty="0" smtClean="0"/>
          </a:p>
          <a:p>
            <a:pPr marL="342900" indent="-342900">
              <a:buAutoNum type="arabicPeriod"/>
            </a:pPr>
            <a:endParaRPr lang="es-ES" sz="2400" dirty="0"/>
          </a:p>
          <a:p>
            <a:pPr marL="342900" indent="-342900">
              <a:buAutoNum type="arabicPeriod"/>
            </a:pPr>
            <a:r>
              <a:rPr lang="es-ES" sz="2400" dirty="0" smtClean="0"/>
              <a:t>Datos Abiertos</a:t>
            </a:r>
            <a:endParaRPr lang="es-MX" sz="2400" dirty="0" smtClean="0"/>
          </a:p>
          <a:p>
            <a:pPr marL="342900" indent="-342900">
              <a:buAutoNum type="arabicPeriod"/>
            </a:pPr>
            <a:endParaRPr lang="es-CO" sz="2000" dirty="0"/>
          </a:p>
        </p:txBody>
      </p:sp>
      <p:pic>
        <p:nvPicPr>
          <p:cNvPr id="7" name="Imagen 6" descr="Warning_Upload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64904"/>
            <a:ext cx="936104" cy="936104"/>
          </a:xfrm>
          <a:prstGeom prst="rect">
            <a:avLst/>
          </a:prstGeom>
        </p:spPr>
      </p:pic>
      <p:pic>
        <p:nvPicPr>
          <p:cNvPr id="8" name="Imagen 7" descr="Yes_che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792088" cy="792088"/>
          </a:xfrm>
          <a:prstGeom prst="rect">
            <a:avLst/>
          </a:prstGeom>
        </p:spPr>
      </p:pic>
      <p:pic>
        <p:nvPicPr>
          <p:cNvPr id="9" name="Imagen 8" descr="checklist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93096"/>
            <a:ext cx="1080120" cy="1080120"/>
          </a:xfrm>
          <a:prstGeom prst="rect">
            <a:avLst/>
          </a:prstGeom>
        </p:spPr>
      </p:pic>
      <p:pic>
        <p:nvPicPr>
          <p:cNvPr id="10" name="Imagen 9" descr="tips-tricks-icon-665534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5013176"/>
            <a:ext cx="720080" cy="882931"/>
          </a:xfrm>
          <a:prstGeom prst="rect">
            <a:avLst/>
          </a:prstGeom>
        </p:spPr>
      </p:pic>
      <p:pic>
        <p:nvPicPr>
          <p:cNvPr id="3" name="Imagen 2" descr="chart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805265"/>
            <a:ext cx="126262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es-MX" dirty="0" smtClean="0"/>
              <a:t>La solución que elaboramos </a:t>
            </a:r>
            <a:endParaRPr lang="es-CO" dirty="0"/>
          </a:p>
        </p:txBody>
      </p:sp>
      <p:pic>
        <p:nvPicPr>
          <p:cNvPr id="5" name="Imagen 4" descr="Screenshot_2014-07-04-07-00-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2808312" cy="4992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Screenshot_2014-07-04-07-15-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2808311" cy="4992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r>
              <a:rPr lang="es-MX" dirty="0" smtClean="0"/>
              <a:t>Georeferenciaci</a:t>
            </a:r>
            <a:r>
              <a:rPr lang="es-ES" dirty="0"/>
              <a:t>ó</a:t>
            </a:r>
            <a:r>
              <a:rPr lang="es-MX" dirty="0" smtClean="0"/>
              <a:t>n y reporte de incidentes</a:t>
            </a:r>
            <a:endParaRPr lang="es-CO" dirty="0"/>
          </a:p>
        </p:txBody>
      </p:sp>
      <p:pic>
        <p:nvPicPr>
          <p:cNvPr id="6" name="Imagen 5" descr="Screenshot_2014-07-04-07-00-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2880320" cy="512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Screenshot_2014-07-04-07-00-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2880320" cy="512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r>
              <a:rPr lang="es-MX" dirty="0" smtClean="0"/>
              <a:t>Reporte y CALIFICACI</a:t>
            </a:r>
            <a:r>
              <a:rPr lang="es-ES" dirty="0"/>
              <a:t>ó</a:t>
            </a:r>
            <a:r>
              <a:rPr lang="es-MX" dirty="0" smtClean="0"/>
              <a:t>N DE CONDUCTORES</a:t>
            </a:r>
            <a:endParaRPr lang="es-CO" dirty="0"/>
          </a:p>
        </p:txBody>
      </p:sp>
      <p:pic>
        <p:nvPicPr>
          <p:cNvPr id="4" name="Imagen 3" descr="Screenshot_2014-07-04-07-01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71384"/>
            <a:ext cx="2956829" cy="52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79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s-ES" dirty="0" smtClean="0"/>
              <a:t>R</a:t>
            </a:r>
            <a:r>
              <a:rPr lang="en-US" dirty="0" err="1" smtClean="0"/>
              <a:t>iesgos</a:t>
            </a:r>
            <a:r>
              <a:rPr lang="en-US" dirty="0" smtClean="0"/>
              <a:t> </a:t>
            </a:r>
            <a:r>
              <a:rPr lang="en-US" dirty="0" err="1" smtClean="0"/>
              <a:t>cercanos</a:t>
            </a:r>
            <a:endParaRPr lang="es-CO" dirty="0"/>
          </a:p>
        </p:txBody>
      </p:sp>
      <p:pic>
        <p:nvPicPr>
          <p:cNvPr id="3" name="Imagen 2" descr="Screenshot_2014-07-04-07-01-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96752"/>
            <a:ext cx="3096344" cy="550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11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DIAGN</a:t>
            </a:r>
            <a:r>
              <a:rPr lang="es-ES" dirty="0"/>
              <a:t>ó</a:t>
            </a:r>
            <a:r>
              <a:rPr lang="en-US" dirty="0" smtClean="0"/>
              <a:t>STICO ANTES DE VIAJAR</a:t>
            </a:r>
            <a:endParaRPr lang="es-CO" dirty="0"/>
          </a:p>
        </p:txBody>
      </p:sp>
      <p:pic>
        <p:nvPicPr>
          <p:cNvPr id="4" name="Imagen 3" descr="Screenshot_2014-07-04-07-45-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39" y="1340768"/>
            <a:ext cx="2956829" cy="52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Screenshot_2014-07-04-07-45-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1340768"/>
            <a:ext cx="2988332" cy="5312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11320705" y="2539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209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4656</TotalTime>
  <Words>81</Words>
  <Application>Microsoft Macintosh PowerPoint</Application>
  <PresentationFormat>Presentación en pantalla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Esencial</vt:lpstr>
      <vt:lpstr> Viaja Seguro</vt:lpstr>
      <vt:lpstr>¿Qué encontramos?</vt:lpstr>
      <vt:lpstr>¿Cuál es nuestra idea?</vt:lpstr>
      <vt:lpstr>Ahora si la aplicación</vt:lpstr>
      <vt:lpstr>La solución que elaboramos </vt:lpstr>
      <vt:lpstr>Georeferenciación y reporte de incidentes</vt:lpstr>
      <vt:lpstr>Reporte y CALIFICACIóN DE CONDUCTORES</vt:lpstr>
      <vt:lpstr>Riesgos cercanos</vt:lpstr>
      <vt:lpstr>DIAGNóSTICO ANTES DE VIAJAR</vt:lpstr>
      <vt:lpstr>HISTORIAS EN LA VíA</vt:lpstr>
      <vt:lpstr>ESTADíSTICAS – DATOS ABIERTOS </vt:lpstr>
      <vt:lpstr>noticias</vt:lpstr>
      <vt:lpstr>PREGUNTAS FRECUENTES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stiven</cp:lastModifiedBy>
  <cp:revision>22</cp:revision>
  <dcterms:created xsi:type="dcterms:W3CDTF">2014-05-27T19:26:45Z</dcterms:created>
  <dcterms:modified xsi:type="dcterms:W3CDTF">2014-07-05T19:38:42Z</dcterms:modified>
</cp:coreProperties>
</file>