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7" r:id="rId4"/>
    <p:sldId id="265" r:id="rId5"/>
    <p:sldId id="268" r:id="rId6"/>
    <p:sldId id="270" r:id="rId7"/>
    <p:sldId id="269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7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772400" cy="1829761"/>
          </a:xfrm>
        </p:spPr>
        <p:txBody>
          <a:bodyPr>
            <a:normAutofit/>
          </a:bodyPr>
          <a:lstStyle/>
          <a:p>
            <a:r>
              <a:rPr lang="es-CO" sz="4400" b="0" dirty="0" smtClean="0">
                <a:solidFill>
                  <a:srgbClr val="0070C0"/>
                </a:solidFill>
              </a:rPr>
              <a:t>Alertas Sobre el Consumo de Drogas</a:t>
            </a:r>
            <a:endParaRPr lang="es-CO" sz="4400" dirty="0">
              <a:solidFill>
                <a:srgbClr val="0070C0"/>
              </a:solidFill>
            </a:endParaRPr>
          </a:p>
        </p:txBody>
      </p:sp>
      <p:pic>
        <p:nvPicPr>
          <p:cNvPr id="5" name="Imagen 4" descr="header_2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2936"/>
            <a:ext cx="7982508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Faqs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Secci</a:t>
            </a:r>
            <a:r>
              <a:rPr lang="es-ES" sz="2800" dirty="0"/>
              <a:t>ó</a:t>
            </a:r>
            <a:r>
              <a:rPr lang="en-US" sz="2800" dirty="0" smtClean="0"/>
              <a:t>n con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preguntas</a:t>
            </a:r>
            <a:r>
              <a:rPr lang="en-US" sz="2800" dirty="0" smtClean="0"/>
              <a:t> mas </a:t>
            </a:r>
            <a:r>
              <a:rPr lang="en-US" sz="2800" dirty="0" err="1" smtClean="0"/>
              <a:t>frecuentes</a:t>
            </a:r>
            <a:r>
              <a:rPr lang="en-US" sz="2800" dirty="0" smtClean="0"/>
              <a:t> de la </a:t>
            </a:r>
            <a:r>
              <a:rPr lang="en-US" sz="2800" dirty="0" err="1" smtClean="0"/>
              <a:t>comunidad</a:t>
            </a:r>
            <a:endParaRPr lang="es-CO" sz="2800" dirty="0"/>
          </a:p>
        </p:txBody>
      </p:sp>
      <p:pic>
        <p:nvPicPr>
          <p:cNvPr id="6" name="Imagen 5" descr="Captura de pantalla 2014-03-30 a la(s) 8.58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325" y="476672"/>
            <a:ext cx="4345099" cy="594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481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Notificaciones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Dentro</a:t>
            </a:r>
            <a:r>
              <a:rPr lang="en-US" sz="2800" dirty="0" smtClean="0"/>
              <a:t> de la </a:t>
            </a:r>
            <a:r>
              <a:rPr lang="en-US" sz="2800" dirty="0" err="1" smtClean="0"/>
              <a:t>aplicaci</a:t>
            </a:r>
            <a:r>
              <a:rPr lang="es-ES" sz="2800" dirty="0" smtClean="0"/>
              <a:t>ó</a:t>
            </a:r>
            <a:r>
              <a:rPr lang="en-US" sz="2800" dirty="0" smtClean="0"/>
              <a:t>n con </a:t>
            </a:r>
            <a:r>
              <a:rPr lang="en-US" sz="2800" dirty="0" err="1" smtClean="0"/>
              <a:t>informaci</a:t>
            </a:r>
            <a:r>
              <a:rPr lang="es-ES" sz="2800" dirty="0"/>
              <a:t>ó</a:t>
            </a:r>
            <a:r>
              <a:rPr lang="en-US" sz="2800" dirty="0" smtClean="0"/>
              <a:t>n </a:t>
            </a:r>
            <a:r>
              <a:rPr lang="en-US" sz="2800" dirty="0" err="1" smtClean="0"/>
              <a:t>sobre</a:t>
            </a:r>
            <a:r>
              <a:rPr lang="en-US" sz="2800" dirty="0" smtClean="0"/>
              <a:t> </a:t>
            </a:r>
            <a:r>
              <a:rPr lang="en-US" sz="2800" dirty="0" err="1" smtClean="0"/>
              <a:t>nuevas</a:t>
            </a:r>
            <a:r>
              <a:rPr lang="en-US" sz="2800" dirty="0" smtClean="0"/>
              <a:t> </a:t>
            </a:r>
            <a:r>
              <a:rPr lang="en-US" sz="2800" dirty="0" err="1" smtClean="0"/>
              <a:t>drogas</a:t>
            </a:r>
            <a:endParaRPr lang="es-CO" sz="2800" dirty="0"/>
          </a:p>
        </p:txBody>
      </p:sp>
      <p:pic>
        <p:nvPicPr>
          <p:cNvPr id="10" name="Imagen 9" descr="Captura de pantalla 2014-03-30 a la(s) 9.22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8640"/>
            <a:ext cx="3312368" cy="6465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9 Conector recto de flecha"/>
          <p:cNvCxnSpPr/>
          <p:nvPr/>
        </p:nvCxnSpPr>
        <p:spPr>
          <a:xfrm>
            <a:off x="3563888" y="3933056"/>
            <a:ext cx="2016224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6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/>
          </a:bodyPr>
          <a:lstStyle/>
          <a:p>
            <a:r>
              <a:rPr lang="es-CO" sz="2400" dirty="0" smtClean="0"/>
              <a:t>Información precisa de las drogas, caracter</a:t>
            </a:r>
            <a:r>
              <a:rPr lang="cs-CZ" sz="2400" dirty="0" err="1"/>
              <a:t>í</a:t>
            </a:r>
            <a:r>
              <a:rPr lang="es-CO" sz="2400" dirty="0" smtClean="0"/>
              <a:t>sticas, efectos y presentaciones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Inicio</a:t>
            </a:r>
            <a:endParaRPr lang="es-CO" dirty="0"/>
          </a:p>
        </p:txBody>
      </p:sp>
      <p:pic>
        <p:nvPicPr>
          <p:cNvPr id="5" name="Imagen 4" descr="Captura de pantalla 2014-03-30 a la(s) 7.15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92696"/>
            <a:ext cx="3960440" cy="5367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Conozca</a:t>
            </a:r>
            <a:r>
              <a:rPr lang="en-US" sz="2400" dirty="0" smtClean="0"/>
              <a:t> los </a:t>
            </a:r>
            <a:r>
              <a:rPr lang="en-US" sz="2400" dirty="0" err="1" smtClean="0"/>
              <a:t>efectos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drogas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forma f</a:t>
            </a:r>
            <a:r>
              <a:rPr lang="es-ES" sz="2400" dirty="0"/>
              <a:t>á</a:t>
            </a:r>
            <a:r>
              <a:rPr lang="en-US" sz="2400" dirty="0" err="1" smtClean="0"/>
              <a:t>cil</a:t>
            </a:r>
            <a:r>
              <a:rPr lang="en-US" sz="2400" dirty="0" smtClean="0"/>
              <a:t> de </a:t>
            </a:r>
            <a:r>
              <a:rPr lang="en-US" sz="2400" dirty="0" err="1" smtClean="0"/>
              <a:t>entender</a:t>
            </a:r>
            <a:endParaRPr lang="es-CO" sz="24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Efectos</a:t>
            </a:r>
            <a:endParaRPr lang="es-CO" dirty="0"/>
          </a:p>
        </p:txBody>
      </p:sp>
      <p:pic>
        <p:nvPicPr>
          <p:cNvPr id="5" name="Imagen 4" descr="2014-03-30 14.44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04664"/>
            <a:ext cx="3726160" cy="5589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53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Reconozca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286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Aprenda a reconocer la droga</a:t>
            </a:r>
            <a:endParaRPr lang="es-CO" sz="2800" dirty="0"/>
          </a:p>
        </p:txBody>
      </p:sp>
      <p:pic>
        <p:nvPicPr>
          <p:cNvPr id="2" name="Imagen 1" descr="Captura de pantalla 2014-03-30 a la(s) 7.18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20688"/>
            <a:ext cx="4032448" cy="5661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65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Acompa</a:t>
            </a:r>
            <a:r>
              <a:rPr lang="es-ES_tradnl" dirty="0"/>
              <a:t>ñ</a:t>
            </a:r>
            <a:r>
              <a:rPr lang="en-US" dirty="0" err="1" smtClean="0"/>
              <a:t>amiento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Diagn</a:t>
            </a:r>
            <a:r>
              <a:rPr lang="es-ES" sz="2800" dirty="0" err="1" smtClean="0"/>
              <a:t>óstico</a:t>
            </a:r>
            <a:r>
              <a:rPr lang="es-ES" sz="2800" dirty="0" smtClean="0"/>
              <a:t> </a:t>
            </a:r>
            <a:r>
              <a:rPr lang="es-ES" sz="2800" dirty="0" err="1" smtClean="0"/>
              <a:t>seg</a:t>
            </a:r>
            <a:r>
              <a:rPr lang="sk-SK" sz="2800" dirty="0" smtClean="0"/>
              <a:t>ú</a:t>
            </a:r>
            <a:r>
              <a:rPr lang="es-ES" sz="2800" dirty="0" smtClean="0"/>
              <a:t>n </a:t>
            </a:r>
            <a:r>
              <a:rPr lang="es-ES" sz="2800" dirty="0" err="1" smtClean="0"/>
              <a:t>caracter</a:t>
            </a:r>
            <a:r>
              <a:rPr lang="cs-CZ" sz="2800" dirty="0" err="1"/>
              <a:t>í</a:t>
            </a:r>
            <a:r>
              <a:rPr lang="es-ES" sz="2800" dirty="0" err="1" smtClean="0"/>
              <a:t>sticas</a:t>
            </a:r>
            <a:r>
              <a:rPr lang="es-ES" sz="2800" dirty="0" smtClean="0"/>
              <a:t> para determinar probabilidades de consumo</a:t>
            </a:r>
            <a:endParaRPr lang="es-CO" sz="2800" dirty="0"/>
          </a:p>
        </p:txBody>
      </p:sp>
      <p:pic>
        <p:nvPicPr>
          <p:cNvPr id="4" name="Imagen 3" descr="Captura de pantalla 2014-03-30 a la(s) 8.06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692696"/>
            <a:ext cx="3815102" cy="54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811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Apoyo</a:t>
            </a:r>
            <a:r>
              <a:rPr lang="en-US" dirty="0" smtClean="0"/>
              <a:t> </a:t>
            </a:r>
            <a:r>
              <a:rPr lang="en-US" dirty="0" err="1" smtClean="0"/>
              <a:t>Profesional</a:t>
            </a:r>
            <a:endParaRPr lang="es-CO" dirty="0"/>
          </a:p>
        </p:txBody>
      </p:sp>
      <p:pic>
        <p:nvPicPr>
          <p:cNvPr id="6" name="Imagen 5" descr="Captura de pantalla 2014-03-30 a la(s) 8.36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8632"/>
            <a:ext cx="3549461" cy="3037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 descr="Captura de pantalla 2014-03-30 a la(s) 8.42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211171"/>
            <a:ext cx="3600400" cy="3530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 descr="2014-03-30 15.11.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3189387" cy="4784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9 Conector recto de flecha"/>
          <p:cNvCxnSpPr/>
          <p:nvPr/>
        </p:nvCxnSpPr>
        <p:spPr>
          <a:xfrm flipV="1">
            <a:off x="2627784" y="2492896"/>
            <a:ext cx="2304256" cy="23762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9 Conector recto de flecha"/>
          <p:cNvCxnSpPr/>
          <p:nvPr/>
        </p:nvCxnSpPr>
        <p:spPr>
          <a:xfrm flipV="1">
            <a:off x="2411760" y="3717032"/>
            <a:ext cx="3312368" cy="2088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Ayuda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 forma </a:t>
            </a:r>
            <a:r>
              <a:rPr lang="en-US" sz="2800" dirty="0"/>
              <a:t>a</a:t>
            </a:r>
            <a:r>
              <a:rPr lang="en-US" sz="2800" dirty="0" smtClean="0"/>
              <a:t>n</a:t>
            </a:r>
            <a:r>
              <a:rPr lang="es-ES" sz="2800" dirty="0" smtClean="0"/>
              <a:t>ó</a:t>
            </a:r>
            <a:r>
              <a:rPr lang="en-US" sz="2800" dirty="0" err="1" smtClean="0"/>
              <a:t>nima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personas en </a:t>
            </a:r>
            <a:r>
              <a:rPr lang="en-US" sz="2800" dirty="0" err="1" smtClean="0"/>
              <a:t>riesgo</a:t>
            </a:r>
            <a:endParaRPr lang="es-CO" sz="2800" dirty="0"/>
          </a:p>
        </p:txBody>
      </p:sp>
      <p:pic>
        <p:nvPicPr>
          <p:cNvPr id="8" name="Imagen 7" descr="2014-03-30 15.12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0648"/>
            <a:ext cx="3840427" cy="576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06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smtClean="0"/>
              <a:t>Mini </a:t>
            </a:r>
            <a:r>
              <a:rPr lang="en-US" dirty="0" err="1" smtClean="0"/>
              <a:t>juegos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Armar</a:t>
            </a:r>
            <a:r>
              <a:rPr lang="en-US" sz="2800" dirty="0" smtClean="0"/>
              <a:t> la </a:t>
            </a:r>
            <a:r>
              <a:rPr lang="en-US" sz="2800" dirty="0" err="1" smtClean="0"/>
              <a:t>ruta</a:t>
            </a:r>
            <a:r>
              <a:rPr lang="en-US" sz="2800" dirty="0" smtClean="0"/>
              <a:t> </a:t>
            </a:r>
            <a:r>
              <a:rPr lang="en-US" sz="2800" dirty="0" err="1" smtClean="0"/>
              <a:t>correcta</a:t>
            </a:r>
            <a:r>
              <a:rPr lang="en-US" sz="2800" dirty="0" smtClean="0"/>
              <a:t> a </a:t>
            </a:r>
            <a:r>
              <a:rPr lang="en-US" sz="2800" dirty="0" err="1" smtClean="0"/>
              <a:t>traves</a:t>
            </a:r>
            <a:r>
              <a:rPr lang="en-US" sz="2800" dirty="0" smtClean="0"/>
              <a:t> de los </a:t>
            </a:r>
            <a:r>
              <a:rPr lang="en-US" sz="2800" dirty="0" err="1" smtClean="0"/>
              <a:t>efectos</a:t>
            </a:r>
            <a:r>
              <a:rPr lang="en-US" sz="2800" dirty="0" smtClean="0"/>
              <a:t> de </a:t>
            </a:r>
            <a:r>
              <a:rPr lang="en-US" sz="2800" dirty="0" err="1" smtClean="0"/>
              <a:t>cierta</a:t>
            </a:r>
            <a:r>
              <a:rPr lang="en-US" sz="2800" dirty="0" smtClean="0"/>
              <a:t> </a:t>
            </a:r>
            <a:r>
              <a:rPr lang="en-US" sz="2800" dirty="0" err="1" smtClean="0"/>
              <a:t>droga</a:t>
            </a:r>
            <a:endParaRPr lang="es-CO" sz="2800" dirty="0"/>
          </a:p>
        </p:txBody>
      </p:sp>
      <p:pic>
        <p:nvPicPr>
          <p:cNvPr id="2" name="Imagen 1" descr="2014-03-30 15.52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4016"/>
            <a:ext cx="4014192" cy="6021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609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smtClean="0"/>
              <a:t>Mini </a:t>
            </a:r>
            <a:r>
              <a:rPr lang="en-US" dirty="0" err="1" smtClean="0"/>
              <a:t>juegos</a:t>
            </a:r>
            <a:r>
              <a:rPr lang="en-US" dirty="0" smtClean="0"/>
              <a:t>(2)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El popular “</a:t>
            </a:r>
            <a:r>
              <a:rPr lang="en-US" sz="2800" dirty="0" err="1" smtClean="0"/>
              <a:t>ahorcado</a:t>
            </a:r>
            <a:r>
              <a:rPr lang="en-US" sz="2800" dirty="0" smtClean="0"/>
              <a:t>”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aprender</a:t>
            </a:r>
            <a:r>
              <a:rPr lang="en-US" sz="2800" dirty="0" smtClean="0"/>
              <a:t> a </a:t>
            </a:r>
            <a:r>
              <a:rPr lang="en-US" sz="2800" dirty="0" err="1" smtClean="0"/>
              <a:t>reconocer</a:t>
            </a:r>
            <a:r>
              <a:rPr lang="en-US" sz="2800" dirty="0" smtClean="0"/>
              <a:t> </a:t>
            </a:r>
            <a:r>
              <a:rPr lang="en-US" sz="2800" dirty="0" err="1" smtClean="0"/>
              <a:t>efectos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de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droga</a:t>
            </a:r>
            <a:r>
              <a:rPr lang="en-US" sz="2800" dirty="0" smtClean="0"/>
              <a:t> </a:t>
            </a:r>
            <a:endParaRPr lang="es-CO" sz="2800" dirty="0"/>
          </a:p>
        </p:txBody>
      </p:sp>
      <p:pic>
        <p:nvPicPr>
          <p:cNvPr id="2" name="Imagen 1" descr="2014-03-30 14.48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32656"/>
            <a:ext cx="3630150" cy="5445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853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669</TotalTime>
  <Words>108</Words>
  <Application>Microsoft Macintosh PowerPoint</Application>
  <PresentationFormat>Presentación en pantalla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Concurrencia</vt:lpstr>
      <vt:lpstr>Alertas Sobre el Consumo de Drogas</vt:lpstr>
      <vt:lpstr>Inicio</vt:lpstr>
      <vt:lpstr>Efectos</vt:lpstr>
      <vt:lpstr>Reconozca</vt:lpstr>
      <vt:lpstr>Acompañamiento</vt:lpstr>
      <vt:lpstr>Apoyo Profesional</vt:lpstr>
      <vt:lpstr>Ayuda</vt:lpstr>
      <vt:lpstr>Mini juegos</vt:lpstr>
      <vt:lpstr>Mini juegos(2)</vt:lpstr>
      <vt:lpstr>Faqs</vt:lpstr>
      <vt:lpstr>Notificaciones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Empleo en tu bolsillo CNSc</dc:title>
  <dc:creator>Alexandra</dc:creator>
  <cp:lastModifiedBy>stiven</cp:lastModifiedBy>
  <cp:revision>64</cp:revision>
  <dcterms:created xsi:type="dcterms:W3CDTF">2013-10-09T17:37:21Z</dcterms:created>
  <dcterms:modified xsi:type="dcterms:W3CDTF">2014-03-31T00:43:05Z</dcterms:modified>
</cp:coreProperties>
</file>