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413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3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6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24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30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03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8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68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7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78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E120-89F1-4C31-B8B6-73C6080A0F64}" type="datetimeFigureOut">
              <a:rPr lang="es-CO" smtClean="0"/>
              <a:t>15/08/2014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3118-525F-4F0A-A3F6-67CCE8310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85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8" y="0"/>
            <a:ext cx="7315215" cy="156362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2" y="1840982"/>
            <a:ext cx="7315215" cy="5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6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8" y="0"/>
            <a:ext cx="7315215" cy="15636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0" y="1718191"/>
            <a:ext cx="7315215" cy="5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82" y="-18931"/>
            <a:ext cx="6419858" cy="13722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58" y="1232416"/>
            <a:ext cx="7315215" cy="5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4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283" y="1470541"/>
            <a:ext cx="7315215" cy="50170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83" y="-57615"/>
            <a:ext cx="6600833" cy="14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982" y="268749"/>
            <a:ext cx="6057908" cy="12948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058" y="1563627"/>
            <a:ext cx="6647467" cy="45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92"/>
            <a:ext cx="6132201" cy="13107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5000"/>
            <a:ext cx="6278981" cy="43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Katerine Santos Solis</dc:creator>
  <cp:lastModifiedBy>Katerine Santos Solis</cp:lastModifiedBy>
  <cp:revision>2</cp:revision>
  <dcterms:created xsi:type="dcterms:W3CDTF">2014-08-15T16:20:34Z</dcterms:created>
  <dcterms:modified xsi:type="dcterms:W3CDTF">2014-08-15T16:23:24Z</dcterms:modified>
</cp:coreProperties>
</file>