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4692"/>
  </p:normalViewPr>
  <p:slideViewPr>
    <p:cSldViewPr>
      <p:cViewPr varScale="1">
        <p:scale>
          <a:sx n="95" d="100"/>
          <a:sy n="95" d="100"/>
        </p:scale>
        <p:origin x="25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JOHN EDWIN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/file/d/1QHotFNsN8kPB8xhE7aR4tL5Ht4G1TSZR/</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655</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JOHN EDWIN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11</cp:revision>
  <dcterms:created xsi:type="dcterms:W3CDTF">2024-04-11T06:59:37Z</dcterms:created>
  <dcterms:modified xsi:type="dcterms:W3CDTF">2024-04-28T15:15:29Z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