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434-1C01-4694-B2FE-90928BF1F9E2}" type="datetimeFigureOut">
              <a:rPr lang="es-ES" smtClean="0"/>
              <a:pPr/>
              <a:t>31/05/2014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BE8-F164-413E-BCA2-795B767A75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434-1C01-4694-B2FE-90928BF1F9E2}" type="datetimeFigureOut">
              <a:rPr lang="es-ES" smtClean="0"/>
              <a:pPr/>
              <a:t>31/05/2014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BE8-F164-413E-BCA2-795B767A75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434-1C01-4694-B2FE-90928BF1F9E2}" type="datetimeFigureOut">
              <a:rPr lang="es-ES" smtClean="0"/>
              <a:pPr/>
              <a:t>31/05/2014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BE8-F164-413E-BCA2-795B767A75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434-1C01-4694-B2FE-90928BF1F9E2}" type="datetimeFigureOut">
              <a:rPr lang="es-ES" smtClean="0"/>
              <a:pPr/>
              <a:t>31/05/2014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BE8-F164-413E-BCA2-795B767A75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434-1C01-4694-B2FE-90928BF1F9E2}" type="datetimeFigureOut">
              <a:rPr lang="es-ES" smtClean="0"/>
              <a:pPr/>
              <a:t>31/05/2014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BE8-F164-413E-BCA2-795B767A75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434-1C01-4694-B2FE-90928BF1F9E2}" type="datetimeFigureOut">
              <a:rPr lang="es-ES" smtClean="0"/>
              <a:pPr/>
              <a:t>31/05/2014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BE8-F164-413E-BCA2-795B767A75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434-1C01-4694-B2FE-90928BF1F9E2}" type="datetimeFigureOut">
              <a:rPr lang="es-ES" smtClean="0"/>
              <a:pPr/>
              <a:t>31/05/2014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BE8-F164-413E-BCA2-795B767A75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434-1C01-4694-B2FE-90928BF1F9E2}" type="datetimeFigureOut">
              <a:rPr lang="es-ES" smtClean="0"/>
              <a:pPr/>
              <a:t>31/05/2014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BE8-F164-413E-BCA2-795B767A75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434-1C01-4694-B2FE-90928BF1F9E2}" type="datetimeFigureOut">
              <a:rPr lang="es-ES" smtClean="0"/>
              <a:pPr/>
              <a:t>31/05/2014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BE8-F164-413E-BCA2-795B767A75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434-1C01-4694-B2FE-90928BF1F9E2}" type="datetimeFigureOut">
              <a:rPr lang="es-ES" smtClean="0"/>
              <a:pPr/>
              <a:t>31/05/2014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BE8-F164-413E-BCA2-795B767A75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2434-1C01-4694-B2FE-90928BF1F9E2}" type="datetimeFigureOut">
              <a:rPr lang="es-ES" smtClean="0"/>
              <a:pPr/>
              <a:t>31/05/2014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5BE8-F164-413E-BCA2-795B767A75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2434-1C01-4694-B2FE-90928BF1F9E2}" type="datetimeFigureOut">
              <a:rPr lang="es-ES" smtClean="0"/>
              <a:pPr/>
              <a:t>31/05/2014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05BE8-F164-413E-BCA2-795B767A757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214282" y="2428868"/>
            <a:ext cx="8572560" cy="164307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3286116" y="500042"/>
            <a:ext cx="250033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8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PARA</a:t>
            </a:r>
            <a:endParaRPr lang="es-E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61761" y="2428868"/>
            <a:ext cx="844378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Programa Automático para el </a:t>
            </a:r>
          </a:p>
          <a:p>
            <a:pPr algn="ctr"/>
            <a:r>
              <a:rPr lang="es-E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Reconocimiento de Automóviles</a:t>
            </a:r>
            <a:endParaRPr lang="es-ES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866775"/>
            <a:ext cx="6829425" cy="5124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Octágono"/>
          <p:cNvSpPr/>
          <p:nvPr/>
        </p:nvSpPr>
        <p:spPr>
          <a:xfrm>
            <a:off x="2285984" y="1142983"/>
            <a:ext cx="5072098" cy="4786347"/>
          </a:xfrm>
          <a:prstGeom prst="octagon">
            <a:avLst/>
          </a:prstGeom>
          <a:solidFill>
            <a:srgbClr val="C0C0C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Octágono"/>
          <p:cNvSpPr/>
          <p:nvPr/>
        </p:nvSpPr>
        <p:spPr>
          <a:xfrm>
            <a:off x="2428860" y="1285860"/>
            <a:ext cx="4786346" cy="4500594"/>
          </a:xfrm>
          <a:prstGeom prst="octago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Octágono"/>
          <p:cNvSpPr/>
          <p:nvPr/>
        </p:nvSpPr>
        <p:spPr>
          <a:xfrm>
            <a:off x="2571736" y="1428736"/>
            <a:ext cx="4500594" cy="4214842"/>
          </a:xfrm>
          <a:prstGeom prst="oct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2500298" y="2214554"/>
            <a:ext cx="4518481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5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PARA</a:t>
            </a:r>
            <a:endParaRPr lang="es-ES" sz="15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</Words>
  <Application>Microsoft Office PowerPoint</Application>
  <PresentationFormat>Presentación en pantalla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Company>Ingeniero de sistemas UD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John Franklin Ruiz Neira</dc:creator>
  <cp:lastModifiedBy>John Franklin Ruiz Neira</cp:lastModifiedBy>
  <cp:revision>6</cp:revision>
  <dcterms:created xsi:type="dcterms:W3CDTF">2014-05-31T20:52:15Z</dcterms:created>
  <dcterms:modified xsi:type="dcterms:W3CDTF">2014-05-31T22:19:18Z</dcterms:modified>
</cp:coreProperties>
</file>