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3"/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font" Target="fonts/RobotoSlab-bold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If Statement Examples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0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If Statement Examples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If Statement Examples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If Statement Examples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http://tldp.org/HOWTO/Bash-Prog-Intro-HOWTO-7.html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https://bash.cyberciti.biz/guide/For_loop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d6bc619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3d6bc619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3d6bc619dd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d6bc619d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3d6bc619d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Instructor Notes: New values cannot be assigned when using const.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3d6bc619dd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f98879d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3f98879d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3f98879d52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f98879d5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3f98879d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3f98879d52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f98879d5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3f98879d5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3f98879d52_0_1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f98879d5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3f98879d5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3f98879d52_0_2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f98879d5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3f98879d5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3f98879d52_0_3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f9c80b0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3f9c80b0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3f9c80b0eb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f98bb02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3f98bb02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3f98bb024d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http://tldp.org/HOWTO/Bash-Prog-Intro-HOWTO-6.html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conditional examples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http://www.thegeekstuff.com/2010/06/bash-conditional-expression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 examples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8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 examples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http://www.thegeekstuff.com/2010/06/bash-if-statement-examples/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1"/>
          <p:cNvSpPr txBox="1"/>
          <p:nvPr>
            <p:ph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154953" y="973668"/>
            <a:ext cx="876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10650939" y="6394061"/>
            <a:ext cx="99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528359" y="6391839"/>
            <a:ext cx="385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352542" y="295729"/>
            <a:ext cx="837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59573" y="6208590"/>
            <a:ext cx="1971106" cy="64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7" name="Google Shape;16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1" name="Google Shape;191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2" name="Google Shape;192;p17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26" name="Google Shape;226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Google Shape;23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Google Shape;236;p22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22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Google Shape;241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5" name="Google Shape;245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Google Shape;253;p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5" name="Google Shape;255;p23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2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4" name="Google Shape;26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2" name="Google Shape;272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24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2" name="Google Shape;28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0" name="Google Shape;290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5" name="Google Shape;295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9" name="Google Shape;29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07" name="Google Shape;307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" name="Google Shape;308;p26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3" name="Google Shape;313;p2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5" name="Google Shape;315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19" name="Google Shape;319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7" name="Google Shape;327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2" name="Google Shape;332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8" name="Google Shape;338;p28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0" name="Google Shape;340;p28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42" name="Google Shape;342;p2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2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5" name="Google Shape;345;p2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0" name="Google Shape;350;p29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1" name="Google Shape;351;p29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2" name="Google Shape;352;p29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3" name="Google Shape;353;p29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4" name="Google Shape;354;p29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5" name="Google Shape;355;p29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6" name="Google Shape;356;p2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7" name="Google Shape;357;p29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58" name="Google Shape;358;p29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29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7" name="Google Shape;367;p3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71" name="Google Shape;371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0" name="Google Shape;380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1" name="Google Shape;381;p31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4" name="Google Shape;384;p3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5" name="Google Shape;385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>
            <p:ph type="ctrTitle"/>
          </p:nvPr>
        </p:nvSpPr>
        <p:spPr>
          <a:xfrm>
            <a:off x="3962399" y="1964267"/>
            <a:ext cx="7197600" cy="24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33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3"/>
          <p:cNvSpPr txBox="1"/>
          <p:nvPr>
            <p:ph idx="10" type="dt"/>
          </p:nvPr>
        </p:nvSpPr>
        <p:spPr>
          <a:xfrm>
            <a:off x="8932557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3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971107" cy="64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2" name="Google Shape;40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5" name="Google Shape;405;p34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4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9" name="Google Shape;40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type="title"/>
          </p:nvPr>
        </p:nvSpPr>
        <p:spPr>
          <a:xfrm>
            <a:off x="685801" y="3308580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685799" y="4777380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2" name="Google Shape;412;p3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3" name="Google Shape;413;p35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Google Shape;414;p35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685803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Google Shape;419;p36"/>
          <p:cNvSpPr txBox="1"/>
          <p:nvPr>
            <p:ph idx="2" type="body"/>
          </p:nvPr>
        </p:nvSpPr>
        <p:spPr>
          <a:xfrm>
            <a:off x="5821895" y="2142067"/>
            <a:ext cx="4995299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Google Shape;420;p36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3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973671" y="2218267"/>
            <a:ext cx="4709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7"/>
          <p:cNvSpPr txBox="1"/>
          <p:nvPr>
            <p:ph idx="2" type="body"/>
          </p:nvPr>
        </p:nvSpPr>
        <p:spPr>
          <a:xfrm>
            <a:off x="685800" y="2870201"/>
            <a:ext cx="49968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7"/>
          <p:cNvSpPr txBox="1"/>
          <p:nvPr>
            <p:ph idx="3" type="body"/>
          </p:nvPr>
        </p:nvSpPr>
        <p:spPr>
          <a:xfrm>
            <a:off x="6096003" y="2226734"/>
            <a:ext cx="4722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7"/>
          <p:cNvSpPr txBox="1"/>
          <p:nvPr>
            <p:ph idx="4" type="body"/>
          </p:nvPr>
        </p:nvSpPr>
        <p:spPr>
          <a:xfrm>
            <a:off x="5823483" y="2870201"/>
            <a:ext cx="4995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7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7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3" name="Google Shape;4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3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6" name="Google Shape;436;p3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9" name="Google Shape;43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9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3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39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44" name="Google Shape;44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>
            <p:ph type="title"/>
          </p:nvPr>
        </p:nvSpPr>
        <p:spPr>
          <a:xfrm>
            <a:off x="685800" y="2074333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4648201" y="609600"/>
            <a:ext cx="61688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40"/>
          <p:cNvSpPr txBox="1"/>
          <p:nvPr>
            <p:ph idx="2" type="body"/>
          </p:nvPr>
        </p:nvSpPr>
        <p:spPr>
          <a:xfrm>
            <a:off x="685800" y="3445932"/>
            <a:ext cx="3681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40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40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40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52" name="Google Shape;45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1"/>
          <p:cNvSpPr txBox="1"/>
          <p:nvPr>
            <p:ph type="title"/>
          </p:nvPr>
        </p:nvSpPr>
        <p:spPr>
          <a:xfrm>
            <a:off x="685801" y="1600200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4" name="Google Shape;454;p41"/>
          <p:cNvSpPr/>
          <p:nvPr>
            <p:ph idx="2" type="pic"/>
          </p:nvPr>
        </p:nvSpPr>
        <p:spPr>
          <a:xfrm>
            <a:off x="7536254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41"/>
          <p:cNvSpPr txBox="1"/>
          <p:nvPr>
            <p:ph idx="1" type="body"/>
          </p:nvPr>
        </p:nvSpPr>
        <p:spPr>
          <a:xfrm>
            <a:off x="685801" y="2971800"/>
            <a:ext cx="6164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41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41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60" name="Google Shape;46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2"/>
          <p:cNvSpPr txBox="1"/>
          <p:nvPr>
            <p:ph type="title"/>
          </p:nvPr>
        </p:nvSpPr>
        <p:spPr>
          <a:xfrm>
            <a:off x="685801" y="4732865"/>
            <a:ext cx="10131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42"/>
          <p:cNvSpPr/>
          <p:nvPr>
            <p:ph idx="2" type="pic"/>
          </p:nvPr>
        </p:nvSpPr>
        <p:spPr>
          <a:xfrm>
            <a:off x="1371601" y="932114"/>
            <a:ext cx="8759700" cy="3164999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568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42"/>
          <p:cNvSpPr txBox="1"/>
          <p:nvPr>
            <p:ph idx="1" type="body"/>
          </p:nvPr>
        </p:nvSpPr>
        <p:spPr>
          <a:xfrm>
            <a:off x="685801" y="5299603"/>
            <a:ext cx="1013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Google Shape;464;p4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Google Shape;465;p42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Google Shape;466;p42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68" name="Google Shape;46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3"/>
          <p:cNvSpPr txBox="1"/>
          <p:nvPr>
            <p:ph type="title"/>
          </p:nvPr>
        </p:nvSpPr>
        <p:spPr>
          <a:xfrm>
            <a:off x="685801" y="609600"/>
            <a:ext cx="101313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0" name="Google Shape;470;p43"/>
          <p:cNvSpPr txBox="1"/>
          <p:nvPr>
            <p:ph idx="1" type="body"/>
          </p:nvPr>
        </p:nvSpPr>
        <p:spPr>
          <a:xfrm>
            <a:off x="685801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4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4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43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75" name="Google Shape;475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/>
        </p:nvSpPr>
        <p:spPr>
          <a:xfrm>
            <a:off x="10237867" y="27432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488275" y="82333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4"/>
          <p:cNvSpPr txBox="1"/>
          <p:nvPr>
            <p:ph type="title"/>
          </p:nvPr>
        </p:nvSpPr>
        <p:spPr>
          <a:xfrm>
            <a:off x="992267" y="609600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1097875" y="3352800"/>
            <a:ext cx="9339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44"/>
          <p:cNvSpPr txBox="1"/>
          <p:nvPr>
            <p:ph idx="2" type="body"/>
          </p:nvPr>
        </p:nvSpPr>
        <p:spPr>
          <a:xfrm>
            <a:off x="687465" y="4343400"/>
            <a:ext cx="10152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44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4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85" name="Google Shape;48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5"/>
          <p:cNvSpPr txBox="1"/>
          <p:nvPr>
            <p:ph type="title"/>
          </p:nvPr>
        </p:nvSpPr>
        <p:spPr>
          <a:xfrm>
            <a:off x="685803" y="3308580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Google Shape;487;p45"/>
          <p:cNvSpPr txBox="1"/>
          <p:nvPr>
            <p:ph idx="1" type="body"/>
          </p:nvPr>
        </p:nvSpPr>
        <p:spPr>
          <a:xfrm>
            <a:off x="685801" y="4777380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4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45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45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92" name="Google Shape;49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6"/>
          <p:cNvSpPr txBox="1"/>
          <p:nvPr/>
        </p:nvSpPr>
        <p:spPr>
          <a:xfrm>
            <a:off x="10237867" y="27432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488275" y="82333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"/>
          <p:cNvSpPr txBox="1"/>
          <p:nvPr>
            <p:ph type="title"/>
          </p:nvPr>
        </p:nvSpPr>
        <p:spPr>
          <a:xfrm>
            <a:off x="992267" y="609600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6" name="Google Shape;496;p46"/>
          <p:cNvSpPr txBox="1"/>
          <p:nvPr>
            <p:ph idx="1" type="body"/>
          </p:nvPr>
        </p:nvSpPr>
        <p:spPr>
          <a:xfrm>
            <a:off x="685801" y="3886201"/>
            <a:ext cx="10135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7" name="Google Shape;497;p46"/>
          <p:cNvSpPr txBox="1"/>
          <p:nvPr>
            <p:ph idx="2" type="body"/>
          </p:nvPr>
        </p:nvSpPr>
        <p:spPr>
          <a:xfrm>
            <a:off x="685799" y="4775201"/>
            <a:ext cx="10135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46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9" name="Google Shape;499;p4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0" name="Google Shape;500;p46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2" name="Google Shape;50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7"/>
          <p:cNvSpPr txBox="1"/>
          <p:nvPr>
            <p:ph type="title"/>
          </p:nvPr>
        </p:nvSpPr>
        <p:spPr>
          <a:xfrm>
            <a:off x="685801" y="609600"/>
            <a:ext cx="10131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685801" y="3505200"/>
            <a:ext cx="10131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5" name="Google Shape;505;p47"/>
          <p:cNvSpPr txBox="1"/>
          <p:nvPr>
            <p:ph idx="2" type="body"/>
          </p:nvPr>
        </p:nvSpPr>
        <p:spPr>
          <a:xfrm>
            <a:off x="685801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6" name="Google Shape;506;p4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7" name="Google Shape;507;p47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47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10" name="Google Shape;51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2" name="Google Shape;512;p48"/>
          <p:cNvSpPr txBox="1"/>
          <p:nvPr>
            <p:ph idx="1" type="body"/>
          </p:nvPr>
        </p:nvSpPr>
        <p:spPr>
          <a:xfrm rot="5400000">
            <a:off x="3926975" y="-1098982"/>
            <a:ext cx="3649200" cy="10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4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8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17" name="Google Shape;51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091190" cy="68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9"/>
          <p:cNvSpPr txBox="1"/>
          <p:nvPr>
            <p:ph type="title"/>
          </p:nvPr>
        </p:nvSpPr>
        <p:spPr>
          <a:xfrm rot="5400000">
            <a:off x="7147177" y="2121150"/>
            <a:ext cx="51816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9" name="Google Shape;519;p49"/>
          <p:cNvSpPr txBox="1"/>
          <p:nvPr>
            <p:ph idx="1" type="body"/>
          </p:nvPr>
        </p:nvSpPr>
        <p:spPr>
          <a:xfrm rot="5400000">
            <a:off x="2011065" y="-715650"/>
            <a:ext cx="5181600" cy="7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9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49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50"/>
          <p:cNvCxnSpPr/>
          <p:nvPr/>
        </p:nvCxnSpPr>
        <p:spPr>
          <a:xfrm>
            <a:off x="656751" y="1680375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50"/>
          <p:cNvSpPr txBox="1"/>
          <p:nvPr>
            <p:ph type="title"/>
          </p:nvPr>
        </p:nvSpPr>
        <p:spPr>
          <a:xfrm>
            <a:off x="517200" y="610701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6" name="Google Shape;526;p50"/>
          <p:cNvSpPr txBox="1"/>
          <p:nvPr>
            <p:ph idx="1" type="body"/>
          </p:nvPr>
        </p:nvSpPr>
        <p:spPr>
          <a:xfrm>
            <a:off x="517200" y="1986433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  <a:defRPr b="0" i="0" sz="2267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133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27" name="Google Shape;527;p50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7.xml"/><Relationship Id="rId6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3" name="Google Shape;143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2" name="Google Shape;152;p1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6948" y="6208589"/>
            <a:ext cx="1971107" cy="6494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2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mozilla.org/en-US/docs/Web/JavaScript/Reference/Operators/Arithmetic_Operator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sx.codesmith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thegeekstuff.com/2010/06/bash-if-statement-exam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ctrTitle"/>
          </p:nvPr>
        </p:nvSpPr>
        <p:spPr>
          <a:xfrm>
            <a:off x="1154951" y="2099727"/>
            <a:ext cx="100908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1- PROGRAMMING FUNDAMENTALS	</a:t>
            </a:r>
            <a:endParaRPr b="0" i="0" sz="5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51"/>
          <p:cNvSpPr txBox="1"/>
          <p:nvPr>
            <p:ph idx="1" type="subTitle"/>
          </p:nvPr>
        </p:nvSpPr>
        <p:spPr>
          <a:xfrm>
            <a:off x="1271252" y="46600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1.3: </a:t>
            </a:r>
            <a:r>
              <a:rPr b="0" i="0" lang="en-US" sz="1800" u="none" cap="none" strike="noStrik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CONDITIONALS, IF/ELSE CONDITIONALS, WHAT ARE LOOPS, DIFFERENT LOOPS: FOR LOOP, WHILE LOOP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– Nested If-Else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60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Modify the script from previous if/else statement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another statement to check if the number is greater than 100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an else statement (when number isn’t greater or smaller than 100)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p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– Nested If-Else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61"/>
          <p:cNvSpPr txBox="1"/>
          <p:nvPr>
            <p:ph idx="1" type="body"/>
          </p:nvPr>
        </p:nvSpPr>
        <p:spPr>
          <a:xfrm>
            <a:off x="1154950" y="2131775"/>
            <a:ext cx="8761500" cy="4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100){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"positive integer. greater than 100"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100){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"positive integer. Less than 100"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"negative integer"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6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statement that tells if integer is &lt; 100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yes, is it positive or negative?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declare your global var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p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63"/>
          <p:cNvSpPr txBox="1"/>
          <p:nvPr>
            <p:ph idx="1" type="body"/>
          </p:nvPr>
        </p:nvSpPr>
        <p:spPr>
          <a:xfrm>
            <a:off x="1154950" y="2603500"/>
            <a:ext cx="87615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100){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"integer is less than 100. integer is positive"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"integer less than 100. negative integer"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p6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6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your letter grade?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student gets 90 or higher: they get an A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students get 80 or above: they get a B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students get 70 or above: they get a C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students get 55 or above: they get a D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grade lower th</a:t>
            </a:r>
            <a:r>
              <a:rPr lang="en-US"/>
              <a:t>a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55 is F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5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65"/>
          <p:cNvSpPr txBox="1"/>
          <p:nvPr>
            <p:ph idx="1" type="body"/>
          </p:nvPr>
        </p:nvSpPr>
        <p:spPr>
          <a:xfrm>
            <a:off x="1154950" y="2225325"/>
            <a:ext cx="87615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"task: what is your letter grade"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80;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&gt;= 90){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You got an A"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 }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&gt;= 80 &amp;&amp; 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90){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got a B"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);}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&gt;= 70 &amp;&amp; 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80){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got a C"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 }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&gt;=55 &amp;&amp; 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 70){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got a D"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 }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55 &amp;&amp; </a:t>
            </a:r>
            <a:r>
              <a:rPr b="0" i="0" lang="en-US" sz="16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&gt;= 0){ /</a:t>
            </a:r>
            <a:r>
              <a:rPr b="0" i="0" lang="en-US" sz="16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to ensure non </a:t>
            </a:r>
            <a:r>
              <a:rPr lang="en-US" sz="1600">
                <a:solidFill>
                  <a:srgbClr val="666666"/>
                </a:solidFill>
              </a:rPr>
              <a:t>negative</a:t>
            </a:r>
            <a:r>
              <a:rPr b="0" i="0" lang="en-US" sz="16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number</a:t>
            </a:r>
            <a:endParaRPr b="0" i="0" sz="1600" u="none" cap="none" strike="noStrike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</a:t>
            </a:r>
            <a:r>
              <a:rPr b="0" i="0" lang="en-US" sz="16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failed"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 }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6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6"/>
          <p:cNvSpPr txBox="1"/>
          <p:nvPr>
            <p:ph type="ctrTitle"/>
          </p:nvPr>
        </p:nvSpPr>
        <p:spPr>
          <a:xfrm>
            <a:off x="2497200" y="2609994"/>
            <a:ext cx="7197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 to Loops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loop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p67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sequence of instructions that are repeated for either certain number of times or until a condition is met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p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8"/>
          <p:cNvPicPr preferRelativeResize="0"/>
          <p:nvPr/>
        </p:nvPicPr>
        <p:blipFill rotWithShape="1">
          <a:blip r:embed="rId3">
            <a:alphaModFix/>
          </a:blip>
          <a:srcRect b="743" l="0" r="0" t="0"/>
          <a:stretch/>
        </p:blipFill>
        <p:spPr>
          <a:xfrm>
            <a:off x="5880100" y="2603500"/>
            <a:ext cx="5421473" cy="3711513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Loop- Structure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p68"/>
          <p:cNvSpPr txBox="1"/>
          <p:nvPr>
            <p:ph idx="1" type="body"/>
          </p:nvPr>
        </p:nvSpPr>
        <p:spPr>
          <a:xfrm>
            <a:off x="1154950" y="2603500"/>
            <a:ext cx="8761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has a start number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has an end number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 runs from start to end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3" name="Google Shape;663;p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8"/>
          <p:cNvSpPr txBox="1"/>
          <p:nvPr>
            <p:ph idx="1" type="body"/>
          </p:nvPr>
        </p:nvSpPr>
        <p:spPr>
          <a:xfrm>
            <a:off x="149100" y="6101075"/>
            <a:ext cx="2238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resources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 in JavaScript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0" name="Google Shape;670;p69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5"/>
              <a:buFont typeface="Noto Sans Symbols"/>
              <a:buChar char="❑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for loop has the following syntax: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68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1 is executed before the loop (the code block) starts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68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2 defines the condition for running the loop (the code block)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68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3 is executed each time after the loop (the code block) has been executed.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1" name="Google Shape;671;p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788" y="3251150"/>
            <a:ext cx="7994348" cy="1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Objectives	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5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end of this unit, students will be able to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conditionals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and use some of the conditionals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 loops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various loops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5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 is JavaScript cont.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9" name="Google Shape;679;p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Google Shape;68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571" y="2562046"/>
            <a:ext cx="7735411" cy="12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70"/>
          <p:cNvPicPr preferRelativeResize="0"/>
          <p:nvPr/>
        </p:nvPicPr>
        <p:blipFill rotWithShape="1">
          <a:blip r:embed="rId4">
            <a:alphaModFix/>
          </a:blip>
          <a:srcRect b="28874" l="0" r="0" t="0"/>
          <a:stretch/>
        </p:blipFill>
        <p:spPr>
          <a:xfrm>
            <a:off x="1663700" y="3727925"/>
            <a:ext cx="3862731" cy="263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70"/>
          <p:cNvPicPr preferRelativeResize="0"/>
          <p:nvPr/>
        </p:nvPicPr>
        <p:blipFill rotWithShape="1">
          <a:blip r:embed="rId5">
            <a:alphaModFix/>
          </a:blip>
          <a:srcRect b="19072" l="0" r="0" t="0"/>
          <a:stretch/>
        </p:blipFill>
        <p:spPr>
          <a:xfrm>
            <a:off x="6252674" y="3727925"/>
            <a:ext cx="4033451" cy="263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1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For Loop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9" name="Google Shape;689;p71"/>
          <p:cNvSpPr txBox="1"/>
          <p:nvPr>
            <p:ph idx="1" type="body"/>
          </p:nvPr>
        </p:nvSpPr>
        <p:spPr>
          <a:xfrm>
            <a:off x="1154950" y="2603500"/>
            <a:ext cx="945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"task: for loop to print</a:t>
            </a:r>
            <a:r>
              <a:rPr lang="en-US">
                <a:solidFill>
                  <a:srgbClr val="BF9000"/>
                </a:solidFill>
              </a:rPr>
              <a:t> numbers 1 through 10”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/>
              <a:t>1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&lt;=</a:t>
            </a:r>
            <a:r>
              <a:rPr lang="en-US"/>
              <a:t>10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++){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//note: a </a:t>
            </a:r>
            <a:r>
              <a:rPr lang="en-US">
                <a:solidFill>
                  <a:srgbClr val="666666"/>
                </a:solidFill>
              </a:rPr>
              <a:t>variable can be declared within a for loop</a:t>
            </a:r>
            <a:endParaRPr b="0" i="0" sz="1800" u="none" cap="none" strike="noStrike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</a:t>
            </a:r>
            <a:r>
              <a:rPr lang="en-US"/>
              <a:t>(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/>
              <a:t> )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7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For Loop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7" name="Google Shape;697;p72"/>
          <p:cNvSpPr txBox="1"/>
          <p:nvPr>
            <p:ph idx="1" type="body"/>
          </p:nvPr>
        </p:nvSpPr>
        <p:spPr>
          <a:xfrm>
            <a:off x="1154950" y="2603500"/>
            <a:ext cx="945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Replace </a:t>
            </a:r>
            <a:r>
              <a:rPr b="1" lang="en-US">
                <a:solidFill>
                  <a:srgbClr val="FF0000"/>
                </a:solidFill>
              </a:rPr>
              <a:t>var</a:t>
            </a:r>
            <a:r>
              <a:rPr b="1" lang="en-US"/>
              <a:t> </a:t>
            </a:r>
            <a:r>
              <a:rPr lang="en-US"/>
              <a:t>for </a:t>
            </a:r>
            <a:r>
              <a:rPr b="1" lang="en-US">
                <a:solidFill>
                  <a:srgbClr val="FF0000"/>
                </a:solidFill>
              </a:rPr>
              <a:t>const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US"/>
              <a:t>	</a:t>
            </a:r>
            <a:r>
              <a:rPr lang="en-US"/>
              <a:t>see what happens?</a:t>
            </a:r>
            <a:endParaRPr/>
          </a:p>
        </p:txBody>
      </p:sp>
      <p:sp>
        <p:nvSpPr>
          <p:cNvPr id="698" name="Google Shape;698;p7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For Loop - count down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1154950" y="2603500"/>
            <a:ext cx="945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Write a for loop that counts down from 10 to 1.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p7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For Loop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74"/>
          <p:cNvSpPr txBox="1"/>
          <p:nvPr>
            <p:ph idx="1" type="body"/>
          </p:nvPr>
        </p:nvSpPr>
        <p:spPr>
          <a:xfrm>
            <a:off x="1154950" y="2603500"/>
            <a:ext cx="945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"task: for loop to</a:t>
            </a:r>
            <a:r>
              <a:rPr lang="en-US">
                <a:solidFill>
                  <a:srgbClr val="BF9000"/>
                </a:solidFill>
              </a:rPr>
              <a:t> countdown 10 -1”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/>
              <a:t>10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&gt; 0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/>
              <a:t> = i -1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){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//note: a </a:t>
            </a:r>
            <a:r>
              <a:rPr lang="en-US">
                <a:solidFill>
                  <a:srgbClr val="666666"/>
                </a:solidFill>
              </a:rPr>
              <a:t>variable can be declared within a for loop</a:t>
            </a:r>
            <a:endParaRPr b="0" i="0" sz="1800" u="none" cap="none" strike="noStrike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</a:t>
            </a:r>
            <a:r>
              <a:rPr lang="en-US"/>
              <a:t>( 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/>
              <a:t> )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7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- output exercise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75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: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1, 3, 5, 7, 9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2, 4, 6, 8, 10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p7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- Multiples Of Three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9" name="Google Shape;729;p76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lang="en-US"/>
              <a:t>create a loop that outputs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multiples of 3. starting at 6. ending at 60.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0" name="Google Shape;730;p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7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- Multiples Of Three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p77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console.log("task: for loop to print multiples of 3");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//following is one way of doing it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2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&lt;= 60 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++){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console.log(3*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8" name="Google Shape;738;p7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8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- Looping a Triangle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p78"/>
          <p:cNvSpPr txBox="1"/>
          <p:nvPr>
            <p:ph idx="1" type="body"/>
          </p:nvPr>
        </p:nvSpPr>
        <p:spPr>
          <a:xfrm>
            <a:off x="2605903" y="2977575"/>
            <a:ext cx="275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Output: 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######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#######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########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7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8"/>
          <p:cNvSpPr txBox="1"/>
          <p:nvPr>
            <p:ph idx="1" type="body"/>
          </p:nvPr>
        </p:nvSpPr>
        <p:spPr>
          <a:xfrm>
            <a:off x="1415671" y="2456125"/>
            <a:ext cx="585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for loop that outputs the following.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9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- Looping a Triangle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79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6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0;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7;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++) {</a:t>
            </a: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</a:t>
            </a:r>
            <a:r>
              <a:rPr b="0" i="0" lang="en-US" sz="16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"#"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console.log(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5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programming, Conditionals perform different operations based on the given condition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5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0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Remainder Operator %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80"/>
          <p:cNvSpPr txBox="1"/>
          <p:nvPr>
            <p:ph idx="1" type="body"/>
          </p:nvPr>
        </p:nvSpPr>
        <p:spPr>
          <a:xfrm>
            <a:off x="1154950" y="2603500"/>
            <a:ext cx="87615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remainder operator returns the remainder left over when one operand is divided by a second operand. It always takes the sign of the dividend.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8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80"/>
          <p:cNvSpPr txBox="1"/>
          <p:nvPr>
            <p:ph idx="1" type="body"/>
          </p:nvPr>
        </p:nvSpPr>
        <p:spPr>
          <a:xfrm>
            <a:off x="1154950" y="3459700"/>
            <a:ext cx="87615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>
              <a:lnSpc>
                <a:spcPct val="190000"/>
              </a:lnSpc>
              <a:spcBef>
                <a:spcPts val="23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❑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4 % 3 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➢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1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❑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20 % 2 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➢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0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❑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% 9 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➢"/>
            </a:pPr>
            <a:r>
              <a:rPr b="1"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2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8090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1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Print Even #’s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1" name="Google Shape;771;p81"/>
          <p:cNvSpPr txBox="1"/>
          <p:nvPr>
            <p:ph idx="1" type="body"/>
          </p:nvPr>
        </p:nvSpPr>
        <p:spPr>
          <a:xfrm>
            <a:off x="1154950" y="2603500"/>
            <a:ext cx="87615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remainder % operator, write a for loop that iterates between 0 and 10 and prints all even numbers.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1"/>
          <p:cNvSpPr txBox="1"/>
          <p:nvPr>
            <p:ph idx="1" type="body"/>
          </p:nvPr>
        </p:nvSpPr>
        <p:spPr>
          <a:xfrm>
            <a:off x="1154950" y="3459700"/>
            <a:ext cx="87615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2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Print Even #’s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82"/>
          <p:cNvSpPr txBox="1"/>
          <p:nvPr>
            <p:ph idx="1" type="body"/>
          </p:nvPr>
        </p:nvSpPr>
        <p:spPr>
          <a:xfrm>
            <a:off x="1154950" y="2603500"/>
            <a:ext cx="87615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9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0; </a:t>
            </a:r>
            <a:r>
              <a:rPr lang="en-US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&lt;=10; </a:t>
            </a:r>
            <a:r>
              <a:rPr lang="en-US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++) {</a:t>
            </a:r>
            <a:b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 i % 2 == 0) {</a:t>
            </a:r>
            <a:b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console.log(</a:t>
            </a:r>
            <a:r>
              <a:rPr lang="en-US" sz="16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9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8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3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Challenge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8" name="Google Shape;788;p83"/>
          <p:cNvSpPr txBox="1"/>
          <p:nvPr>
            <p:ph idx="1" type="body"/>
          </p:nvPr>
        </p:nvSpPr>
        <p:spPr>
          <a:xfrm>
            <a:off x="1154950" y="2603500"/>
            <a:ext cx="87615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Write a for loop that iterates from 1- 20. Prints “prime” for all prime numbers, “even” for all even numbers, and “odd” for all odd numbers.[Treat 2 as an even number and 1 &amp; 3 as odd]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4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Resources	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6" name="Google Shape;796;p84"/>
          <p:cNvSpPr txBox="1"/>
          <p:nvPr>
            <p:ph idx="1" type="body"/>
          </p:nvPr>
        </p:nvSpPr>
        <p:spPr>
          <a:xfrm>
            <a:off x="1154950" y="2603500"/>
            <a:ext cx="87615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https://developer.mozilla.org/en-US/docs/Web/JavaScript/Reference/Operators/Arithmetic_Operators</a:t>
            </a:r>
            <a:r>
              <a:rPr lang="en-US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HW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p85"/>
          <p:cNvSpPr txBox="1"/>
          <p:nvPr>
            <p:ph idx="1" type="body"/>
          </p:nvPr>
        </p:nvSpPr>
        <p:spPr>
          <a:xfrm>
            <a:off x="1154950" y="2603500"/>
            <a:ext cx="8761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Code Academy</a:t>
            </a:r>
            <a:r>
              <a:rPr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: steps 3 - 5</a:t>
            </a:r>
            <a:endParaRPr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Sign up for an account on CSX: 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https://csx.codesmith.io/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challenges:	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Challenge: For Loops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Challenge: For Loops and Arrays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Challenge: For Loops and Array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Indices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Challenge: For Loops - Calculating Array Elements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8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ELSE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conditional is used to test two conditions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(x = 10): do this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Else: do this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ia-A0YNWX0dvdVd2Rv0LVjJ7iWrQcBg09lhxrTEAQsMuja8V887IqNEXoq8gjwbk2kBZn9MHYY_cD6bkfXlvhfeddZtTwcpz65xjxUAIBvA79SCRLTA-aKZQbDDOc4VUeyGcyRkUnJs" id="557" name="Google Shape;5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243" y="2342748"/>
            <a:ext cx="3582770" cy="43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 statement that tells if an integer is positive or negative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6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p56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//is it a positive integer or negative</a:t>
            </a:r>
            <a:endParaRPr b="0" i="0" sz="1800" cap="none" strike="noStrike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cap="none" strike="noStrike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//var integer = 9;</a:t>
            </a:r>
            <a:endParaRPr b="0" i="0" sz="1800" cap="none" strike="noStrike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-9;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0){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console.log(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entered a positive number"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console.log (</a:t>
            </a:r>
            <a:r>
              <a:rPr b="0" i="0" lang="en-US" sz="1800" u="none" cap="none" strike="noStrike">
                <a:solidFill>
                  <a:srgbClr val="BF9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 entered a negative number"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57"/>
          <p:cNvSpPr txBox="1"/>
          <p:nvPr>
            <p:ph idx="1" type="body"/>
          </p:nvPr>
        </p:nvSpPr>
        <p:spPr>
          <a:xfrm>
            <a:off x="10025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value of the var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 &amp; open it again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8" name="Google Shape;578;p5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Nested IF-ELSE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58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used to test more than just two conditions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looks like this: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5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6ZwNZewIf6bH6paJNDIIvYuD8jdj3YfUwIy6m9a4W2aV_H8vf7JzKhns3ldb6lu-a-8oKJ_aXgIqP-Ihnl978da1pAQ_3V_FErEAOxKWCYXyafVdhtKQ6V5zKWZBInxRVA-ab0X_XKo" id="587" name="Google Shape;58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1708" y="1594702"/>
            <a:ext cx="3355682" cy="51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http://www.thegeekstuff.com/2010/06/bash-if-statement-examples/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5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Custom 2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FF99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