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9"/>
  </p:notesMasterIdLst>
  <p:sldIdLst>
    <p:sldId id="256" r:id="rId2"/>
    <p:sldId id="259" r:id="rId3"/>
    <p:sldId id="260" r:id="rId4"/>
    <p:sldId id="261" r:id="rId5"/>
    <p:sldId id="293" r:id="rId6"/>
    <p:sldId id="294" r:id="rId7"/>
    <p:sldId id="297" r:id="rId8"/>
    <p:sldId id="262" r:id="rId9"/>
    <p:sldId id="301" r:id="rId10"/>
    <p:sldId id="258" r:id="rId11"/>
    <p:sldId id="298" r:id="rId12"/>
    <p:sldId id="299" r:id="rId13"/>
    <p:sldId id="300" r:id="rId14"/>
    <p:sldId id="295" r:id="rId15"/>
    <p:sldId id="296" r:id="rId16"/>
    <p:sldId id="287" r:id="rId17"/>
    <p:sldId id="264" r:id="rId18"/>
  </p:sldIdLst>
  <p:sldSz cx="9144000" cy="5143500" type="screen16x9"/>
  <p:notesSz cx="6858000" cy="9144000"/>
  <p:embeddedFontLst>
    <p:embeddedFont>
      <p:font typeface="Bebas Neue" panose="020B0606020202050201" pitchFamily="34" charset="0"/>
      <p:regular r:id="rId20"/>
    </p:embeddedFont>
    <p:embeddedFont>
      <p:font typeface="Montserrat" panose="000005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3B63904-AAA2-4059-ACAB-899E9B2B06DA}">
  <a:tblStyle styleId="{A3B63904-AAA2-4059-ACAB-899E9B2B06D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96"/>
    <p:restoredTop sz="94710"/>
  </p:normalViewPr>
  <p:slideViewPr>
    <p:cSldViewPr snapToGrid="0">
      <p:cViewPr varScale="1">
        <p:scale>
          <a:sx n="107" d="100"/>
          <a:sy n="107" d="100"/>
        </p:scale>
        <p:origin x="792"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4"/>
        <p:cNvGrpSpPr/>
        <p:nvPr/>
      </p:nvGrpSpPr>
      <p:grpSpPr>
        <a:xfrm>
          <a:off x="0" y="0"/>
          <a:ext cx="0" cy="0"/>
          <a:chOff x="0" y="0"/>
          <a:chExt cx="0" cy="0"/>
        </a:xfrm>
      </p:grpSpPr>
      <p:sp>
        <p:nvSpPr>
          <p:cNvPr id="2035" name="Google Shape;2035;g128d0e34769_0_18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6" name="Google Shape;2036;g128d0e34769_0_18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3"/>
        <p:cNvGrpSpPr/>
        <p:nvPr/>
      </p:nvGrpSpPr>
      <p:grpSpPr>
        <a:xfrm>
          <a:off x="0" y="0"/>
          <a:ext cx="0" cy="0"/>
          <a:chOff x="0" y="0"/>
          <a:chExt cx="0" cy="0"/>
        </a:xfrm>
      </p:grpSpPr>
      <p:sp>
        <p:nvSpPr>
          <p:cNvPr id="3104" name="Google Shape;3104;g128f331c6d0_4_3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5" name="Google Shape;3105;g128f331c6d0_4_3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1808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4"/>
        <p:cNvGrpSpPr/>
        <p:nvPr/>
      </p:nvGrpSpPr>
      <p:grpSpPr>
        <a:xfrm>
          <a:off x="0" y="0"/>
          <a:ext cx="0" cy="0"/>
          <a:chOff x="0" y="0"/>
          <a:chExt cx="0" cy="0"/>
        </a:xfrm>
      </p:grpSpPr>
      <p:sp>
        <p:nvSpPr>
          <p:cNvPr id="5135" name="Google Shape;5135;g12941bdb633_0_17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6" name="Google Shape;5136;g12941bdb633_0_17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2"/>
        <p:cNvGrpSpPr/>
        <p:nvPr/>
      </p:nvGrpSpPr>
      <p:grpSpPr>
        <a:xfrm>
          <a:off x="0" y="0"/>
          <a:ext cx="0" cy="0"/>
          <a:chOff x="0" y="0"/>
          <a:chExt cx="0" cy="0"/>
        </a:xfrm>
      </p:grpSpPr>
      <p:sp>
        <p:nvSpPr>
          <p:cNvPr id="2783" name="Google Shape;2783;g128f331c6d0_4_3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4" name="Google Shape;2784;g128f331c6d0_4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4"/>
        <p:cNvGrpSpPr/>
        <p:nvPr/>
      </p:nvGrpSpPr>
      <p:grpSpPr>
        <a:xfrm>
          <a:off x="0" y="0"/>
          <a:ext cx="0" cy="0"/>
          <a:chOff x="0" y="0"/>
          <a:chExt cx="0" cy="0"/>
        </a:xfrm>
      </p:grpSpPr>
      <p:sp>
        <p:nvSpPr>
          <p:cNvPr id="2245" name="Google Shape;2245;g11bb7d78d3e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6" name="Google Shape;2246;g11bb7d78d3e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9"/>
        <p:cNvGrpSpPr/>
        <p:nvPr/>
      </p:nvGrpSpPr>
      <p:grpSpPr>
        <a:xfrm>
          <a:off x="0" y="0"/>
          <a:ext cx="0" cy="0"/>
          <a:chOff x="0" y="0"/>
          <a:chExt cx="0" cy="0"/>
        </a:xfrm>
      </p:grpSpPr>
      <p:sp>
        <p:nvSpPr>
          <p:cNvPr id="2350" name="Google Shape;2350;g128d0e34769_0_4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1" name="Google Shape;2351;g128d0e34769_0_4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8"/>
        <p:cNvGrpSpPr/>
        <p:nvPr/>
      </p:nvGrpSpPr>
      <p:grpSpPr>
        <a:xfrm>
          <a:off x="0" y="0"/>
          <a:ext cx="0" cy="0"/>
          <a:chOff x="0" y="0"/>
          <a:chExt cx="0" cy="0"/>
        </a:xfrm>
      </p:grpSpPr>
      <p:sp>
        <p:nvSpPr>
          <p:cNvPr id="2459" name="Google Shape;2459;g128f331c6d0_4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0" name="Google Shape;2460;g128f331c6d0_4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2"/>
        <p:cNvGrpSpPr/>
        <p:nvPr/>
      </p:nvGrpSpPr>
      <p:grpSpPr>
        <a:xfrm>
          <a:off x="0" y="0"/>
          <a:ext cx="0" cy="0"/>
          <a:chOff x="0" y="0"/>
          <a:chExt cx="0" cy="0"/>
        </a:xfrm>
      </p:grpSpPr>
      <p:sp>
        <p:nvSpPr>
          <p:cNvPr id="2783" name="Google Shape;2783;g128f331c6d0_4_3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4" name="Google Shape;2784;g128f331c6d0_4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4761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6"/>
        <p:cNvGrpSpPr/>
        <p:nvPr/>
      </p:nvGrpSpPr>
      <p:grpSpPr>
        <a:xfrm>
          <a:off x="0" y="0"/>
          <a:ext cx="0" cy="0"/>
          <a:chOff x="0" y="0"/>
          <a:chExt cx="0" cy="0"/>
        </a:xfrm>
      </p:grpSpPr>
      <p:sp>
        <p:nvSpPr>
          <p:cNvPr id="5467" name="Google Shape;5467;g128f331c6d0_4_418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8" name="Google Shape;5468;g128f331c6d0_4_418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98532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1"/>
        <p:cNvGrpSpPr/>
        <p:nvPr/>
      </p:nvGrpSpPr>
      <p:grpSpPr>
        <a:xfrm>
          <a:off x="0" y="0"/>
          <a:ext cx="0" cy="0"/>
          <a:chOff x="0" y="0"/>
          <a:chExt cx="0" cy="0"/>
        </a:xfrm>
      </p:grpSpPr>
      <p:sp>
        <p:nvSpPr>
          <p:cNvPr id="2512" name="Google Shape;2512;g12d72d28671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3" name="Google Shape;2513;g12d72d28671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3"/>
        <p:cNvGrpSpPr/>
        <p:nvPr/>
      </p:nvGrpSpPr>
      <p:grpSpPr>
        <a:xfrm>
          <a:off x="0" y="0"/>
          <a:ext cx="0" cy="0"/>
          <a:chOff x="0" y="0"/>
          <a:chExt cx="0" cy="0"/>
        </a:xfrm>
      </p:grpSpPr>
      <p:sp>
        <p:nvSpPr>
          <p:cNvPr id="2164" name="Google Shape;2164;g128f331c6d0_4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5" name="Google Shape;2165;g128f331c6d0_4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2"/>
        <p:cNvGrpSpPr/>
        <p:nvPr/>
      </p:nvGrpSpPr>
      <p:grpSpPr>
        <a:xfrm>
          <a:off x="0" y="0"/>
          <a:ext cx="0" cy="0"/>
          <a:chOff x="0" y="0"/>
          <a:chExt cx="0" cy="0"/>
        </a:xfrm>
      </p:grpSpPr>
      <p:sp>
        <p:nvSpPr>
          <p:cNvPr id="4703" name="Google Shape;4703;g12941bdb633_0_17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4" name="Google Shape;4704;g12941bdb633_0_17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42573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22000"/>
          </a:blip>
          <a:stretch>
            <a:fillRect/>
          </a:stretch>
        </p:blipFill>
        <p:spPr>
          <a:xfrm>
            <a:off x="0" y="-5"/>
            <a:ext cx="9144003" cy="5143501"/>
          </a:xfrm>
          <a:prstGeom prst="rect">
            <a:avLst/>
          </a:prstGeom>
          <a:noFill/>
          <a:ln>
            <a:noFill/>
          </a:ln>
        </p:spPr>
      </p:pic>
      <p:sp>
        <p:nvSpPr>
          <p:cNvPr id="10" name="Google Shape;10;p2"/>
          <p:cNvSpPr txBox="1">
            <a:spLocks noGrp="1"/>
          </p:cNvSpPr>
          <p:nvPr>
            <p:ph type="ctrTitle"/>
          </p:nvPr>
        </p:nvSpPr>
        <p:spPr>
          <a:xfrm>
            <a:off x="715100" y="535000"/>
            <a:ext cx="5376000" cy="36639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SzPts val="5200"/>
              <a:buNone/>
              <a:defRPr sz="8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15100" y="4079375"/>
            <a:ext cx="5170200" cy="409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p:nvPr/>
        </p:nvSpPr>
        <p:spPr>
          <a:xfrm>
            <a:off x="686361" y="4723978"/>
            <a:ext cx="57497" cy="57497"/>
          </a:xfrm>
          <a:custGeom>
            <a:avLst/>
            <a:gdLst/>
            <a:ahLst/>
            <a:cxnLst/>
            <a:rect l="l" t="t" r="r" b="b"/>
            <a:pathLst>
              <a:path w="869" h="869" extrusionOk="0">
                <a:moveTo>
                  <a:pt x="435" y="0"/>
                </a:moveTo>
                <a:cubicBezTo>
                  <a:pt x="196" y="0"/>
                  <a:pt x="1" y="195"/>
                  <a:pt x="1" y="434"/>
                </a:cubicBezTo>
                <a:cubicBezTo>
                  <a:pt x="1" y="674"/>
                  <a:pt x="196" y="868"/>
                  <a:pt x="435" y="868"/>
                </a:cubicBezTo>
                <a:cubicBezTo>
                  <a:pt x="675" y="868"/>
                  <a:pt x="869" y="674"/>
                  <a:pt x="869" y="434"/>
                </a:cubicBezTo>
                <a:cubicBezTo>
                  <a:pt x="869" y="195"/>
                  <a:pt x="675" y="0"/>
                  <a:pt x="4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096806" y="4712906"/>
            <a:ext cx="79675" cy="79675"/>
          </a:xfrm>
          <a:custGeom>
            <a:avLst/>
            <a:gdLst/>
            <a:ahLst/>
            <a:cxnLst/>
            <a:rect l="l" t="t" r="r" b="b"/>
            <a:pathLst>
              <a:path w="388" h="388" extrusionOk="0">
                <a:moveTo>
                  <a:pt x="194" y="1"/>
                </a:moveTo>
                <a:cubicBezTo>
                  <a:pt x="87" y="1"/>
                  <a:pt x="0" y="87"/>
                  <a:pt x="0" y="194"/>
                </a:cubicBezTo>
                <a:cubicBezTo>
                  <a:pt x="0" y="301"/>
                  <a:pt x="87" y="388"/>
                  <a:pt x="194" y="388"/>
                </a:cubicBezTo>
                <a:cubicBezTo>
                  <a:pt x="301" y="388"/>
                  <a:pt x="387" y="301"/>
                  <a:pt x="387" y="194"/>
                </a:cubicBezTo>
                <a:cubicBezTo>
                  <a:pt x="387" y="87"/>
                  <a:pt x="301" y="1"/>
                  <a:pt x="1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125228" y="-40910"/>
            <a:ext cx="1091005" cy="714736"/>
            <a:chOff x="125228" y="-40910"/>
            <a:chExt cx="1091005" cy="714736"/>
          </a:xfrm>
        </p:grpSpPr>
        <p:grpSp>
          <p:nvGrpSpPr>
            <p:cNvPr id="15" name="Google Shape;15;p2"/>
            <p:cNvGrpSpPr/>
            <p:nvPr/>
          </p:nvGrpSpPr>
          <p:grpSpPr>
            <a:xfrm rot="-1130516">
              <a:off x="164210" y="111715"/>
              <a:ext cx="1013040" cy="409497"/>
              <a:chOff x="4616600" y="3940575"/>
              <a:chExt cx="378625" cy="153050"/>
            </a:xfrm>
          </p:grpSpPr>
          <p:sp>
            <p:nvSpPr>
              <p:cNvPr id="16" name="Google Shape;16;p2"/>
              <p:cNvSpPr/>
              <p:nvPr/>
            </p:nvSpPr>
            <p:spPr>
              <a:xfrm>
                <a:off x="4630000" y="3947850"/>
                <a:ext cx="365225" cy="145775"/>
              </a:xfrm>
              <a:custGeom>
                <a:avLst/>
                <a:gdLst/>
                <a:ahLst/>
                <a:cxnLst/>
                <a:rect l="l" t="t" r="r" b="b"/>
                <a:pathLst>
                  <a:path w="14609" h="5831" extrusionOk="0">
                    <a:moveTo>
                      <a:pt x="5764" y="0"/>
                    </a:moveTo>
                    <a:lnTo>
                      <a:pt x="1" y="345"/>
                    </a:lnTo>
                    <a:lnTo>
                      <a:pt x="3" y="396"/>
                    </a:lnTo>
                    <a:lnTo>
                      <a:pt x="5731" y="53"/>
                    </a:lnTo>
                    <a:lnTo>
                      <a:pt x="7454" y="4295"/>
                    </a:lnTo>
                    <a:lnTo>
                      <a:pt x="7459" y="4307"/>
                    </a:lnTo>
                    <a:lnTo>
                      <a:pt x="14598" y="5830"/>
                    </a:lnTo>
                    <a:lnTo>
                      <a:pt x="14609" y="5781"/>
                    </a:lnTo>
                    <a:lnTo>
                      <a:pt x="7496" y="4263"/>
                    </a:lnTo>
                    <a:lnTo>
                      <a:pt x="5770" y="17"/>
                    </a:lnTo>
                    <a:lnTo>
                      <a:pt x="5764" y="0"/>
                    </a:lnTo>
                    <a:close/>
                  </a:path>
                </a:pathLst>
              </a:custGeom>
              <a:solidFill>
                <a:schemeClr val="lt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616600" y="3947675"/>
                <a:ext cx="24600" cy="21050"/>
              </a:xfrm>
              <a:custGeom>
                <a:avLst/>
                <a:gdLst/>
                <a:ahLst/>
                <a:cxnLst/>
                <a:rect l="l" t="t" r="r" b="b"/>
                <a:pathLst>
                  <a:path w="984" h="842" extrusionOk="0">
                    <a:moveTo>
                      <a:pt x="563" y="0"/>
                    </a:moveTo>
                    <a:cubicBezTo>
                      <a:pt x="188" y="0"/>
                      <a:pt x="0" y="453"/>
                      <a:pt x="265" y="718"/>
                    </a:cubicBezTo>
                    <a:cubicBezTo>
                      <a:pt x="345" y="799"/>
                      <a:pt x="453" y="842"/>
                      <a:pt x="562" y="842"/>
                    </a:cubicBezTo>
                    <a:cubicBezTo>
                      <a:pt x="617" y="842"/>
                      <a:pt x="672" y="831"/>
                      <a:pt x="724" y="809"/>
                    </a:cubicBezTo>
                    <a:cubicBezTo>
                      <a:pt x="880" y="744"/>
                      <a:pt x="984" y="592"/>
                      <a:pt x="984" y="421"/>
                    </a:cubicBezTo>
                    <a:cubicBezTo>
                      <a:pt x="984" y="189"/>
                      <a:pt x="795" y="0"/>
                      <a:pt x="563" y="0"/>
                    </a:cubicBezTo>
                    <a:close/>
                  </a:path>
                </a:pathLst>
              </a:custGeom>
              <a:solidFill>
                <a:schemeClr val="lt2"/>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764200" y="3940575"/>
                <a:ext cx="16550" cy="14200"/>
              </a:xfrm>
              <a:custGeom>
                <a:avLst/>
                <a:gdLst/>
                <a:ahLst/>
                <a:cxnLst/>
                <a:rect l="l" t="t" r="r" b="b"/>
                <a:pathLst>
                  <a:path w="662" h="568" extrusionOk="0">
                    <a:moveTo>
                      <a:pt x="379" y="1"/>
                    </a:moveTo>
                    <a:cubicBezTo>
                      <a:pt x="127" y="1"/>
                      <a:pt x="1" y="306"/>
                      <a:pt x="179" y="484"/>
                    </a:cubicBezTo>
                    <a:cubicBezTo>
                      <a:pt x="236" y="541"/>
                      <a:pt x="307" y="567"/>
                      <a:pt x="377" y="567"/>
                    </a:cubicBezTo>
                    <a:cubicBezTo>
                      <a:pt x="522" y="567"/>
                      <a:pt x="662" y="454"/>
                      <a:pt x="662" y="284"/>
                    </a:cubicBezTo>
                    <a:cubicBezTo>
                      <a:pt x="662" y="128"/>
                      <a:pt x="536" y="1"/>
                      <a:pt x="379" y="1"/>
                    </a:cubicBezTo>
                    <a:close/>
                  </a:path>
                </a:pathLst>
              </a:custGeom>
              <a:solidFill>
                <a:schemeClr val="lt2"/>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801875" y="4043775"/>
                <a:ext cx="29250" cy="25275"/>
              </a:xfrm>
              <a:custGeom>
                <a:avLst/>
                <a:gdLst/>
                <a:ahLst/>
                <a:cxnLst/>
                <a:rect l="l" t="t" r="r" b="b"/>
                <a:pathLst>
                  <a:path w="1170" h="1011" extrusionOk="0">
                    <a:moveTo>
                      <a:pt x="593" y="0"/>
                    </a:moveTo>
                    <a:cubicBezTo>
                      <a:pt x="272" y="0"/>
                      <a:pt x="0" y="320"/>
                      <a:pt x="115" y="665"/>
                    </a:cubicBezTo>
                    <a:cubicBezTo>
                      <a:pt x="180" y="859"/>
                      <a:pt x="355" y="994"/>
                      <a:pt x="559" y="1009"/>
                    </a:cubicBezTo>
                    <a:cubicBezTo>
                      <a:pt x="571" y="1010"/>
                      <a:pt x="583" y="1010"/>
                      <a:pt x="595" y="1010"/>
                    </a:cubicBezTo>
                    <a:cubicBezTo>
                      <a:pt x="784" y="1010"/>
                      <a:pt x="960" y="903"/>
                      <a:pt x="1046" y="731"/>
                    </a:cubicBezTo>
                    <a:cubicBezTo>
                      <a:pt x="1170" y="482"/>
                      <a:pt x="1069" y="179"/>
                      <a:pt x="820" y="56"/>
                    </a:cubicBezTo>
                    <a:cubicBezTo>
                      <a:pt x="744" y="18"/>
                      <a:pt x="667" y="0"/>
                      <a:pt x="593" y="0"/>
                    </a:cubicBezTo>
                    <a:close/>
                  </a:path>
                </a:pathLst>
              </a:custGeom>
              <a:solidFill>
                <a:schemeClr val="lt2"/>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rot="-1130516">
              <a:off x="164210" y="111703"/>
              <a:ext cx="1013040" cy="409497"/>
              <a:chOff x="4616600" y="3940575"/>
              <a:chExt cx="378625" cy="153050"/>
            </a:xfrm>
          </p:grpSpPr>
          <p:sp>
            <p:nvSpPr>
              <p:cNvPr id="21" name="Google Shape;21;p2"/>
              <p:cNvSpPr/>
              <p:nvPr/>
            </p:nvSpPr>
            <p:spPr>
              <a:xfrm>
                <a:off x="4630000" y="3947850"/>
                <a:ext cx="365225" cy="145775"/>
              </a:xfrm>
              <a:custGeom>
                <a:avLst/>
                <a:gdLst/>
                <a:ahLst/>
                <a:cxnLst/>
                <a:rect l="l" t="t" r="r" b="b"/>
                <a:pathLst>
                  <a:path w="14609" h="5831" extrusionOk="0">
                    <a:moveTo>
                      <a:pt x="5764" y="0"/>
                    </a:moveTo>
                    <a:lnTo>
                      <a:pt x="1" y="345"/>
                    </a:lnTo>
                    <a:lnTo>
                      <a:pt x="3" y="396"/>
                    </a:lnTo>
                    <a:lnTo>
                      <a:pt x="5731" y="53"/>
                    </a:lnTo>
                    <a:lnTo>
                      <a:pt x="7454" y="4295"/>
                    </a:lnTo>
                    <a:lnTo>
                      <a:pt x="7459" y="4307"/>
                    </a:lnTo>
                    <a:lnTo>
                      <a:pt x="14598" y="5830"/>
                    </a:lnTo>
                    <a:lnTo>
                      <a:pt x="14609" y="5781"/>
                    </a:lnTo>
                    <a:lnTo>
                      <a:pt x="7496" y="4263"/>
                    </a:lnTo>
                    <a:lnTo>
                      <a:pt x="5770" y="17"/>
                    </a:lnTo>
                    <a:lnTo>
                      <a:pt x="5764"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616600" y="3947675"/>
                <a:ext cx="24600" cy="21050"/>
              </a:xfrm>
              <a:custGeom>
                <a:avLst/>
                <a:gdLst/>
                <a:ahLst/>
                <a:cxnLst/>
                <a:rect l="l" t="t" r="r" b="b"/>
                <a:pathLst>
                  <a:path w="984" h="842" extrusionOk="0">
                    <a:moveTo>
                      <a:pt x="563" y="0"/>
                    </a:moveTo>
                    <a:cubicBezTo>
                      <a:pt x="188" y="0"/>
                      <a:pt x="0" y="453"/>
                      <a:pt x="265" y="718"/>
                    </a:cubicBezTo>
                    <a:cubicBezTo>
                      <a:pt x="345" y="799"/>
                      <a:pt x="453" y="842"/>
                      <a:pt x="562" y="842"/>
                    </a:cubicBezTo>
                    <a:cubicBezTo>
                      <a:pt x="617" y="842"/>
                      <a:pt x="672" y="831"/>
                      <a:pt x="724" y="809"/>
                    </a:cubicBezTo>
                    <a:cubicBezTo>
                      <a:pt x="880" y="744"/>
                      <a:pt x="984" y="592"/>
                      <a:pt x="984" y="421"/>
                    </a:cubicBezTo>
                    <a:cubicBezTo>
                      <a:pt x="984" y="189"/>
                      <a:pt x="795" y="0"/>
                      <a:pt x="563" y="0"/>
                    </a:cubicBezTo>
                    <a:close/>
                  </a:path>
                </a:pathLst>
              </a:custGeom>
              <a:solidFill>
                <a:srgbClr val="1EBDF7"/>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764200" y="3940575"/>
                <a:ext cx="16550" cy="14200"/>
              </a:xfrm>
              <a:custGeom>
                <a:avLst/>
                <a:gdLst/>
                <a:ahLst/>
                <a:cxnLst/>
                <a:rect l="l" t="t" r="r" b="b"/>
                <a:pathLst>
                  <a:path w="662" h="568" extrusionOk="0">
                    <a:moveTo>
                      <a:pt x="379" y="1"/>
                    </a:moveTo>
                    <a:cubicBezTo>
                      <a:pt x="127" y="1"/>
                      <a:pt x="1" y="306"/>
                      <a:pt x="179" y="484"/>
                    </a:cubicBezTo>
                    <a:cubicBezTo>
                      <a:pt x="236" y="541"/>
                      <a:pt x="307" y="567"/>
                      <a:pt x="377" y="567"/>
                    </a:cubicBezTo>
                    <a:cubicBezTo>
                      <a:pt x="522" y="567"/>
                      <a:pt x="662" y="454"/>
                      <a:pt x="662" y="284"/>
                    </a:cubicBezTo>
                    <a:cubicBezTo>
                      <a:pt x="662" y="128"/>
                      <a:pt x="536" y="1"/>
                      <a:pt x="379" y="1"/>
                    </a:cubicBezTo>
                    <a:close/>
                  </a:path>
                </a:pathLst>
              </a:custGeom>
              <a:solidFill>
                <a:srgbClr val="F7581E"/>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801875" y="4043775"/>
                <a:ext cx="29250" cy="25275"/>
              </a:xfrm>
              <a:custGeom>
                <a:avLst/>
                <a:gdLst/>
                <a:ahLst/>
                <a:cxnLst/>
                <a:rect l="l" t="t" r="r" b="b"/>
                <a:pathLst>
                  <a:path w="1170" h="1011" extrusionOk="0">
                    <a:moveTo>
                      <a:pt x="593" y="0"/>
                    </a:moveTo>
                    <a:cubicBezTo>
                      <a:pt x="272" y="0"/>
                      <a:pt x="0" y="320"/>
                      <a:pt x="115" y="665"/>
                    </a:cubicBezTo>
                    <a:cubicBezTo>
                      <a:pt x="180" y="859"/>
                      <a:pt x="355" y="994"/>
                      <a:pt x="559" y="1009"/>
                    </a:cubicBezTo>
                    <a:cubicBezTo>
                      <a:pt x="571" y="1010"/>
                      <a:pt x="583" y="1010"/>
                      <a:pt x="595" y="1010"/>
                    </a:cubicBezTo>
                    <a:cubicBezTo>
                      <a:pt x="784" y="1010"/>
                      <a:pt x="960" y="903"/>
                      <a:pt x="1046" y="731"/>
                    </a:cubicBezTo>
                    <a:cubicBezTo>
                      <a:pt x="1170" y="482"/>
                      <a:pt x="1069" y="179"/>
                      <a:pt x="820" y="56"/>
                    </a:cubicBezTo>
                    <a:cubicBezTo>
                      <a:pt x="744" y="18"/>
                      <a:pt x="667" y="0"/>
                      <a:pt x="593" y="0"/>
                    </a:cubicBez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 name="Google Shape;25;p2"/>
          <p:cNvSpPr/>
          <p:nvPr/>
        </p:nvSpPr>
        <p:spPr>
          <a:xfrm rot="10800000">
            <a:off x="-142625" y="3938846"/>
            <a:ext cx="2478861" cy="1438424"/>
          </a:xfrm>
          <a:custGeom>
            <a:avLst/>
            <a:gdLst/>
            <a:ahLst/>
            <a:cxnLst/>
            <a:rect l="l" t="t" r="r" b="b"/>
            <a:pathLst>
              <a:path w="8627" h="5006" extrusionOk="0">
                <a:moveTo>
                  <a:pt x="8170" y="0"/>
                </a:moveTo>
                <a:cubicBezTo>
                  <a:pt x="7607" y="101"/>
                  <a:pt x="6989" y="198"/>
                  <a:pt x="6381" y="294"/>
                </a:cubicBezTo>
                <a:cubicBezTo>
                  <a:pt x="5492" y="437"/>
                  <a:pt x="4590" y="583"/>
                  <a:pt x="3708" y="753"/>
                </a:cubicBezTo>
                <a:cubicBezTo>
                  <a:pt x="2834" y="926"/>
                  <a:pt x="1967" y="1117"/>
                  <a:pt x="1210" y="1385"/>
                </a:cubicBezTo>
                <a:cubicBezTo>
                  <a:pt x="837" y="1520"/>
                  <a:pt x="492" y="1678"/>
                  <a:pt x="255" y="1879"/>
                </a:cubicBezTo>
                <a:cubicBezTo>
                  <a:pt x="138" y="1979"/>
                  <a:pt x="52" y="2090"/>
                  <a:pt x="19" y="2210"/>
                </a:cubicBezTo>
                <a:cubicBezTo>
                  <a:pt x="2" y="2270"/>
                  <a:pt x="1" y="2334"/>
                  <a:pt x="16" y="2395"/>
                </a:cubicBezTo>
                <a:cubicBezTo>
                  <a:pt x="21" y="2457"/>
                  <a:pt x="57" y="2521"/>
                  <a:pt x="96" y="2585"/>
                </a:cubicBezTo>
                <a:cubicBezTo>
                  <a:pt x="254" y="2840"/>
                  <a:pt x="640" y="3070"/>
                  <a:pt x="1062" y="3262"/>
                </a:cubicBezTo>
                <a:cubicBezTo>
                  <a:pt x="1489" y="3454"/>
                  <a:pt x="1970" y="3615"/>
                  <a:pt x="2458" y="3759"/>
                </a:cubicBezTo>
                <a:cubicBezTo>
                  <a:pt x="2949" y="3902"/>
                  <a:pt x="3453" y="4030"/>
                  <a:pt x="3961" y="4147"/>
                </a:cubicBezTo>
                <a:cubicBezTo>
                  <a:pt x="4473" y="4264"/>
                  <a:pt x="4990" y="4371"/>
                  <a:pt x="5510" y="4472"/>
                </a:cubicBezTo>
                <a:cubicBezTo>
                  <a:pt x="6539" y="4672"/>
                  <a:pt x="7579" y="4846"/>
                  <a:pt x="8625" y="5006"/>
                </a:cubicBezTo>
                <a:lnTo>
                  <a:pt x="8626" y="4542"/>
                </a:lnTo>
                <a:cubicBezTo>
                  <a:pt x="7767" y="4378"/>
                  <a:pt x="6915" y="4211"/>
                  <a:pt x="6099" y="4028"/>
                </a:cubicBezTo>
                <a:cubicBezTo>
                  <a:pt x="5156" y="3817"/>
                  <a:pt x="4246" y="3591"/>
                  <a:pt x="3458" y="3343"/>
                </a:cubicBezTo>
                <a:cubicBezTo>
                  <a:pt x="2688" y="3097"/>
                  <a:pt x="2039" y="2813"/>
                  <a:pt x="1934" y="2578"/>
                </a:cubicBezTo>
                <a:cubicBezTo>
                  <a:pt x="1921" y="2548"/>
                  <a:pt x="1903" y="2519"/>
                  <a:pt x="1908" y="2490"/>
                </a:cubicBezTo>
                <a:cubicBezTo>
                  <a:pt x="1902" y="2461"/>
                  <a:pt x="1905" y="2431"/>
                  <a:pt x="1915" y="2403"/>
                </a:cubicBezTo>
                <a:cubicBezTo>
                  <a:pt x="1935" y="2347"/>
                  <a:pt x="1983" y="2289"/>
                  <a:pt x="2055" y="2233"/>
                </a:cubicBezTo>
                <a:cubicBezTo>
                  <a:pt x="2199" y="2117"/>
                  <a:pt x="2442" y="2007"/>
                  <a:pt x="2739" y="1904"/>
                </a:cubicBezTo>
                <a:cubicBezTo>
                  <a:pt x="3331" y="1699"/>
                  <a:pt x="4109" y="1526"/>
                  <a:pt x="4923" y="1367"/>
                </a:cubicBezTo>
                <a:cubicBezTo>
                  <a:pt x="5737" y="1207"/>
                  <a:pt x="6606" y="1064"/>
                  <a:pt x="7485" y="916"/>
                </a:cubicBezTo>
                <a:cubicBezTo>
                  <a:pt x="7795" y="865"/>
                  <a:pt x="8107" y="812"/>
                  <a:pt x="8420" y="756"/>
                </a:cubicBezTo>
                <a:cubicBezTo>
                  <a:pt x="8352" y="499"/>
                  <a:pt x="8268" y="247"/>
                  <a:pt x="81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9127" y="-22489"/>
            <a:ext cx="5170200" cy="5124300"/>
          </a:xfrm>
          <a:prstGeom prst="ellipse">
            <a:avLst/>
          </a:prstGeom>
          <a:solidFill>
            <a:srgbClr val="1A1A1A">
              <a:alpha val="68720"/>
            </a:srgbClr>
          </a:solid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7" name="Google Shape;27;p2"/>
          <p:cNvSpPr/>
          <p:nvPr/>
        </p:nvSpPr>
        <p:spPr>
          <a:xfrm>
            <a:off x="6309277" y="878660"/>
            <a:ext cx="2914620" cy="165684"/>
          </a:xfrm>
          <a:custGeom>
            <a:avLst/>
            <a:gdLst/>
            <a:ahLst/>
            <a:cxnLst/>
            <a:rect l="l" t="t" r="r" b="b"/>
            <a:pathLst>
              <a:path w="11452" h="651" extrusionOk="0">
                <a:moveTo>
                  <a:pt x="7730" y="0"/>
                </a:moveTo>
                <a:cubicBezTo>
                  <a:pt x="5966" y="0"/>
                  <a:pt x="4240" y="38"/>
                  <a:pt x="2522" y="84"/>
                </a:cubicBezTo>
                <a:cubicBezTo>
                  <a:pt x="1718" y="109"/>
                  <a:pt x="918" y="136"/>
                  <a:pt x="119" y="168"/>
                </a:cubicBezTo>
                <a:cubicBezTo>
                  <a:pt x="79" y="240"/>
                  <a:pt x="39" y="312"/>
                  <a:pt x="0" y="385"/>
                </a:cubicBezTo>
                <a:cubicBezTo>
                  <a:pt x="913" y="396"/>
                  <a:pt x="1825" y="407"/>
                  <a:pt x="2735" y="418"/>
                </a:cubicBezTo>
                <a:cubicBezTo>
                  <a:pt x="3792" y="430"/>
                  <a:pt x="4846" y="443"/>
                  <a:pt x="5901" y="463"/>
                </a:cubicBezTo>
                <a:cubicBezTo>
                  <a:pt x="6955" y="484"/>
                  <a:pt x="8006" y="502"/>
                  <a:pt x="9054" y="537"/>
                </a:cubicBezTo>
                <a:cubicBezTo>
                  <a:pt x="9577" y="555"/>
                  <a:pt x="10099" y="575"/>
                  <a:pt x="10614" y="602"/>
                </a:cubicBezTo>
                <a:cubicBezTo>
                  <a:pt x="10896" y="617"/>
                  <a:pt x="11177" y="632"/>
                  <a:pt x="11451" y="651"/>
                </a:cubicBezTo>
                <a:cubicBezTo>
                  <a:pt x="11357" y="448"/>
                  <a:pt x="11254" y="249"/>
                  <a:pt x="11140" y="57"/>
                </a:cubicBezTo>
                <a:cubicBezTo>
                  <a:pt x="10348" y="23"/>
                  <a:pt x="9593" y="13"/>
                  <a:pt x="8838" y="5"/>
                </a:cubicBezTo>
                <a:cubicBezTo>
                  <a:pt x="8467" y="2"/>
                  <a:pt x="8097" y="0"/>
                  <a:pt x="7730" y="0"/>
                </a:cubicBezTo>
                <a:close/>
              </a:path>
            </a:pathLst>
          </a:custGeom>
          <a:solidFill>
            <a:srgbClr val="F758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075569" y="1119168"/>
            <a:ext cx="2195636" cy="1274065"/>
          </a:xfrm>
          <a:custGeom>
            <a:avLst/>
            <a:gdLst/>
            <a:ahLst/>
            <a:cxnLst/>
            <a:rect l="l" t="t" r="r" b="b"/>
            <a:pathLst>
              <a:path w="8627" h="5006" extrusionOk="0">
                <a:moveTo>
                  <a:pt x="8170" y="0"/>
                </a:moveTo>
                <a:cubicBezTo>
                  <a:pt x="7607" y="101"/>
                  <a:pt x="6989" y="198"/>
                  <a:pt x="6381" y="294"/>
                </a:cubicBezTo>
                <a:cubicBezTo>
                  <a:pt x="5492" y="437"/>
                  <a:pt x="4590" y="583"/>
                  <a:pt x="3708" y="753"/>
                </a:cubicBezTo>
                <a:cubicBezTo>
                  <a:pt x="2834" y="926"/>
                  <a:pt x="1967" y="1117"/>
                  <a:pt x="1210" y="1385"/>
                </a:cubicBezTo>
                <a:cubicBezTo>
                  <a:pt x="837" y="1520"/>
                  <a:pt x="492" y="1678"/>
                  <a:pt x="255" y="1879"/>
                </a:cubicBezTo>
                <a:cubicBezTo>
                  <a:pt x="138" y="1979"/>
                  <a:pt x="52" y="2090"/>
                  <a:pt x="19" y="2210"/>
                </a:cubicBezTo>
                <a:cubicBezTo>
                  <a:pt x="2" y="2270"/>
                  <a:pt x="1" y="2334"/>
                  <a:pt x="16" y="2395"/>
                </a:cubicBezTo>
                <a:cubicBezTo>
                  <a:pt x="21" y="2457"/>
                  <a:pt x="57" y="2521"/>
                  <a:pt x="96" y="2585"/>
                </a:cubicBezTo>
                <a:cubicBezTo>
                  <a:pt x="254" y="2840"/>
                  <a:pt x="640" y="3070"/>
                  <a:pt x="1062" y="3262"/>
                </a:cubicBezTo>
                <a:cubicBezTo>
                  <a:pt x="1489" y="3454"/>
                  <a:pt x="1970" y="3615"/>
                  <a:pt x="2458" y="3759"/>
                </a:cubicBezTo>
                <a:cubicBezTo>
                  <a:pt x="2949" y="3902"/>
                  <a:pt x="3453" y="4030"/>
                  <a:pt x="3961" y="4147"/>
                </a:cubicBezTo>
                <a:cubicBezTo>
                  <a:pt x="4473" y="4264"/>
                  <a:pt x="4990" y="4371"/>
                  <a:pt x="5510" y="4472"/>
                </a:cubicBezTo>
                <a:cubicBezTo>
                  <a:pt x="6539" y="4672"/>
                  <a:pt x="7579" y="4846"/>
                  <a:pt x="8625" y="5006"/>
                </a:cubicBezTo>
                <a:lnTo>
                  <a:pt x="8626" y="4542"/>
                </a:lnTo>
                <a:cubicBezTo>
                  <a:pt x="7767" y="4378"/>
                  <a:pt x="6915" y="4211"/>
                  <a:pt x="6099" y="4028"/>
                </a:cubicBezTo>
                <a:cubicBezTo>
                  <a:pt x="5156" y="3817"/>
                  <a:pt x="4246" y="3591"/>
                  <a:pt x="3458" y="3343"/>
                </a:cubicBezTo>
                <a:cubicBezTo>
                  <a:pt x="2688" y="3097"/>
                  <a:pt x="2039" y="2813"/>
                  <a:pt x="1934" y="2578"/>
                </a:cubicBezTo>
                <a:cubicBezTo>
                  <a:pt x="1921" y="2548"/>
                  <a:pt x="1903" y="2519"/>
                  <a:pt x="1908" y="2490"/>
                </a:cubicBezTo>
                <a:cubicBezTo>
                  <a:pt x="1902" y="2461"/>
                  <a:pt x="1905" y="2431"/>
                  <a:pt x="1915" y="2403"/>
                </a:cubicBezTo>
                <a:cubicBezTo>
                  <a:pt x="1935" y="2347"/>
                  <a:pt x="1983" y="2289"/>
                  <a:pt x="2055" y="2233"/>
                </a:cubicBezTo>
                <a:cubicBezTo>
                  <a:pt x="2199" y="2117"/>
                  <a:pt x="2442" y="2007"/>
                  <a:pt x="2739" y="1904"/>
                </a:cubicBezTo>
                <a:cubicBezTo>
                  <a:pt x="3331" y="1699"/>
                  <a:pt x="4109" y="1526"/>
                  <a:pt x="4923" y="1367"/>
                </a:cubicBezTo>
                <a:cubicBezTo>
                  <a:pt x="5737" y="1207"/>
                  <a:pt x="6606" y="1064"/>
                  <a:pt x="7485" y="916"/>
                </a:cubicBezTo>
                <a:cubicBezTo>
                  <a:pt x="7795" y="865"/>
                  <a:pt x="8107" y="812"/>
                  <a:pt x="8420" y="756"/>
                </a:cubicBezTo>
                <a:cubicBezTo>
                  <a:pt x="8352" y="499"/>
                  <a:pt x="8268" y="247"/>
                  <a:pt x="81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 name="Google Shape;29;p2"/>
          <p:cNvGrpSpPr/>
          <p:nvPr/>
        </p:nvGrpSpPr>
        <p:grpSpPr>
          <a:xfrm>
            <a:off x="289544" y="4411081"/>
            <a:ext cx="253611" cy="251814"/>
            <a:chOff x="3461369" y="1048756"/>
            <a:chExt cx="253611" cy="251814"/>
          </a:xfrm>
        </p:grpSpPr>
        <p:grpSp>
          <p:nvGrpSpPr>
            <p:cNvPr id="30" name="Google Shape;30;p2"/>
            <p:cNvGrpSpPr/>
            <p:nvPr/>
          </p:nvGrpSpPr>
          <p:grpSpPr>
            <a:xfrm>
              <a:off x="3461369" y="1048756"/>
              <a:ext cx="253611" cy="251814"/>
              <a:chOff x="5014450" y="3083725"/>
              <a:chExt cx="109400" cy="108625"/>
            </a:xfrm>
          </p:grpSpPr>
          <p:sp>
            <p:nvSpPr>
              <p:cNvPr id="31" name="Google Shape;31;p2"/>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rgbClr val="FFFFFF"/>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014450" y="3083725"/>
                <a:ext cx="109400" cy="108625"/>
              </a:xfrm>
              <a:custGeom>
                <a:avLst/>
                <a:gdLst/>
                <a:ahLst/>
                <a:cxnLst/>
                <a:rect l="l" t="t" r="r" b="b"/>
                <a:pathLst>
                  <a:path w="4376" h="4345" extrusionOk="0">
                    <a:moveTo>
                      <a:pt x="2324" y="231"/>
                    </a:moveTo>
                    <a:lnTo>
                      <a:pt x="2619" y="1312"/>
                    </a:lnTo>
                    <a:cubicBezTo>
                      <a:pt x="2686" y="1559"/>
                      <a:pt x="2862" y="1760"/>
                      <a:pt x="3098" y="1858"/>
                    </a:cubicBezTo>
                    <a:lnTo>
                      <a:pt x="4136" y="2295"/>
                    </a:lnTo>
                    <a:lnTo>
                      <a:pt x="3068" y="2517"/>
                    </a:lnTo>
                    <a:cubicBezTo>
                      <a:pt x="2765" y="2580"/>
                      <a:pt x="2516" y="2798"/>
                      <a:pt x="2414" y="3090"/>
                    </a:cubicBezTo>
                    <a:lnTo>
                      <a:pt x="2056" y="4118"/>
                    </a:lnTo>
                    <a:lnTo>
                      <a:pt x="1790" y="3096"/>
                    </a:lnTo>
                    <a:cubicBezTo>
                      <a:pt x="1712" y="2803"/>
                      <a:pt x="1502" y="2562"/>
                      <a:pt x="1221" y="2447"/>
                    </a:cubicBezTo>
                    <a:lnTo>
                      <a:pt x="250" y="2051"/>
                    </a:lnTo>
                    <a:lnTo>
                      <a:pt x="1289" y="1863"/>
                    </a:lnTo>
                    <a:cubicBezTo>
                      <a:pt x="1623" y="1803"/>
                      <a:pt x="1896" y="1563"/>
                      <a:pt x="1999" y="1240"/>
                    </a:cubicBezTo>
                    <a:lnTo>
                      <a:pt x="2324" y="231"/>
                    </a:lnTo>
                    <a:close/>
                    <a:moveTo>
                      <a:pt x="2329" y="1"/>
                    </a:moveTo>
                    <a:cubicBezTo>
                      <a:pt x="2307" y="1"/>
                      <a:pt x="2286" y="15"/>
                      <a:pt x="2279" y="37"/>
                    </a:cubicBezTo>
                    <a:lnTo>
                      <a:pt x="1902" y="1209"/>
                    </a:lnTo>
                    <a:cubicBezTo>
                      <a:pt x="1809" y="1496"/>
                      <a:pt x="1566" y="1709"/>
                      <a:pt x="1271" y="1762"/>
                    </a:cubicBezTo>
                    <a:lnTo>
                      <a:pt x="59" y="1983"/>
                    </a:lnTo>
                    <a:cubicBezTo>
                      <a:pt x="7" y="1991"/>
                      <a:pt x="0" y="2061"/>
                      <a:pt x="48" y="2080"/>
                    </a:cubicBezTo>
                    <a:lnTo>
                      <a:pt x="1183" y="2542"/>
                    </a:lnTo>
                    <a:cubicBezTo>
                      <a:pt x="1433" y="2645"/>
                      <a:pt x="1622" y="2859"/>
                      <a:pt x="1690" y="3121"/>
                    </a:cubicBezTo>
                    <a:lnTo>
                      <a:pt x="1999" y="4306"/>
                    </a:lnTo>
                    <a:cubicBezTo>
                      <a:pt x="2005" y="4328"/>
                      <a:pt x="2024" y="4344"/>
                      <a:pt x="2047" y="4345"/>
                    </a:cubicBezTo>
                    <a:lnTo>
                      <a:pt x="2048" y="4345"/>
                    </a:lnTo>
                    <a:cubicBezTo>
                      <a:pt x="2070" y="4345"/>
                      <a:pt x="2089" y="4332"/>
                      <a:pt x="2097" y="4311"/>
                    </a:cubicBezTo>
                    <a:lnTo>
                      <a:pt x="2510" y="3125"/>
                    </a:lnTo>
                    <a:cubicBezTo>
                      <a:pt x="2601" y="2866"/>
                      <a:pt x="2820" y="2674"/>
                      <a:pt x="3088" y="2618"/>
                    </a:cubicBezTo>
                    <a:lnTo>
                      <a:pt x="4319" y="2364"/>
                    </a:lnTo>
                    <a:cubicBezTo>
                      <a:pt x="4368" y="2353"/>
                      <a:pt x="4376" y="2286"/>
                      <a:pt x="4329" y="2265"/>
                    </a:cubicBezTo>
                    <a:lnTo>
                      <a:pt x="3138" y="1764"/>
                    </a:lnTo>
                    <a:cubicBezTo>
                      <a:pt x="2931" y="1679"/>
                      <a:pt x="2777" y="1502"/>
                      <a:pt x="2718" y="1286"/>
                    </a:cubicBezTo>
                    <a:lnTo>
                      <a:pt x="2378" y="39"/>
                    </a:lnTo>
                    <a:cubicBezTo>
                      <a:pt x="2372" y="18"/>
                      <a:pt x="2351" y="2"/>
                      <a:pt x="2329" y="1"/>
                    </a:cubicBezTo>
                    <a:close/>
                  </a:path>
                </a:pathLst>
              </a:custGeom>
              <a:solidFill>
                <a:srgbClr val="000000"/>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chemeClr val="lt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34;p2"/>
            <p:cNvGrpSpPr/>
            <p:nvPr/>
          </p:nvGrpSpPr>
          <p:grpSpPr>
            <a:xfrm>
              <a:off x="3461369" y="1048756"/>
              <a:ext cx="253611" cy="251814"/>
              <a:chOff x="5014450" y="3083725"/>
              <a:chExt cx="109400" cy="108625"/>
            </a:xfrm>
          </p:grpSpPr>
          <p:sp>
            <p:nvSpPr>
              <p:cNvPr id="35" name="Google Shape;35;p2"/>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014450" y="3083725"/>
                <a:ext cx="109400" cy="108625"/>
              </a:xfrm>
              <a:custGeom>
                <a:avLst/>
                <a:gdLst/>
                <a:ahLst/>
                <a:cxnLst/>
                <a:rect l="l" t="t" r="r" b="b"/>
                <a:pathLst>
                  <a:path w="4376" h="4345" extrusionOk="0">
                    <a:moveTo>
                      <a:pt x="2324" y="231"/>
                    </a:moveTo>
                    <a:lnTo>
                      <a:pt x="2619" y="1312"/>
                    </a:lnTo>
                    <a:cubicBezTo>
                      <a:pt x="2686" y="1559"/>
                      <a:pt x="2862" y="1760"/>
                      <a:pt x="3098" y="1858"/>
                    </a:cubicBezTo>
                    <a:lnTo>
                      <a:pt x="4136" y="2295"/>
                    </a:lnTo>
                    <a:lnTo>
                      <a:pt x="3068" y="2517"/>
                    </a:lnTo>
                    <a:cubicBezTo>
                      <a:pt x="2765" y="2580"/>
                      <a:pt x="2516" y="2798"/>
                      <a:pt x="2414" y="3090"/>
                    </a:cubicBezTo>
                    <a:lnTo>
                      <a:pt x="2056" y="4118"/>
                    </a:lnTo>
                    <a:lnTo>
                      <a:pt x="1790" y="3096"/>
                    </a:lnTo>
                    <a:cubicBezTo>
                      <a:pt x="1712" y="2803"/>
                      <a:pt x="1502" y="2562"/>
                      <a:pt x="1221" y="2447"/>
                    </a:cubicBezTo>
                    <a:lnTo>
                      <a:pt x="250" y="2051"/>
                    </a:lnTo>
                    <a:lnTo>
                      <a:pt x="1289" y="1863"/>
                    </a:lnTo>
                    <a:cubicBezTo>
                      <a:pt x="1623" y="1803"/>
                      <a:pt x="1896" y="1563"/>
                      <a:pt x="1999" y="1240"/>
                    </a:cubicBezTo>
                    <a:lnTo>
                      <a:pt x="2324" y="231"/>
                    </a:lnTo>
                    <a:close/>
                    <a:moveTo>
                      <a:pt x="2329" y="1"/>
                    </a:moveTo>
                    <a:cubicBezTo>
                      <a:pt x="2307" y="1"/>
                      <a:pt x="2286" y="15"/>
                      <a:pt x="2279" y="37"/>
                    </a:cubicBezTo>
                    <a:lnTo>
                      <a:pt x="1902" y="1209"/>
                    </a:lnTo>
                    <a:cubicBezTo>
                      <a:pt x="1809" y="1496"/>
                      <a:pt x="1566" y="1709"/>
                      <a:pt x="1271" y="1762"/>
                    </a:cubicBezTo>
                    <a:lnTo>
                      <a:pt x="59" y="1983"/>
                    </a:lnTo>
                    <a:cubicBezTo>
                      <a:pt x="7" y="1991"/>
                      <a:pt x="0" y="2061"/>
                      <a:pt x="48" y="2080"/>
                    </a:cubicBezTo>
                    <a:lnTo>
                      <a:pt x="1183" y="2542"/>
                    </a:lnTo>
                    <a:cubicBezTo>
                      <a:pt x="1433" y="2645"/>
                      <a:pt x="1622" y="2859"/>
                      <a:pt x="1690" y="3121"/>
                    </a:cubicBezTo>
                    <a:lnTo>
                      <a:pt x="1999" y="4306"/>
                    </a:lnTo>
                    <a:cubicBezTo>
                      <a:pt x="2005" y="4328"/>
                      <a:pt x="2024" y="4344"/>
                      <a:pt x="2047" y="4345"/>
                    </a:cubicBezTo>
                    <a:lnTo>
                      <a:pt x="2048" y="4345"/>
                    </a:lnTo>
                    <a:cubicBezTo>
                      <a:pt x="2070" y="4345"/>
                      <a:pt x="2089" y="4332"/>
                      <a:pt x="2097" y="4311"/>
                    </a:cubicBezTo>
                    <a:lnTo>
                      <a:pt x="2510" y="3125"/>
                    </a:lnTo>
                    <a:cubicBezTo>
                      <a:pt x="2601" y="2866"/>
                      <a:pt x="2820" y="2674"/>
                      <a:pt x="3088" y="2618"/>
                    </a:cubicBezTo>
                    <a:lnTo>
                      <a:pt x="4319" y="2364"/>
                    </a:lnTo>
                    <a:cubicBezTo>
                      <a:pt x="4368" y="2353"/>
                      <a:pt x="4376" y="2286"/>
                      <a:pt x="4329" y="2265"/>
                    </a:cubicBezTo>
                    <a:lnTo>
                      <a:pt x="3138" y="1764"/>
                    </a:lnTo>
                    <a:cubicBezTo>
                      <a:pt x="2931" y="1679"/>
                      <a:pt x="2777" y="1502"/>
                      <a:pt x="2718" y="1286"/>
                    </a:cubicBezTo>
                    <a:lnTo>
                      <a:pt x="2378" y="39"/>
                    </a:lnTo>
                    <a:cubicBezTo>
                      <a:pt x="2372" y="18"/>
                      <a:pt x="2351" y="2"/>
                      <a:pt x="23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six columns 1">
  <p:cSld name="BLANK_1_1_1_1_1_2">
    <p:spTree>
      <p:nvGrpSpPr>
        <p:cNvPr id="1" name="Shape 1458"/>
        <p:cNvGrpSpPr/>
        <p:nvPr/>
      </p:nvGrpSpPr>
      <p:grpSpPr>
        <a:xfrm>
          <a:off x="0" y="0"/>
          <a:ext cx="0" cy="0"/>
          <a:chOff x="0" y="0"/>
          <a:chExt cx="0" cy="0"/>
        </a:xfrm>
      </p:grpSpPr>
      <p:pic>
        <p:nvPicPr>
          <p:cNvPr id="1459" name="Google Shape;1459;p25"/>
          <p:cNvPicPr preferRelativeResize="0"/>
          <p:nvPr/>
        </p:nvPicPr>
        <p:blipFill>
          <a:blip r:embed="rId2">
            <a:alphaModFix amt="22000"/>
          </a:blip>
          <a:stretch>
            <a:fillRect/>
          </a:stretch>
        </p:blipFill>
        <p:spPr>
          <a:xfrm>
            <a:off x="0" y="-5"/>
            <a:ext cx="9144003" cy="5143501"/>
          </a:xfrm>
          <a:prstGeom prst="rect">
            <a:avLst/>
          </a:prstGeom>
          <a:noFill/>
          <a:ln>
            <a:noFill/>
          </a:ln>
        </p:spPr>
      </p:pic>
      <p:sp>
        <p:nvSpPr>
          <p:cNvPr id="1460" name="Google Shape;1460;p25"/>
          <p:cNvSpPr txBox="1">
            <a:spLocks noGrp="1"/>
          </p:cNvSpPr>
          <p:nvPr>
            <p:ph type="title"/>
          </p:nvPr>
        </p:nvSpPr>
        <p:spPr>
          <a:xfrm>
            <a:off x="2038350" y="445025"/>
            <a:ext cx="50673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61" name="Google Shape;1461;p25"/>
          <p:cNvSpPr txBox="1">
            <a:spLocks noGrp="1"/>
          </p:cNvSpPr>
          <p:nvPr>
            <p:ph type="subTitle" idx="1"/>
          </p:nvPr>
        </p:nvSpPr>
        <p:spPr>
          <a:xfrm>
            <a:off x="676475" y="1595856"/>
            <a:ext cx="2218500" cy="484800"/>
          </a:xfrm>
          <a:prstGeom prst="rect">
            <a:avLst/>
          </a:prstGeom>
          <a:ln>
            <a:noFill/>
          </a:ln>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462" name="Google Shape;1462;p25"/>
          <p:cNvSpPr txBox="1">
            <a:spLocks noGrp="1"/>
          </p:cNvSpPr>
          <p:nvPr>
            <p:ph type="subTitle" idx="2"/>
          </p:nvPr>
        </p:nvSpPr>
        <p:spPr>
          <a:xfrm>
            <a:off x="676475" y="4084866"/>
            <a:ext cx="2218500" cy="484800"/>
          </a:xfrm>
          <a:prstGeom prst="rect">
            <a:avLst/>
          </a:prstGeom>
          <a:ln>
            <a:noFill/>
          </a:ln>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463" name="Google Shape;1463;p25"/>
          <p:cNvSpPr txBox="1">
            <a:spLocks noGrp="1"/>
          </p:cNvSpPr>
          <p:nvPr>
            <p:ph type="subTitle" idx="3"/>
          </p:nvPr>
        </p:nvSpPr>
        <p:spPr>
          <a:xfrm>
            <a:off x="6244900" y="1595856"/>
            <a:ext cx="22185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464" name="Google Shape;1464;p25"/>
          <p:cNvSpPr txBox="1">
            <a:spLocks noGrp="1"/>
          </p:cNvSpPr>
          <p:nvPr>
            <p:ph type="subTitle" idx="4"/>
          </p:nvPr>
        </p:nvSpPr>
        <p:spPr>
          <a:xfrm>
            <a:off x="676475" y="2840361"/>
            <a:ext cx="2218500" cy="484800"/>
          </a:xfrm>
          <a:prstGeom prst="rect">
            <a:avLst/>
          </a:prstGeom>
          <a:ln>
            <a:noFill/>
          </a:ln>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465" name="Google Shape;1465;p25"/>
          <p:cNvSpPr txBox="1">
            <a:spLocks noGrp="1"/>
          </p:cNvSpPr>
          <p:nvPr>
            <p:ph type="subTitle" idx="5"/>
          </p:nvPr>
        </p:nvSpPr>
        <p:spPr>
          <a:xfrm>
            <a:off x="6244900" y="2840361"/>
            <a:ext cx="22185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466" name="Google Shape;1466;p25"/>
          <p:cNvSpPr txBox="1">
            <a:spLocks noGrp="1"/>
          </p:cNvSpPr>
          <p:nvPr>
            <p:ph type="subTitle" idx="6"/>
          </p:nvPr>
        </p:nvSpPr>
        <p:spPr>
          <a:xfrm>
            <a:off x="6244900" y="4084866"/>
            <a:ext cx="22185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467" name="Google Shape;1467;p25"/>
          <p:cNvSpPr txBox="1">
            <a:spLocks noGrp="1"/>
          </p:cNvSpPr>
          <p:nvPr>
            <p:ph type="subTitle" idx="7"/>
          </p:nvPr>
        </p:nvSpPr>
        <p:spPr>
          <a:xfrm>
            <a:off x="676475" y="1189200"/>
            <a:ext cx="2218500" cy="404700"/>
          </a:xfrm>
          <a:prstGeom prst="rect">
            <a:avLst/>
          </a:prstGeom>
          <a:ln>
            <a:noFill/>
          </a:ln>
        </p:spPr>
        <p:txBody>
          <a:bodyPr spcFirstLastPara="1" wrap="square" lIns="91425" tIns="91425" rIns="91425" bIns="91425" anchor="ctr" anchorCtr="0">
            <a:noAutofit/>
          </a:bodyPr>
          <a:lstStyle>
            <a:lvl1pPr lvl="0" algn="r" rtl="0">
              <a:lnSpc>
                <a:spcPct val="100000"/>
              </a:lnSpc>
              <a:spcBef>
                <a:spcPts val="0"/>
              </a:spcBef>
              <a:spcAft>
                <a:spcPts val="0"/>
              </a:spcAft>
              <a:buClr>
                <a:schemeClr val="accent1"/>
              </a:buClr>
              <a:buSzPts val="2400"/>
              <a:buFont typeface="Bebas Neue"/>
              <a:buNone/>
              <a:defRPr sz="2400">
                <a:solidFill>
                  <a:schemeClr val="accent1"/>
                </a:solidFill>
                <a:latin typeface="Bebas Neue"/>
                <a:ea typeface="Bebas Neue"/>
                <a:cs typeface="Bebas Neue"/>
                <a:sym typeface="Bebas Neue"/>
              </a:defRPr>
            </a:lvl1pPr>
            <a:lvl2pPr lvl="1" algn="r" rtl="0">
              <a:lnSpc>
                <a:spcPct val="100000"/>
              </a:lnSpc>
              <a:spcBef>
                <a:spcPts val="0"/>
              </a:spcBef>
              <a:spcAft>
                <a:spcPts val="0"/>
              </a:spcAft>
              <a:buClr>
                <a:schemeClr val="accent1"/>
              </a:buClr>
              <a:buSzPts val="2400"/>
              <a:buFont typeface="Bebas Neue"/>
              <a:buNone/>
              <a:defRPr sz="2400">
                <a:solidFill>
                  <a:schemeClr val="accent1"/>
                </a:solidFill>
                <a:latin typeface="Bebas Neue"/>
                <a:ea typeface="Bebas Neue"/>
                <a:cs typeface="Bebas Neue"/>
                <a:sym typeface="Bebas Neue"/>
              </a:defRPr>
            </a:lvl2pPr>
            <a:lvl3pPr lvl="2" algn="r" rtl="0">
              <a:lnSpc>
                <a:spcPct val="100000"/>
              </a:lnSpc>
              <a:spcBef>
                <a:spcPts val="0"/>
              </a:spcBef>
              <a:spcAft>
                <a:spcPts val="0"/>
              </a:spcAft>
              <a:buClr>
                <a:schemeClr val="accent1"/>
              </a:buClr>
              <a:buSzPts val="2400"/>
              <a:buFont typeface="Bebas Neue"/>
              <a:buNone/>
              <a:defRPr sz="2400">
                <a:solidFill>
                  <a:schemeClr val="accent1"/>
                </a:solidFill>
                <a:latin typeface="Bebas Neue"/>
                <a:ea typeface="Bebas Neue"/>
                <a:cs typeface="Bebas Neue"/>
                <a:sym typeface="Bebas Neue"/>
              </a:defRPr>
            </a:lvl3pPr>
            <a:lvl4pPr lvl="3" algn="r" rtl="0">
              <a:lnSpc>
                <a:spcPct val="100000"/>
              </a:lnSpc>
              <a:spcBef>
                <a:spcPts val="0"/>
              </a:spcBef>
              <a:spcAft>
                <a:spcPts val="0"/>
              </a:spcAft>
              <a:buClr>
                <a:schemeClr val="accent1"/>
              </a:buClr>
              <a:buSzPts val="2400"/>
              <a:buFont typeface="Bebas Neue"/>
              <a:buNone/>
              <a:defRPr sz="2400">
                <a:solidFill>
                  <a:schemeClr val="accent1"/>
                </a:solidFill>
                <a:latin typeface="Bebas Neue"/>
                <a:ea typeface="Bebas Neue"/>
                <a:cs typeface="Bebas Neue"/>
                <a:sym typeface="Bebas Neue"/>
              </a:defRPr>
            </a:lvl4pPr>
            <a:lvl5pPr lvl="4" algn="r" rtl="0">
              <a:lnSpc>
                <a:spcPct val="100000"/>
              </a:lnSpc>
              <a:spcBef>
                <a:spcPts val="0"/>
              </a:spcBef>
              <a:spcAft>
                <a:spcPts val="0"/>
              </a:spcAft>
              <a:buClr>
                <a:schemeClr val="accent1"/>
              </a:buClr>
              <a:buSzPts val="2400"/>
              <a:buFont typeface="Bebas Neue"/>
              <a:buNone/>
              <a:defRPr sz="2400">
                <a:solidFill>
                  <a:schemeClr val="accent1"/>
                </a:solidFill>
                <a:latin typeface="Bebas Neue"/>
                <a:ea typeface="Bebas Neue"/>
                <a:cs typeface="Bebas Neue"/>
                <a:sym typeface="Bebas Neue"/>
              </a:defRPr>
            </a:lvl5pPr>
            <a:lvl6pPr lvl="5" algn="r" rtl="0">
              <a:lnSpc>
                <a:spcPct val="100000"/>
              </a:lnSpc>
              <a:spcBef>
                <a:spcPts val="0"/>
              </a:spcBef>
              <a:spcAft>
                <a:spcPts val="0"/>
              </a:spcAft>
              <a:buClr>
                <a:schemeClr val="accent1"/>
              </a:buClr>
              <a:buSzPts val="2400"/>
              <a:buFont typeface="Bebas Neue"/>
              <a:buNone/>
              <a:defRPr sz="2400">
                <a:solidFill>
                  <a:schemeClr val="accent1"/>
                </a:solidFill>
                <a:latin typeface="Bebas Neue"/>
                <a:ea typeface="Bebas Neue"/>
                <a:cs typeface="Bebas Neue"/>
                <a:sym typeface="Bebas Neue"/>
              </a:defRPr>
            </a:lvl6pPr>
            <a:lvl7pPr lvl="6" algn="r" rtl="0">
              <a:lnSpc>
                <a:spcPct val="100000"/>
              </a:lnSpc>
              <a:spcBef>
                <a:spcPts val="0"/>
              </a:spcBef>
              <a:spcAft>
                <a:spcPts val="0"/>
              </a:spcAft>
              <a:buClr>
                <a:schemeClr val="accent1"/>
              </a:buClr>
              <a:buSzPts val="2400"/>
              <a:buFont typeface="Bebas Neue"/>
              <a:buNone/>
              <a:defRPr sz="2400">
                <a:solidFill>
                  <a:schemeClr val="accent1"/>
                </a:solidFill>
                <a:latin typeface="Bebas Neue"/>
                <a:ea typeface="Bebas Neue"/>
                <a:cs typeface="Bebas Neue"/>
                <a:sym typeface="Bebas Neue"/>
              </a:defRPr>
            </a:lvl7pPr>
            <a:lvl8pPr lvl="7" algn="r" rtl="0">
              <a:lnSpc>
                <a:spcPct val="100000"/>
              </a:lnSpc>
              <a:spcBef>
                <a:spcPts val="0"/>
              </a:spcBef>
              <a:spcAft>
                <a:spcPts val="0"/>
              </a:spcAft>
              <a:buClr>
                <a:schemeClr val="accent1"/>
              </a:buClr>
              <a:buSzPts val="2400"/>
              <a:buFont typeface="Bebas Neue"/>
              <a:buNone/>
              <a:defRPr sz="2400">
                <a:solidFill>
                  <a:schemeClr val="accent1"/>
                </a:solidFill>
                <a:latin typeface="Bebas Neue"/>
                <a:ea typeface="Bebas Neue"/>
                <a:cs typeface="Bebas Neue"/>
                <a:sym typeface="Bebas Neue"/>
              </a:defRPr>
            </a:lvl8pPr>
            <a:lvl9pPr lvl="8" algn="r" rtl="0">
              <a:lnSpc>
                <a:spcPct val="100000"/>
              </a:lnSpc>
              <a:spcBef>
                <a:spcPts val="0"/>
              </a:spcBef>
              <a:spcAft>
                <a:spcPts val="0"/>
              </a:spcAft>
              <a:buClr>
                <a:schemeClr val="accent1"/>
              </a:buClr>
              <a:buSzPts val="2400"/>
              <a:buFont typeface="Bebas Neue"/>
              <a:buNone/>
              <a:defRPr sz="2400">
                <a:solidFill>
                  <a:schemeClr val="accent1"/>
                </a:solidFill>
                <a:latin typeface="Bebas Neue"/>
                <a:ea typeface="Bebas Neue"/>
                <a:cs typeface="Bebas Neue"/>
                <a:sym typeface="Bebas Neue"/>
              </a:defRPr>
            </a:lvl9pPr>
          </a:lstStyle>
          <a:p>
            <a:endParaRPr/>
          </a:p>
        </p:txBody>
      </p:sp>
      <p:sp>
        <p:nvSpPr>
          <p:cNvPr id="1468" name="Google Shape;1468;p25"/>
          <p:cNvSpPr txBox="1">
            <a:spLocks noGrp="1"/>
          </p:cNvSpPr>
          <p:nvPr>
            <p:ph type="subTitle" idx="8"/>
          </p:nvPr>
        </p:nvSpPr>
        <p:spPr>
          <a:xfrm>
            <a:off x="676475" y="3678250"/>
            <a:ext cx="2218500" cy="404700"/>
          </a:xfrm>
          <a:prstGeom prst="rect">
            <a:avLst/>
          </a:prstGeom>
          <a:ln>
            <a:noFill/>
          </a:ln>
        </p:spPr>
        <p:txBody>
          <a:bodyPr spcFirstLastPara="1" wrap="square" lIns="91425" tIns="91425" rIns="91425" bIns="91425" anchor="ctr" anchorCtr="0">
            <a:noAutofit/>
          </a:bodyPr>
          <a:lstStyle>
            <a:lvl1pPr lvl="0" algn="r" rtl="0">
              <a:lnSpc>
                <a:spcPct val="100000"/>
              </a:lnSpc>
              <a:spcBef>
                <a:spcPts val="0"/>
              </a:spcBef>
              <a:spcAft>
                <a:spcPts val="0"/>
              </a:spcAft>
              <a:buClr>
                <a:schemeClr val="accent1"/>
              </a:buClr>
              <a:buSzPts val="2400"/>
              <a:buFont typeface="Bebas Neue"/>
              <a:buNone/>
              <a:defRPr sz="2400">
                <a:solidFill>
                  <a:schemeClr val="accent1"/>
                </a:solidFill>
                <a:latin typeface="Bebas Neue"/>
                <a:ea typeface="Bebas Neue"/>
                <a:cs typeface="Bebas Neue"/>
                <a:sym typeface="Bebas Neue"/>
              </a:defRPr>
            </a:lvl1pPr>
            <a:lvl2pPr lvl="1" algn="r" rtl="0">
              <a:lnSpc>
                <a:spcPct val="100000"/>
              </a:lnSpc>
              <a:spcBef>
                <a:spcPts val="0"/>
              </a:spcBef>
              <a:spcAft>
                <a:spcPts val="0"/>
              </a:spcAft>
              <a:buClr>
                <a:schemeClr val="accent1"/>
              </a:buClr>
              <a:buSzPts val="2400"/>
              <a:buFont typeface="Bebas Neue"/>
              <a:buNone/>
              <a:defRPr sz="2400">
                <a:solidFill>
                  <a:schemeClr val="accent1"/>
                </a:solidFill>
                <a:latin typeface="Bebas Neue"/>
                <a:ea typeface="Bebas Neue"/>
                <a:cs typeface="Bebas Neue"/>
                <a:sym typeface="Bebas Neue"/>
              </a:defRPr>
            </a:lvl2pPr>
            <a:lvl3pPr lvl="2" algn="r" rtl="0">
              <a:lnSpc>
                <a:spcPct val="100000"/>
              </a:lnSpc>
              <a:spcBef>
                <a:spcPts val="0"/>
              </a:spcBef>
              <a:spcAft>
                <a:spcPts val="0"/>
              </a:spcAft>
              <a:buClr>
                <a:schemeClr val="accent1"/>
              </a:buClr>
              <a:buSzPts val="2400"/>
              <a:buFont typeface="Bebas Neue"/>
              <a:buNone/>
              <a:defRPr sz="2400">
                <a:solidFill>
                  <a:schemeClr val="accent1"/>
                </a:solidFill>
                <a:latin typeface="Bebas Neue"/>
                <a:ea typeface="Bebas Neue"/>
                <a:cs typeface="Bebas Neue"/>
                <a:sym typeface="Bebas Neue"/>
              </a:defRPr>
            </a:lvl3pPr>
            <a:lvl4pPr lvl="3" algn="r" rtl="0">
              <a:lnSpc>
                <a:spcPct val="100000"/>
              </a:lnSpc>
              <a:spcBef>
                <a:spcPts val="0"/>
              </a:spcBef>
              <a:spcAft>
                <a:spcPts val="0"/>
              </a:spcAft>
              <a:buClr>
                <a:schemeClr val="accent1"/>
              </a:buClr>
              <a:buSzPts val="2400"/>
              <a:buFont typeface="Bebas Neue"/>
              <a:buNone/>
              <a:defRPr sz="2400">
                <a:solidFill>
                  <a:schemeClr val="accent1"/>
                </a:solidFill>
                <a:latin typeface="Bebas Neue"/>
                <a:ea typeface="Bebas Neue"/>
                <a:cs typeface="Bebas Neue"/>
                <a:sym typeface="Bebas Neue"/>
              </a:defRPr>
            </a:lvl4pPr>
            <a:lvl5pPr lvl="4" algn="r" rtl="0">
              <a:lnSpc>
                <a:spcPct val="100000"/>
              </a:lnSpc>
              <a:spcBef>
                <a:spcPts val="0"/>
              </a:spcBef>
              <a:spcAft>
                <a:spcPts val="0"/>
              </a:spcAft>
              <a:buClr>
                <a:schemeClr val="accent1"/>
              </a:buClr>
              <a:buSzPts val="2400"/>
              <a:buFont typeface="Bebas Neue"/>
              <a:buNone/>
              <a:defRPr sz="2400">
                <a:solidFill>
                  <a:schemeClr val="accent1"/>
                </a:solidFill>
                <a:latin typeface="Bebas Neue"/>
                <a:ea typeface="Bebas Neue"/>
                <a:cs typeface="Bebas Neue"/>
                <a:sym typeface="Bebas Neue"/>
              </a:defRPr>
            </a:lvl5pPr>
            <a:lvl6pPr lvl="5" algn="r" rtl="0">
              <a:lnSpc>
                <a:spcPct val="100000"/>
              </a:lnSpc>
              <a:spcBef>
                <a:spcPts val="0"/>
              </a:spcBef>
              <a:spcAft>
                <a:spcPts val="0"/>
              </a:spcAft>
              <a:buClr>
                <a:schemeClr val="accent1"/>
              </a:buClr>
              <a:buSzPts val="2400"/>
              <a:buFont typeface="Bebas Neue"/>
              <a:buNone/>
              <a:defRPr sz="2400">
                <a:solidFill>
                  <a:schemeClr val="accent1"/>
                </a:solidFill>
                <a:latin typeface="Bebas Neue"/>
                <a:ea typeface="Bebas Neue"/>
                <a:cs typeface="Bebas Neue"/>
                <a:sym typeface="Bebas Neue"/>
              </a:defRPr>
            </a:lvl6pPr>
            <a:lvl7pPr lvl="6" algn="r" rtl="0">
              <a:lnSpc>
                <a:spcPct val="100000"/>
              </a:lnSpc>
              <a:spcBef>
                <a:spcPts val="0"/>
              </a:spcBef>
              <a:spcAft>
                <a:spcPts val="0"/>
              </a:spcAft>
              <a:buClr>
                <a:schemeClr val="accent1"/>
              </a:buClr>
              <a:buSzPts val="2400"/>
              <a:buFont typeface="Bebas Neue"/>
              <a:buNone/>
              <a:defRPr sz="2400">
                <a:solidFill>
                  <a:schemeClr val="accent1"/>
                </a:solidFill>
                <a:latin typeface="Bebas Neue"/>
                <a:ea typeface="Bebas Neue"/>
                <a:cs typeface="Bebas Neue"/>
                <a:sym typeface="Bebas Neue"/>
              </a:defRPr>
            </a:lvl7pPr>
            <a:lvl8pPr lvl="7" algn="r" rtl="0">
              <a:lnSpc>
                <a:spcPct val="100000"/>
              </a:lnSpc>
              <a:spcBef>
                <a:spcPts val="0"/>
              </a:spcBef>
              <a:spcAft>
                <a:spcPts val="0"/>
              </a:spcAft>
              <a:buClr>
                <a:schemeClr val="accent1"/>
              </a:buClr>
              <a:buSzPts val="2400"/>
              <a:buFont typeface="Bebas Neue"/>
              <a:buNone/>
              <a:defRPr sz="2400">
                <a:solidFill>
                  <a:schemeClr val="accent1"/>
                </a:solidFill>
                <a:latin typeface="Bebas Neue"/>
                <a:ea typeface="Bebas Neue"/>
                <a:cs typeface="Bebas Neue"/>
                <a:sym typeface="Bebas Neue"/>
              </a:defRPr>
            </a:lvl8pPr>
            <a:lvl9pPr lvl="8" algn="r" rtl="0">
              <a:lnSpc>
                <a:spcPct val="100000"/>
              </a:lnSpc>
              <a:spcBef>
                <a:spcPts val="0"/>
              </a:spcBef>
              <a:spcAft>
                <a:spcPts val="0"/>
              </a:spcAft>
              <a:buClr>
                <a:schemeClr val="accent1"/>
              </a:buClr>
              <a:buSzPts val="2400"/>
              <a:buFont typeface="Bebas Neue"/>
              <a:buNone/>
              <a:defRPr sz="2400">
                <a:solidFill>
                  <a:schemeClr val="accent1"/>
                </a:solidFill>
                <a:latin typeface="Bebas Neue"/>
                <a:ea typeface="Bebas Neue"/>
                <a:cs typeface="Bebas Neue"/>
                <a:sym typeface="Bebas Neue"/>
              </a:defRPr>
            </a:lvl9pPr>
          </a:lstStyle>
          <a:p>
            <a:endParaRPr/>
          </a:p>
        </p:txBody>
      </p:sp>
      <p:sp>
        <p:nvSpPr>
          <p:cNvPr id="1469" name="Google Shape;1469;p25"/>
          <p:cNvSpPr txBox="1">
            <a:spLocks noGrp="1"/>
          </p:cNvSpPr>
          <p:nvPr>
            <p:ph type="subTitle" idx="9"/>
          </p:nvPr>
        </p:nvSpPr>
        <p:spPr>
          <a:xfrm>
            <a:off x="6244900" y="1189200"/>
            <a:ext cx="2218500" cy="4047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2400"/>
              <a:buFont typeface="Bebas Neue"/>
              <a:buNone/>
              <a:defRPr sz="2400">
                <a:solidFill>
                  <a:schemeClr val="accent1"/>
                </a:solidFill>
                <a:latin typeface="Bebas Neue"/>
                <a:ea typeface="Bebas Neue"/>
                <a:cs typeface="Bebas Neue"/>
                <a:sym typeface="Bebas Neue"/>
              </a:defRPr>
            </a:lvl1pPr>
            <a:lvl2pPr lvl="1" rtl="0">
              <a:lnSpc>
                <a:spcPct val="100000"/>
              </a:lnSpc>
              <a:spcBef>
                <a:spcPts val="0"/>
              </a:spcBef>
              <a:spcAft>
                <a:spcPts val="0"/>
              </a:spcAft>
              <a:buClr>
                <a:schemeClr val="accent1"/>
              </a:buClr>
              <a:buSzPts val="2400"/>
              <a:buFont typeface="Bebas Neue"/>
              <a:buNone/>
              <a:defRPr sz="2400">
                <a:solidFill>
                  <a:schemeClr val="accent1"/>
                </a:solidFill>
                <a:latin typeface="Bebas Neue"/>
                <a:ea typeface="Bebas Neue"/>
                <a:cs typeface="Bebas Neue"/>
                <a:sym typeface="Bebas Neue"/>
              </a:defRPr>
            </a:lvl2pPr>
            <a:lvl3pPr lvl="2" rtl="0">
              <a:lnSpc>
                <a:spcPct val="100000"/>
              </a:lnSpc>
              <a:spcBef>
                <a:spcPts val="0"/>
              </a:spcBef>
              <a:spcAft>
                <a:spcPts val="0"/>
              </a:spcAft>
              <a:buClr>
                <a:schemeClr val="accent1"/>
              </a:buClr>
              <a:buSzPts val="2400"/>
              <a:buFont typeface="Bebas Neue"/>
              <a:buNone/>
              <a:defRPr sz="2400">
                <a:solidFill>
                  <a:schemeClr val="accent1"/>
                </a:solidFill>
                <a:latin typeface="Bebas Neue"/>
                <a:ea typeface="Bebas Neue"/>
                <a:cs typeface="Bebas Neue"/>
                <a:sym typeface="Bebas Neue"/>
              </a:defRPr>
            </a:lvl3pPr>
            <a:lvl4pPr lvl="3" rtl="0">
              <a:lnSpc>
                <a:spcPct val="100000"/>
              </a:lnSpc>
              <a:spcBef>
                <a:spcPts val="0"/>
              </a:spcBef>
              <a:spcAft>
                <a:spcPts val="0"/>
              </a:spcAft>
              <a:buClr>
                <a:schemeClr val="accent1"/>
              </a:buClr>
              <a:buSzPts val="2400"/>
              <a:buFont typeface="Bebas Neue"/>
              <a:buNone/>
              <a:defRPr sz="2400">
                <a:solidFill>
                  <a:schemeClr val="accent1"/>
                </a:solidFill>
                <a:latin typeface="Bebas Neue"/>
                <a:ea typeface="Bebas Neue"/>
                <a:cs typeface="Bebas Neue"/>
                <a:sym typeface="Bebas Neue"/>
              </a:defRPr>
            </a:lvl4pPr>
            <a:lvl5pPr lvl="4" rtl="0">
              <a:lnSpc>
                <a:spcPct val="100000"/>
              </a:lnSpc>
              <a:spcBef>
                <a:spcPts val="0"/>
              </a:spcBef>
              <a:spcAft>
                <a:spcPts val="0"/>
              </a:spcAft>
              <a:buClr>
                <a:schemeClr val="accent1"/>
              </a:buClr>
              <a:buSzPts val="2400"/>
              <a:buFont typeface="Bebas Neue"/>
              <a:buNone/>
              <a:defRPr sz="2400">
                <a:solidFill>
                  <a:schemeClr val="accent1"/>
                </a:solidFill>
                <a:latin typeface="Bebas Neue"/>
                <a:ea typeface="Bebas Neue"/>
                <a:cs typeface="Bebas Neue"/>
                <a:sym typeface="Bebas Neue"/>
              </a:defRPr>
            </a:lvl5pPr>
            <a:lvl6pPr lvl="5" rtl="0">
              <a:lnSpc>
                <a:spcPct val="100000"/>
              </a:lnSpc>
              <a:spcBef>
                <a:spcPts val="0"/>
              </a:spcBef>
              <a:spcAft>
                <a:spcPts val="0"/>
              </a:spcAft>
              <a:buClr>
                <a:schemeClr val="accent1"/>
              </a:buClr>
              <a:buSzPts val="2400"/>
              <a:buFont typeface="Bebas Neue"/>
              <a:buNone/>
              <a:defRPr sz="2400">
                <a:solidFill>
                  <a:schemeClr val="accent1"/>
                </a:solidFill>
                <a:latin typeface="Bebas Neue"/>
                <a:ea typeface="Bebas Neue"/>
                <a:cs typeface="Bebas Neue"/>
                <a:sym typeface="Bebas Neue"/>
              </a:defRPr>
            </a:lvl6pPr>
            <a:lvl7pPr lvl="6" rtl="0">
              <a:lnSpc>
                <a:spcPct val="100000"/>
              </a:lnSpc>
              <a:spcBef>
                <a:spcPts val="0"/>
              </a:spcBef>
              <a:spcAft>
                <a:spcPts val="0"/>
              </a:spcAft>
              <a:buClr>
                <a:schemeClr val="accent1"/>
              </a:buClr>
              <a:buSzPts val="2400"/>
              <a:buFont typeface="Bebas Neue"/>
              <a:buNone/>
              <a:defRPr sz="2400">
                <a:solidFill>
                  <a:schemeClr val="accent1"/>
                </a:solidFill>
                <a:latin typeface="Bebas Neue"/>
                <a:ea typeface="Bebas Neue"/>
                <a:cs typeface="Bebas Neue"/>
                <a:sym typeface="Bebas Neue"/>
              </a:defRPr>
            </a:lvl7pPr>
            <a:lvl8pPr lvl="7" rtl="0">
              <a:lnSpc>
                <a:spcPct val="100000"/>
              </a:lnSpc>
              <a:spcBef>
                <a:spcPts val="0"/>
              </a:spcBef>
              <a:spcAft>
                <a:spcPts val="0"/>
              </a:spcAft>
              <a:buClr>
                <a:schemeClr val="accent1"/>
              </a:buClr>
              <a:buSzPts val="2400"/>
              <a:buFont typeface="Bebas Neue"/>
              <a:buNone/>
              <a:defRPr sz="2400">
                <a:solidFill>
                  <a:schemeClr val="accent1"/>
                </a:solidFill>
                <a:latin typeface="Bebas Neue"/>
                <a:ea typeface="Bebas Neue"/>
                <a:cs typeface="Bebas Neue"/>
                <a:sym typeface="Bebas Neue"/>
              </a:defRPr>
            </a:lvl8pPr>
            <a:lvl9pPr lvl="8" rtl="0">
              <a:lnSpc>
                <a:spcPct val="100000"/>
              </a:lnSpc>
              <a:spcBef>
                <a:spcPts val="0"/>
              </a:spcBef>
              <a:spcAft>
                <a:spcPts val="0"/>
              </a:spcAft>
              <a:buClr>
                <a:schemeClr val="accent1"/>
              </a:buClr>
              <a:buSzPts val="2400"/>
              <a:buFont typeface="Bebas Neue"/>
              <a:buNone/>
              <a:defRPr sz="2400">
                <a:solidFill>
                  <a:schemeClr val="accent1"/>
                </a:solidFill>
                <a:latin typeface="Bebas Neue"/>
                <a:ea typeface="Bebas Neue"/>
                <a:cs typeface="Bebas Neue"/>
                <a:sym typeface="Bebas Neue"/>
              </a:defRPr>
            </a:lvl9pPr>
          </a:lstStyle>
          <a:p>
            <a:endParaRPr/>
          </a:p>
        </p:txBody>
      </p:sp>
      <p:sp>
        <p:nvSpPr>
          <p:cNvPr id="1470" name="Google Shape;1470;p25"/>
          <p:cNvSpPr txBox="1">
            <a:spLocks noGrp="1"/>
          </p:cNvSpPr>
          <p:nvPr>
            <p:ph type="subTitle" idx="13"/>
          </p:nvPr>
        </p:nvSpPr>
        <p:spPr>
          <a:xfrm>
            <a:off x="676475" y="2433713"/>
            <a:ext cx="2218500" cy="404700"/>
          </a:xfrm>
          <a:prstGeom prst="rect">
            <a:avLst/>
          </a:prstGeom>
          <a:ln>
            <a:noFill/>
          </a:ln>
        </p:spPr>
        <p:txBody>
          <a:bodyPr spcFirstLastPara="1" wrap="square" lIns="91425" tIns="91425" rIns="91425" bIns="91425" anchor="ctr" anchorCtr="0">
            <a:noAutofit/>
          </a:bodyPr>
          <a:lstStyle>
            <a:lvl1pPr lvl="0" algn="r" rtl="0">
              <a:lnSpc>
                <a:spcPct val="100000"/>
              </a:lnSpc>
              <a:spcBef>
                <a:spcPts val="0"/>
              </a:spcBef>
              <a:spcAft>
                <a:spcPts val="0"/>
              </a:spcAft>
              <a:buClr>
                <a:schemeClr val="accent1"/>
              </a:buClr>
              <a:buSzPts val="2400"/>
              <a:buFont typeface="Bebas Neue"/>
              <a:buNone/>
              <a:defRPr sz="2400">
                <a:solidFill>
                  <a:schemeClr val="accent1"/>
                </a:solidFill>
                <a:latin typeface="Bebas Neue"/>
                <a:ea typeface="Bebas Neue"/>
                <a:cs typeface="Bebas Neue"/>
                <a:sym typeface="Bebas Neue"/>
              </a:defRPr>
            </a:lvl1pPr>
            <a:lvl2pPr lvl="1" algn="r" rtl="0">
              <a:lnSpc>
                <a:spcPct val="100000"/>
              </a:lnSpc>
              <a:spcBef>
                <a:spcPts val="0"/>
              </a:spcBef>
              <a:spcAft>
                <a:spcPts val="0"/>
              </a:spcAft>
              <a:buClr>
                <a:schemeClr val="accent1"/>
              </a:buClr>
              <a:buSzPts val="2400"/>
              <a:buFont typeface="Bebas Neue"/>
              <a:buNone/>
              <a:defRPr sz="2400">
                <a:solidFill>
                  <a:schemeClr val="accent1"/>
                </a:solidFill>
                <a:latin typeface="Bebas Neue"/>
                <a:ea typeface="Bebas Neue"/>
                <a:cs typeface="Bebas Neue"/>
                <a:sym typeface="Bebas Neue"/>
              </a:defRPr>
            </a:lvl2pPr>
            <a:lvl3pPr lvl="2" algn="r" rtl="0">
              <a:lnSpc>
                <a:spcPct val="100000"/>
              </a:lnSpc>
              <a:spcBef>
                <a:spcPts val="0"/>
              </a:spcBef>
              <a:spcAft>
                <a:spcPts val="0"/>
              </a:spcAft>
              <a:buClr>
                <a:schemeClr val="accent1"/>
              </a:buClr>
              <a:buSzPts val="2400"/>
              <a:buFont typeface="Bebas Neue"/>
              <a:buNone/>
              <a:defRPr sz="2400">
                <a:solidFill>
                  <a:schemeClr val="accent1"/>
                </a:solidFill>
                <a:latin typeface="Bebas Neue"/>
                <a:ea typeface="Bebas Neue"/>
                <a:cs typeface="Bebas Neue"/>
                <a:sym typeface="Bebas Neue"/>
              </a:defRPr>
            </a:lvl3pPr>
            <a:lvl4pPr lvl="3" algn="r" rtl="0">
              <a:lnSpc>
                <a:spcPct val="100000"/>
              </a:lnSpc>
              <a:spcBef>
                <a:spcPts val="0"/>
              </a:spcBef>
              <a:spcAft>
                <a:spcPts val="0"/>
              </a:spcAft>
              <a:buClr>
                <a:schemeClr val="accent1"/>
              </a:buClr>
              <a:buSzPts val="2400"/>
              <a:buFont typeface="Bebas Neue"/>
              <a:buNone/>
              <a:defRPr sz="2400">
                <a:solidFill>
                  <a:schemeClr val="accent1"/>
                </a:solidFill>
                <a:latin typeface="Bebas Neue"/>
                <a:ea typeface="Bebas Neue"/>
                <a:cs typeface="Bebas Neue"/>
                <a:sym typeface="Bebas Neue"/>
              </a:defRPr>
            </a:lvl4pPr>
            <a:lvl5pPr lvl="4" algn="r" rtl="0">
              <a:lnSpc>
                <a:spcPct val="100000"/>
              </a:lnSpc>
              <a:spcBef>
                <a:spcPts val="0"/>
              </a:spcBef>
              <a:spcAft>
                <a:spcPts val="0"/>
              </a:spcAft>
              <a:buClr>
                <a:schemeClr val="accent1"/>
              </a:buClr>
              <a:buSzPts val="2400"/>
              <a:buFont typeface="Bebas Neue"/>
              <a:buNone/>
              <a:defRPr sz="2400">
                <a:solidFill>
                  <a:schemeClr val="accent1"/>
                </a:solidFill>
                <a:latin typeface="Bebas Neue"/>
                <a:ea typeface="Bebas Neue"/>
                <a:cs typeface="Bebas Neue"/>
                <a:sym typeface="Bebas Neue"/>
              </a:defRPr>
            </a:lvl5pPr>
            <a:lvl6pPr lvl="5" algn="r" rtl="0">
              <a:lnSpc>
                <a:spcPct val="100000"/>
              </a:lnSpc>
              <a:spcBef>
                <a:spcPts val="0"/>
              </a:spcBef>
              <a:spcAft>
                <a:spcPts val="0"/>
              </a:spcAft>
              <a:buClr>
                <a:schemeClr val="accent1"/>
              </a:buClr>
              <a:buSzPts val="2400"/>
              <a:buFont typeface="Bebas Neue"/>
              <a:buNone/>
              <a:defRPr sz="2400">
                <a:solidFill>
                  <a:schemeClr val="accent1"/>
                </a:solidFill>
                <a:latin typeface="Bebas Neue"/>
                <a:ea typeface="Bebas Neue"/>
                <a:cs typeface="Bebas Neue"/>
                <a:sym typeface="Bebas Neue"/>
              </a:defRPr>
            </a:lvl6pPr>
            <a:lvl7pPr lvl="6" algn="r" rtl="0">
              <a:lnSpc>
                <a:spcPct val="100000"/>
              </a:lnSpc>
              <a:spcBef>
                <a:spcPts val="0"/>
              </a:spcBef>
              <a:spcAft>
                <a:spcPts val="0"/>
              </a:spcAft>
              <a:buClr>
                <a:schemeClr val="accent1"/>
              </a:buClr>
              <a:buSzPts val="2400"/>
              <a:buFont typeface="Bebas Neue"/>
              <a:buNone/>
              <a:defRPr sz="2400">
                <a:solidFill>
                  <a:schemeClr val="accent1"/>
                </a:solidFill>
                <a:latin typeface="Bebas Neue"/>
                <a:ea typeface="Bebas Neue"/>
                <a:cs typeface="Bebas Neue"/>
                <a:sym typeface="Bebas Neue"/>
              </a:defRPr>
            </a:lvl7pPr>
            <a:lvl8pPr lvl="7" algn="r" rtl="0">
              <a:lnSpc>
                <a:spcPct val="100000"/>
              </a:lnSpc>
              <a:spcBef>
                <a:spcPts val="0"/>
              </a:spcBef>
              <a:spcAft>
                <a:spcPts val="0"/>
              </a:spcAft>
              <a:buClr>
                <a:schemeClr val="accent1"/>
              </a:buClr>
              <a:buSzPts val="2400"/>
              <a:buFont typeface="Bebas Neue"/>
              <a:buNone/>
              <a:defRPr sz="2400">
                <a:solidFill>
                  <a:schemeClr val="accent1"/>
                </a:solidFill>
                <a:latin typeface="Bebas Neue"/>
                <a:ea typeface="Bebas Neue"/>
                <a:cs typeface="Bebas Neue"/>
                <a:sym typeface="Bebas Neue"/>
              </a:defRPr>
            </a:lvl8pPr>
            <a:lvl9pPr lvl="8" algn="r" rtl="0">
              <a:lnSpc>
                <a:spcPct val="100000"/>
              </a:lnSpc>
              <a:spcBef>
                <a:spcPts val="0"/>
              </a:spcBef>
              <a:spcAft>
                <a:spcPts val="0"/>
              </a:spcAft>
              <a:buClr>
                <a:schemeClr val="accent1"/>
              </a:buClr>
              <a:buSzPts val="2400"/>
              <a:buFont typeface="Bebas Neue"/>
              <a:buNone/>
              <a:defRPr sz="2400">
                <a:solidFill>
                  <a:schemeClr val="accent1"/>
                </a:solidFill>
                <a:latin typeface="Bebas Neue"/>
                <a:ea typeface="Bebas Neue"/>
                <a:cs typeface="Bebas Neue"/>
                <a:sym typeface="Bebas Neue"/>
              </a:defRPr>
            </a:lvl9pPr>
          </a:lstStyle>
          <a:p>
            <a:endParaRPr/>
          </a:p>
        </p:txBody>
      </p:sp>
      <p:sp>
        <p:nvSpPr>
          <p:cNvPr id="1471" name="Google Shape;1471;p25"/>
          <p:cNvSpPr txBox="1">
            <a:spLocks noGrp="1"/>
          </p:cNvSpPr>
          <p:nvPr>
            <p:ph type="subTitle" idx="14"/>
          </p:nvPr>
        </p:nvSpPr>
        <p:spPr>
          <a:xfrm>
            <a:off x="6244900" y="2433713"/>
            <a:ext cx="2218500" cy="4047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2400"/>
              <a:buFont typeface="Bebas Neue"/>
              <a:buNone/>
              <a:defRPr sz="2400">
                <a:solidFill>
                  <a:schemeClr val="accent1"/>
                </a:solidFill>
                <a:latin typeface="Bebas Neue"/>
                <a:ea typeface="Bebas Neue"/>
                <a:cs typeface="Bebas Neue"/>
                <a:sym typeface="Bebas Neue"/>
              </a:defRPr>
            </a:lvl1pPr>
            <a:lvl2pPr lvl="1" rtl="0">
              <a:lnSpc>
                <a:spcPct val="100000"/>
              </a:lnSpc>
              <a:spcBef>
                <a:spcPts val="0"/>
              </a:spcBef>
              <a:spcAft>
                <a:spcPts val="0"/>
              </a:spcAft>
              <a:buClr>
                <a:schemeClr val="accent1"/>
              </a:buClr>
              <a:buSzPts val="2400"/>
              <a:buFont typeface="Bebas Neue"/>
              <a:buNone/>
              <a:defRPr sz="2400">
                <a:solidFill>
                  <a:schemeClr val="accent1"/>
                </a:solidFill>
                <a:latin typeface="Bebas Neue"/>
                <a:ea typeface="Bebas Neue"/>
                <a:cs typeface="Bebas Neue"/>
                <a:sym typeface="Bebas Neue"/>
              </a:defRPr>
            </a:lvl2pPr>
            <a:lvl3pPr lvl="2" rtl="0">
              <a:lnSpc>
                <a:spcPct val="100000"/>
              </a:lnSpc>
              <a:spcBef>
                <a:spcPts val="0"/>
              </a:spcBef>
              <a:spcAft>
                <a:spcPts val="0"/>
              </a:spcAft>
              <a:buClr>
                <a:schemeClr val="accent1"/>
              </a:buClr>
              <a:buSzPts val="2400"/>
              <a:buFont typeface="Bebas Neue"/>
              <a:buNone/>
              <a:defRPr sz="2400">
                <a:solidFill>
                  <a:schemeClr val="accent1"/>
                </a:solidFill>
                <a:latin typeface="Bebas Neue"/>
                <a:ea typeface="Bebas Neue"/>
                <a:cs typeface="Bebas Neue"/>
                <a:sym typeface="Bebas Neue"/>
              </a:defRPr>
            </a:lvl3pPr>
            <a:lvl4pPr lvl="3" rtl="0">
              <a:lnSpc>
                <a:spcPct val="100000"/>
              </a:lnSpc>
              <a:spcBef>
                <a:spcPts val="0"/>
              </a:spcBef>
              <a:spcAft>
                <a:spcPts val="0"/>
              </a:spcAft>
              <a:buClr>
                <a:schemeClr val="accent1"/>
              </a:buClr>
              <a:buSzPts val="2400"/>
              <a:buFont typeface="Bebas Neue"/>
              <a:buNone/>
              <a:defRPr sz="2400">
                <a:solidFill>
                  <a:schemeClr val="accent1"/>
                </a:solidFill>
                <a:latin typeface="Bebas Neue"/>
                <a:ea typeface="Bebas Neue"/>
                <a:cs typeface="Bebas Neue"/>
                <a:sym typeface="Bebas Neue"/>
              </a:defRPr>
            </a:lvl4pPr>
            <a:lvl5pPr lvl="4" rtl="0">
              <a:lnSpc>
                <a:spcPct val="100000"/>
              </a:lnSpc>
              <a:spcBef>
                <a:spcPts val="0"/>
              </a:spcBef>
              <a:spcAft>
                <a:spcPts val="0"/>
              </a:spcAft>
              <a:buClr>
                <a:schemeClr val="accent1"/>
              </a:buClr>
              <a:buSzPts val="2400"/>
              <a:buFont typeface="Bebas Neue"/>
              <a:buNone/>
              <a:defRPr sz="2400">
                <a:solidFill>
                  <a:schemeClr val="accent1"/>
                </a:solidFill>
                <a:latin typeface="Bebas Neue"/>
                <a:ea typeface="Bebas Neue"/>
                <a:cs typeface="Bebas Neue"/>
                <a:sym typeface="Bebas Neue"/>
              </a:defRPr>
            </a:lvl5pPr>
            <a:lvl6pPr lvl="5" rtl="0">
              <a:lnSpc>
                <a:spcPct val="100000"/>
              </a:lnSpc>
              <a:spcBef>
                <a:spcPts val="0"/>
              </a:spcBef>
              <a:spcAft>
                <a:spcPts val="0"/>
              </a:spcAft>
              <a:buClr>
                <a:schemeClr val="accent1"/>
              </a:buClr>
              <a:buSzPts val="2400"/>
              <a:buFont typeface="Bebas Neue"/>
              <a:buNone/>
              <a:defRPr sz="2400">
                <a:solidFill>
                  <a:schemeClr val="accent1"/>
                </a:solidFill>
                <a:latin typeface="Bebas Neue"/>
                <a:ea typeface="Bebas Neue"/>
                <a:cs typeface="Bebas Neue"/>
                <a:sym typeface="Bebas Neue"/>
              </a:defRPr>
            </a:lvl6pPr>
            <a:lvl7pPr lvl="6" rtl="0">
              <a:lnSpc>
                <a:spcPct val="100000"/>
              </a:lnSpc>
              <a:spcBef>
                <a:spcPts val="0"/>
              </a:spcBef>
              <a:spcAft>
                <a:spcPts val="0"/>
              </a:spcAft>
              <a:buClr>
                <a:schemeClr val="accent1"/>
              </a:buClr>
              <a:buSzPts val="2400"/>
              <a:buFont typeface="Bebas Neue"/>
              <a:buNone/>
              <a:defRPr sz="2400">
                <a:solidFill>
                  <a:schemeClr val="accent1"/>
                </a:solidFill>
                <a:latin typeface="Bebas Neue"/>
                <a:ea typeface="Bebas Neue"/>
                <a:cs typeface="Bebas Neue"/>
                <a:sym typeface="Bebas Neue"/>
              </a:defRPr>
            </a:lvl7pPr>
            <a:lvl8pPr lvl="7" rtl="0">
              <a:lnSpc>
                <a:spcPct val="100000"/>
              </a:lnSpc>
              <a:spcBef>
                <a:spcPts val="0"/>
              </a:spcBef>
              <a:spcAft>
                <a:spcPts val="0"/>
              </a:spcAft>
              <a:buClr>
                <a:schemeClr val="accent1"/>
              </a:buClr>
              <a:buSzPts val="2400"/>
              <a:buFont typeface="Bebas Neue"/>
              <a:buNone/>
              <a:defRPr sz="2400">
                <a:solidFill>
                  <a:schemeClr val="accent1"/>
                </a:solidFill>
                <a:latin typeface="Bebas Neue"/>
                <a:ea typeface="Bebas Neue"/>
                <a:cs typeface="Bebas Neue"/>
                <a:sym typeface="Bebas Neue"/>
              </a:defRPr>
            </a:lvl8pPr>
            <a:lvl9pPr lvl="8" rtl="0">
              <a:lnSpc>
                <a:spcPct val="100000"/>
              </a:lnSpc>
              <a:spcBef>
                <a:spcPts val="0"/>
              </a:spcBef>
              <a:spcAft>
                <a:spcPts val="0"/>
              </a:spcAft>
              <a:buClr>
                <a:schemeClr val="accent1"/>
              </a:buClr>
              <a:buSzPts val="2400"/>
              <a:buFont typeface="Bebas Neue"/>
              <a:buNone/>
              <a:defRPr sz="2400">
                <a:solidFill>
                  <a:schemeClr val="accent1"/>
                </a:solidFill>
                <a:latin typeface="Bebas Neue"/>
                <a:ea typeface="Bebas Neue"/>
                <a:cs typeface="Bebas Neue"/>
                <a:sym typeface="Bebas Neue"/>
              </a:defRPr>
            </a:lvl9pPr>
          </a:lstStyle>
          <a:p>
            <a:endParaRPr/>
          </a:p>
        </p:txBody>
      </p:sp>
      <p:sp>
        <p:nvSpPr>
          <p:cNvPr id="1472" name="Google Shape;1472;p25"/>
          <p:cNvSpPr txBox="1">
            <a:spLocks noGrp="1"/>
          </p:cNvSpPr>
          <p:nvPr>
            <p:ph type="subTitle" idx="15"/>
          </p:nvPr>
        </p:nvSpPr>
        <p:spPr>
          <a:xfrm>
            <a:off x="6244900" y="3678250"/>
            <a:ext cx="2218500" cy="4047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2400"/>
              <a:buFont typeface="Bebas Neue"/>
              <a:buNone/>
              <a:defRPr sz="2400">
                <a:solidFill>
                  <a:schemeClr val="accent1"/>
                </a:solidFill>
                <a:latin typeface="Bebas Neue"/>
                <a:ea typeface="Bebas Neue"/>
                <a:cs typeface="Bebas Neue"/>
                <a:sym typeface="Bebas Neue"/>
              </a:defRPr>
            </a:lvl1pPr>
            <a:lvl2pPr lvl="1" rtl="0">
              <a:lnSpc>
                <a:spcPct val="100000"/>
              </a:lnSpc>
              <a:spcBef>
                <a:spcPts val="0"/>
              </a:spcBef>
              <a:spcAft>
                <a:spcPts val="0"/>
              </a:spcAft>
              <a:buClr>
                <a:schemeClr val="accent1"/>
              </a:buClr>
              <a:buSzPts val="2400"/>
              <a:buFont typeface="Bebas Neue"/>
              <a:buNone/>
              <a:defRPr sz="2400">
                <a:solidFill>
                  <a:schemeClr val="accent1"/>
                </a:solidFill>
                <a:latin typeface="Bebas Neue"/>
                <a:ea typeface="Bebas Neue"/>
                <a:cs typeface="Bebas Neue"/>
                <a:sym typeface="Bebas Neue"/>
              </a:defRPr>
            </a:lvl2pPr>
            <a:lvl3pPr lvl="2" rtl="0">
              <a:lnSpc>
                <a:spcPct val="100000"/>
              </a:lnSpc>
              <a:spcBef>
                <a:spcPts val="0"/>
              </a:spcBef>
              <a:spcAft>
                <a:spcPts val="0"/>
              </a:spcAft>
              <a:buClr>
                <a:schemeClr val="accent1"/>
              </a:buClr>
              <a:buSzPts val="2400"/>
              <a:buFont typeface="Bebas Neue"/>
              <a:buNone/>
              <a:defRPr sz="2400">
                <a:solidFill>
                  <a:schemeClr val="accent1"/>
                </a:solidFill>
                <a:latin typeface="Bebas Neue"/>
                <a:ea typeface="Bebas Neue"/>
                <a:cs typeface="Bebas Neue"/>
                <a:sym typeface="Bebas Neue"/>
              </a:defRPr>
            </a:lvl3pPr>
            <a:lvl4pPr lvl="3" rtl="0">
              <a:lnSpc>
                <a:spcPct val="100000"/>
              </a:lnSpc>
              <a:spcBef>
                <a:spcPts val="0"/>
              </a:spcBef>
              <a:spcAft>
                <a:spcPts val="0"/>
              </a:spcAft>
              <a:buClr>
                <a:schemeClr val="accent1"/>
              </a:buClr>
              <a:buSzPts val="2400"/>
              <a:buFont typeface="Bebas Neue"/>
              <a:buNone/>
              <a:defRPr sz="2400">
                <a:solidFill>
                  <a:schemeClr val="accent1"/>
                </a:solidFill>
                <a:latin typeface="Bebas Neue"/>
                <a:ea typeface="Bebas Neue"/>
                <a:cs typeface="Bebas Neue"/>
                <a:sym typeface="Bebas Neue"/>
              </a:defRPr>
            </a:lvl4pPr>
            <a:lvl5pPr lvl="4" rtl="0">
              <a:lnSpc>
                <a:spcPct val="100000"/>
              </a:lnSpc>
              <a:spcBef>
                <a:spcPts val="0"/>
              </a:spcBef>
              <a:spcAft>
                <a:spcPts val="0"/>
              </a:spcAft>
              <a:buClr>
                <a:schemeClr val="accent1"/>
              </a:buClr>
              <a:buSzPts val="2400"/>
              <a:buFont typeface="Bebas Neue"/>
              <a:buNone/>
              <a:defRPr sz="2400">
                <a:solidFill>
                  <a:schemeClr val="accent1"/>
                </a:solidFill>
                <a:latin typeface="Bebas Neue"/>
                <a:ea typeface="Bebas Neue"/>
                <a:cs typeface="Bebas Neue"/>
                <a:sym typeface="Bebas Neue"/>
              </a:defRPr>
            </a:lvl5pPr>
            <a:lvl6pPr lvl="5" rtl="0">
              <a:lnSpc>
                <a:spcPct val="100000"/>
              </a:lnSpc>
              <a:spcBef>
                <a:spcPts val="0"/>
              </a:spcBef>
              <a:spcAft>
                <a:spcPts val="0"/>
              </a:spcAft>
              <a:buClr>
                <a:schemeClr val="accent1"/>
              </a:buClr>
              <a:buSzPts val="2400"/>
              <a:buFont typeface="Bebas Neue"/>
              <a:buNone/>
              <a:defRPr sz="2400">
                <a:solidFill>
                  <a:schemeClr val="accent1"/>
                </a:solidFill>
                <a:latin typeface="Bebas Neue"/>
                <a:ea typeface="Bebas Neue"/>
                <a:cs typeface="Bebas Neue"/>
                <a:sym typeface="Bebas Neue"/>
              </a:defRPr>
            </a:lvl6pPr>
            <a:lvl7pPr lvl="6" rtl="0">
              <a:lnSpc>
                <a:spcPct val="100000"/>
              </a:lnSpc>
              <a:spcBef>
                <a:spcPts val="0"/>
              </a:spcBef>
              <a:spcAft>
                <a:spcPts val="0"/>
              </a:spcAft>
              <a:buClr>
                <a:schemeClr val="accent1"/>
              </a:buClr>
              <a:buSzPts val="2400"/>
              <a:buFont typeface="Bebas Neue"/>
              <a:buNone/>
              <a:defRPr sz="2400">
                <a:solidFill>
                  <a:schemeClr val="accent1"/>
                </a:solidFill>
                <a:latin typeface="Bebas Neue"/>
                <a:ea typeface="Bebas Neue"/>
                <a:cs typeface="Bebas Neue"/>
                <a:sym typeface="Bebas Neue"/>
              </a:defRPr>
            </a:lvl7pPr>
            <a:lvl8pPr lvl="7" rtl="0">
              <a:lnSpc>
                <a:spcPct val="100000"/>
              </a:lnSpc>
              <a:spcBef>
                <a:spcPts val="0"/>
              </a:spcBef>
              <a:spcAft>
                <a:spcPts val="0"/>
              </a:spcAft>
              <a:buClr>
                <a:schemeClr val="accent1"/>
              </a:buClr>
              <a:buSzPts val="2400"/>
              <a:buFont typeface="Bebas Neue"/>
              <a:buNone/>
              <a:defRPr sz="2400">
                <a:solidFill>
                  <a:schemeClr val="accent1"/>
                </a:solidFill>
                <a:latin typeface="Bebas Neue"/>
                <a:ea typeface="Bebas Neue"/>
                <a:cs typeface="Bebas Neue"/>
                <a:sym typeface="Bebas Neue"/>
              </a:defRPr>
            </a:lvl8pPr>
            <a:lvl9pPr lvl="8" rtl="0">
              <a:lnSpc>
                <a:spcPct val="100000"/>
              </a:lnSpc>
              <a:spcBef>
                <a:spcPts val="0"/>
              </a:spcBef>
              <a:spcAft>
                <a:spcPts val="0"/>
              </a:spcAft>
              <a:buClr>
                <a:schemeClr val="accent1"/>
              </a:buClr>
              <a:buSzPts val="2400"/>
              <a:buFont typeface="Bebas Neue"/>
              <a:buNone/>
              <a:defRPr sz="2400">
                <a:solidFill>
                  <a:schemeClr val="accent1"/>
                </a:solidFill>
                <a:latin typeface="Bebas Neue"/>
                <a:ea typeface="Bebas Neue"/>
                <a:cs typeface="Bebas Neue"/>
                <a:sym typeface="Bebas Neue"/>
              </a:defRPr>
            </a:lvl9pPr>
          </a:lstStyle>
          <a:p>
            <a:endParaRPr/>
          </a:p>
        </p:txBody>
      </p:sp>
      <p:sp>
        <p:nvSpPr>
          <p:cNvPr id="1473" name="Google Shape;1473;p25"/>
          <p:cNvSpPr/>
          <p:nvPr/>
        </p:nvSpPr>
        <p:spPr>
          <a:xfrm rot="-1184475" flipH="1">
            <a:off x="-452068" y="-715300"/>
            <a:ext cx="2827432" cy="1640654"/>
          </a:xfrm>
          <a:custGeom>
            <a:avLst/>
            <a:gdLst/>
            <a:ahLst/>
            <a:cxnLst/>
            <a:rect l="l" t="t" r="r" b="b"/>
            <a:pathLst>
              <a:path w="8627" h="5006" extrusionOk="0">
                <a:moveTo>
                  <a:pt x="8170" y="0"/>
                </a:moveTo>
                <a:cubicBezTo>
                  <a:pt x="7607" y="101"/>
                  <a:pt x="6989" y="198"/>
                  <a:pt x="6381" y="294"/>
                </a:cubicBezTo>
                <a:cubicBezTo>
                  <a:pt x="5492" y="437"/>
                  <a:pt x="4590" y="583"/>
                  <a:pt x="3708" y="753"/>
                </a:cubicBezTo>
                <a:cubicBezTo>
                  <a:pt x="2834" y="926"/>
                  <a:pt x="1967" y="1117"/>
                  <a:pt x="1210" y="1385"/>
                </a:cubicBezTo>
                <a:cubicBezTo>
                  <a:pt x="837" y="1520"/>
                  <a:pt x="492" y="1678"/>
                  <a:pt x="255" y="1879"/>
                </a:cubicBezTo>
                <a:cubicBezTo>
                  <a:pt x="138" y="1979"/>
                  <a:pt x="52" y="2090"/>
                  <a:pt x="19" y="2210"/>
                </a:cubicBezTo>
                <a:cubicBezTo>
                  <a:pt x="2" y="2270"/>
                  <a:pt x="1" y="2334"/>
                  <a:pt x="16" y="2395"/>
                </a:cubicBezTo>
                <a:cubicBezTo>
                  <a:pt x="21" y="2457"/>
                  <a:pt x="57" y="2521"/>
                  <a:pt x="96" y="2585"/>
                </a:cubicBezTo>
                <a:cubicBezTo>
                  <a:pt x="254" y="2840"/>
                  <a:pt x="640" y="3070"/>
                  <a:pt x="1062" y="3262"/>
                </a:cubicBezTo>
                <a:cubicBezTo>
                  <a:pt x="1489" y="3454"/>
                  <a:pt x="1970" y="3615"/>
                  <a:pt x="2458" y="3759"/>
                </a:cubicBezTo>
                <a:cubicBezTo>
                  <a:pt x="2949" y="3902"/>
                  <a:pt x="3453" y="4030"/>
                  <a:pt x="3961" y="4147"/>
                </a:cubicBezTo>
                <a:cubicBezTo>
                  <a:pt x="4473" y="4264"/>
                  <a:pt x="4990" y="4371"/>
                  <a:pt x="5510" y="4472"/>
                </a:cubicBezTo>
                <a:cubicBezTo>
                  <a:pt x="6539" y="4672"/>
                  <a:pt x="7579" y="4846"/>
                  <a:pt x="8625" y="5006"/>
                </a:cubicBezTo>
                <a:lnTo>
                  <a:pt x="8626" y="4542"/>
                </a:lnTo>
                <a:cubicBezTo>
                  <a:pt x="7767" y="4378"/>
                  <a:pt x="6915" y="4211"/>
                  <a:pt x="6099" y="4028"/>
                </a:cubicBezTo>
                <a:cubicBezTo>
                  <a:pt x="5156" y="3817"/>
                  <a:pt x="4246" y="3591"/>
                  <a:pt x="3458" y="3343"/>
                </a:cubicBezTo>
                <a:cubicBezTo>
                  <a:pt x="2688" y="3097"/>
                  <a:pt x="2039" y="2813"/>
                  <a:pt x="1934" y="2578"/>
                </a:cubicBezTo>
                <a:cubicBezTo>
                  <a:pt x="1921" y="2548"/>
                  <a:pt x="1903" y="2519"/>
                  <a:pt x="1908" y="2490"/>
                </a:cubicBezTo>
                <a:cubicBezTo>
                  <a:pt x="1902" y="2461"/>
                  <a:pt x="1905" y="2431"/>
                  <a:pt x="1915" y="2403"/>
                </a:cubicBezTo>
                <a:cubicBezTo>
                  <a:pt x="1935" y="2347"/>
                  <a:pt x="1983" y="2289"/>
                  <a:pt x="2055" y="2233"/>
                </a:cubicBezTo>
                <a:cubicBezTo>
                  <a:pt x="2199" y="2117"/>
                  <a:pt x="2442" y="2007"/>
                  <a:pt x="2739" y="1904"/>
                </a:cubicBezTo>
                <a:cubicBezTo>
                  <a:pt x="3331" y="1699"/>
                  <a:pt x="4109" y="1526"/>
                  <a:pt x="4923" y="1367"/>
                </a:cubicBezTo>
                <a:cubicBezTo>
                  <a:pt x="5737" y="1207"/>
                  <a:pt x="6606" y="1064"/>
                  <a:pt x="7485" y="916"/>
                </a:cubicBezTo>
                <a:cubicBezTo>
                  <a:pt x="7795" y="865"/>
                  <a:pt x="8107" y="812"/>
                  <a:pt x="8420" y="756"/>
                </a:cubicBezTo>
                <a:cubicBezTo>
                  <a:pt x="8352" y="499"/>
                  <a:pt x="8268" y="247"/>
                  <a:pt x="8170" y="0"/>
                </a:cubicBezTo>
                <a:close/>
              </a:path>
            </a:pathLst>
          </a:custGeom>
          <a:solidFill>
            <a:srgbClr val="F758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25"/>
          <p:cNvSpPr/>
          <p:nvPr/>
        </p:nvSpPr>
        <p:spPr>
          <a:xfrm rot="-1515520">
            <a:off x="7489466" y="4347096"/>
            <a:ext cx="2450384" cy="1421859"/>
          </a:xfrm>
          <a:custGeom>
            <a:avLst/>
            <a:gdLst/>
            <a:ahLst/>
            <a:cxnLst/>
            <a:rect l="l" t="t" r="r" b="b"/>
            <a:pathLst>
              <a:path w="8627" h="5006" extrusionOk="0">
                <a:moveTo>
                  <a:pt x="8170" y="0"/>
                </a:moveTo>
                <a:cubicBezTo>
                  <a:pt x="7607" y="101"/>
                  <a:pt x="6989" y="198"/>
                  <a:pt x="6381" y="294"/>
                </a:cubicBezTo>
                <a:cubicBezTo>
                  <a:pt x="5492" y="437"/>
                  <a:pt x="4590" y="583"/>
                  <a:pt x="3708" y="753"/>
                </a:cubicBezTo>
                <a:cubicBezTo>
                  <a:pt x="2834" y="926"/>
                  <a:pt x="1967" y="1117"/>
                  <a:pt x="1210" y="1385"/>
                </a:cubicBezTo>
                <a:cubicBezTo>
                  <a:pt x="837" y="1520"/>
                  <a:pt x="492" y="1678"/>
                  <a:pt x="255" y="1879"/>
                </a:cubicBezTo>
                <a:cubicBezTo>
                  <a:pt x="138" y="1979"/>
                  <a:pt x="52" y="2090"/>
                  <a:pt x="19" y="2210"/>
                </a:cubicBezTo>
                <a:cubicBezTo>
                  <a:pt x="2" y="2270"/>
                  <a:pt x="1" y="2334"/>
                  <a:pt x="16" y="2395"/>
                </a:cubicBezTo>
                <a:cubicBezTo>
                  <a:pt x="21" y="2457"/>
                  <a:pt x="57" y="2521"/>
                  <a:pt x="96" y="2585"/>
                </a:cubicBezTo>
                <a:cubicBezTo>
                  <a:pt x="254" y="2840"/>
                  <a:pt x="640" y="3070"/>
                  <a:pt x="1062" y="3262"/>
                </a:cubicBezTo>
                <a:cubicBezTo>
                  <a:pt x="1489" y="3454"/>
                  <a:pt x="1970" y="3615"/>
                  <a:pt x="2458" y="3759"/>
                </a:cubicBezTo>
                <a:cubicBezTo>
                  <a:pt x="2949" y="3902"/>
                  <a:pt x="3453" y="4030"/>
                  <a:pt x="3961" y="4147"/>
                </a:cubicBezTo>
                <a:cubicBezTo>
                  <a:pt x="4473" y="4264"/>
                  <a:pt x="4990" y="4371"/>
                  <a:pt x="5510" y="4472"/>
                </a:cubicBezTo>
                <a:cubicBezTo>
                  <a:pt x="6539" y="4672"/>
                  <a:pt x="7579" y="4846"/>
                  <a:pt x="8625" y="5006"/>
                </a:cubicBezTo>
                <a:lnTo>
                  <a:pt x="8626" y="4542"/>
                </a:lnTo>
                <a:cubicBezTo>
                  <a:pt x="7767" y="4378"/>
                  <a:pt x="6915" y="4211"/>
                  <a:pt x="6099" y="4028"/>
                </a:cubicBezTo>
                <a:cubicBezTo>
                  <a:pt x="5156" y="3817"/>
                  <a:pt x="4246" y="3591"/>
                  <a:pt x="3458" y="3343"/>
                </a:cubicBezTo>
                <a:cubicBezTo>
                  <a:pt x="2688" y="3097"/>
                  <a:pt x="2039" y="2813"/>
                  <a:pt x="1934" y="2578"/>
                </a:cubicBezTo>
                <a:cubicBezTo>
                  <a:pt x="1921" y="2548"/>
                  <a:pt x="1903" y="2519"/>
                  <a:pt x="1908" y="2490"/>
                </a:cubicBezTo>
                <a:cubicBezTo>
                  <a:pt x="1902" y="2461"/>
                  <a:pt x="1905" y="2431"/>
                  <a:pt x="1915" y="2403"/>
                </a:cubicBezTo>
                <a:cubicBezTo>
                  <a:pt x="1935" y="2347"/>
                  <a:pt x="1983" y="2289"/>
                  <a:pt x="2055" y="2233"/>
                </a:cubicBezTo>
                <a:cubicBezTo>
                  <a:pt x="2199" y="2117"/>
                  <a:pt x="2442" y="2007"/>
                  <a:pt x="2739" y="1904"/>
                </a:cubicBezTo>
                <a:cubicBezTo>
                  <a:pt x="3331" y="1699"/>
                  <a:pt x="4109" y="1526"/>
                  <a:pt x="4923" y="1367"/>
                </a:cubicBezTo>
                <a:cubicBezTo>
                  <a:pt x="5737" y="1207"/>
                  <a:pt x="6606" y="1064"/>
                  <a:pt x="7485" y="916"/>
                </a:cubicBezTo>
                <a:cubicBezTo>
                  <a:pt x="7795" y="865"/>
                  <a:pt x="8107" y="812"/>
                  <a:pt x="8420" y="756"/>
                </a:cubicBezTo>
                <a:cubicBezTo>
                  <a:pt x="8352" y="499"/>
                  <a:pt x="8268" y="247"/>
                  <a:pt x="8170" y="0"/>
                </a:cubicBezTo>
                <a:close/>
              </a:path>
            </a:pathLst>
          </a:custGeom>
          <a:solidFill>
            <a:srgbClr val="F758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5"/>
          <p:cNvSpPr/>
          <p:nvPr/>
        </p:nvSpPr>
        <p:spPr>
          <a:xfrm flipH="1">
            <a:off x="8205578" y="4900413"/>
            <a:ext cx="66640" cy="62300"/>
          </a:xfrm>
          <a:custGeom>
            <a:avLst/>
            <a:gdLst/>
            <a:ahLst/>
            <a:cxnLst/>
            <a:rect l="l" t="t" r="r" b="b"/>
            <a:pathLst>
              <a:path w="185" h="173" extrusionOk="0">
                <a:moveTo>
                  <a:pt x="90" y="1"/>
                </a:moveTo>
                <a:cubicBezTo>
                  <a:pt x="44" y="1"/>
                  <a:pt x="1" y="37"/>
                  <a:pt x="3" y="91"/>
                </a:cubicBezTo>
                <a:cubicBezTo>
                  <a:pt x="6" y="141"/>
                  <a:pt x="48" y="173"/>
                  <a:pt x="91" y="173"/>
                </a:cubicBezTo>
                <a:cubicBezTo>
                  <a:pt x="113" y="173"/>
                  <a:pt x="136" y="164"/>
                  <a:pt x="154" y="145"/>
                </a:cubicBezTo>
                <a:cubicBezTo>
                  <a:pt x="185" y="109"/>
                  <a:pt x="182" y="55"/>
                  <a:pt x="148" y="24"/>
                </a:cubicBezTo>
                <a:cubicBezTo>
                  <a:pt x="130" y="8"/>
                  <a:pt x="110" y="1"/>
                  <a:pt x="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6" name="Google Shape;1476;p25"/>
          <p:cNvGrpSpPr/>
          <p:nvPr/>
        </p:nvGrpSpPr>
        <p:grpSpPr>
          <a:xfrm flipH="1">
            <a:off x="7940478" y="4247977"/>
            <a:ext cx="1091005" cy="714736"/>
            <a:chOff x="125228" y="-40910"/>
            <a:chExt cx="1091005" cy="714736"/>
          </a:xfrm>
        </p:grpSpPr>
        <p:grpSp>
          <p:nvGrpSpPr>
            <p:cNvPr id="1477" name="Google Shape;1477;p25"/>
            <p:cNvGrpSpPr/>
            <p:nvPr/>
          </p:nvGrpSpPr>
          <p:grpSpPr>
            <a:xfrm rot="-1130516">
              <a:off x="164210" y="111715"/>
              <a:ext cx="1013040" cy="409497"/>
              <a:chOff x="4616600" y="3940575"/>
              <a:chExt cx="378625" cy="153050"/>
            </a:xfrm>
          </p:grpSpPr>
          <p:sp>
            <p:nvSpPr>
              <p:cNvPr id="1478" name="Google Shape;1478;p25"/>
              <p:cNvSpPr/>
              <p:nvPr/>
            </p:nvSpPr>
            <p:spPr>
              <a:xfrm>
                <a:off x="4630000" y="3947850"/>
                <a:ext cx="365225" cy="145775"/>
              </a:xfrm>
              <a:custGeom>
                <a:avLst/>
                <a:gdLst/>
                <a:ahLst/>
                <a:cxnLst/>
                <a:rect l="l" t="t" r="r" b="b"/>
                <a:pathLst>
                  <a:path w="14609" h="5831" extrusionOk="0">
                    <a:moveTo>
                      <a:pt x="5764" y="0"/>
                    </a:moveTo>
                    <a:lnTo>
                      <a:pt x="1" y="345"/>
                    </a:lnTo>
                    <a:lnTo>
                      <a:pt x="3" y="396"/>
                    </a:lnTo>
                    <a:lnTo>
                      <a:pt x="5731" y="53"/>
                    </a:lnTo>
                    <a:lnTo>
                      <a:pt x="7454" y="4295"/>
                    </a:lnTo>
                    <a:lnTo>
                      <a:pt x="7459" y="4307"/>
                    </a:lnTo>
                    <a:lnTo>
                      <a:pt x="14598" y="5830"/>
                    </a:lnTo>
                    <a:lnTo>
                      <a:pt x="14609" y="5781"/>
                    </a:lnTo>
                    <a:lnTo>
                      <a:pt x="7496" y="4263"/>
                    </a:lnTo>
                    <a:lnTo>
                      <a:pt x="5770" y="17"/>
                    </a:lnTo>
                    <a:lnTo>
                      <a:pt x="5764" y="0"/>
                    </a:lnTo>
                    <a:close/>
                  </a:path>
                </a:pathLst>
              </a:custGeom>
              <a:solidFill>
                <a:schemeClr val="lt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25"/>
              <p:cNvSpPr/>
              <p:nvPr/>
            </p:nvSpPr>
            <p:spPr>
              <a:xfrm>
                <a:off x="4616600" y="3947675"/>
                <a:ext cx="24600" cy="21050"/>
              </a:xfrm>
              <a:custGeom>
                <a:avLst/>
                <a:gdLst/>
                <a:ahLst/>
                <a:cxnLst/>
                <a:rect l="l" t="t" r="r" b="b"/>
                <a:pathLst>
                  <a:path w="984" h="842" extrusionOk="0">
                    <a:moveTo>
                      <a:pt x="563" y="0"/>
                    </a:moveTo>
                    <a:cubicBezTo>
                      <a:pt x="188" y="0"/>
                      <a:pt x="0" y="453"/>
                      <a:pt x="265" y="718"/>
                    </a:cubicBezTo>
                    <a:cubicBezTo>
                      <a:pt x="345" y="799"/>
                      <a:pt x="453" y="842"/>
                      <a:pt x="562" y="842"/>
                    </a:cubicBezTo>
                    <a:cubicBezTo>
                      <a:pt x="617" y="842"/>
                      <a:pt x="672" y="831"/>
                      <a:pt x="724" y="809"/>
                    </a:cubicBezTo>
                    <a:cubicBezTo>
                      <a:pt x="880" y="744"/>
                      <a:pt x="984" y="592"/>
                      <a:pt x="984" y="421"/>
                    </a:cubicBezTo>
                    <a:cubicBezTo>
                      <a:pt x="984" y="189"/>
                      <a:pt x="795" y="0"/>
                      <a:pt x="563" y="0"/>
                    </a:cubicBezTo>
                    <a:close/>
                  </a:path>
                </a:pathLst>
              </a:custGeom>
              <a:solidFill>
                <a:schemeClr val="lt2"/>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25"/>
              <p:cNvSpPr/>
              <p:nvPr/>
            </p:nvSpPr>
            <p:spPr>
              <a:xfrm>
                <a:off x="4764200" y="3940575"/>
                <a:ext cx="16550" cy="14200"/>
              </a:xfrm>
              <a:custGeom>
                <a:avLst/>
                <a:gdLst/>
                <a:ahLst/>
                <a:cxnLst/>
                <a:rect l="l" t="t" r="r" b="b"/>
                <a:pathLst>
                  <a:path w="662" h="568" extrusionOk="0">
                    <a:moveTo>
                      <a:pt x="379" y="1"/>
                    </a:moveTo>
                    <a:cubicBezTo>
                      <a:pt x="127" y="1"/>
                      <a:pt x="1" y="306"/>
                      <a:pt x="179" y="484"/>
                    </a:cubicBezTo>
                    <a:cubicBezTo>
                      <a:pt x="236" y="541"/>
                      <a:pt x="307" y="567"/>
                      <a:pt x="377" y="567"/>
                    </a:cubicBezTo>
                    <a:cubicBezTo>
                      <a:pt x="522" y="567"/>
                      <a:pt x="662" y="454"/>
                      <a:pt x="662" y="284"/>
                    </a:cubicBezTo>
                    <a:cubicBezTo>
                      <a:pt x="662" y="128"/>
                      <a:pt x="536" y="1"/>
                      <a:pt x="379" y="1"/>
                    </a:cubicBezTo>
                    <a:close/>
                  </a:path>
                </a:pathLst>
              </a:custGeom>
              <a:solidFill>
                <a:schemeClr val="lt2"/>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25"/>
              <p:cNvSpPr/>
              <p:nvPr/>
            </p:nvSpPr>
            <p:spPr>
              <a:xfrm>
                <a:off x="4801875" y="4043775"/>
                <a:ext cx="29250" cy="25275"/>
              </a:xfrm>
              <a:custGeom>
                <a:avLst/>
                <a:gdLst/>
                <a:ahLst/>
                <a:cxnLst/>
                <a:rect l="l" t="t" r="r" b="b"/>
                <a:pathLst>
                  <a:path w="1170" h="1011" extrusionOk="0">
                    <a:moveTo>
                      <a:pt x="593" y="0"/>
                    </a:moveTo>
                    <a:cubicBezTo>
                      <a:pt x="272" y="0"/>
                      <a:pt x="0" y="320"/>
                      <a:pt x="115" y="665"/>
                    </a:cubicBezTo>
                    <a:cubicBezTo>
                      <a:pt x="180" y="859"/>
                      <a:pt x="355" y="994"/>
                      <a:pt x="559" y="1009"/>
                    </a:cubicBezTo>
                    <a:cubicBezTo>
                      <a:pt x="571" y="1010"/>
                      <a:pt x="583" y="1010"/>
                      <a:pt x="595" y="1010"/>
                    </a:cubicBezTo>
                    <a:cubicBezTo>
                      <a:pt x="784" y="1010"/>
                      <a:pt x="960" y="903"/>
                      <a:pt x="1046" y="731"/>
                    </a:cubicBezTo>
                    <a:cubicBezTo>
                      <a:pt x="1170" y="482"/>
                      <a:pt x="1069" y="179"/>
                      <a:pt x="820" y="56"/>
                    </a:cubicBezTo>
                    <a:cubicBezTo>
                      <a:pt x="744" y="18"/>
                      <a:pt x="667" y="0"/>
                      <a:pt x="593" y="0"/>
                    </a:cubicBezTo>
                    <a:close/>
                  </a:path>
                </a:pathLst>
              </a:custGeom>
              <a:solidFill>
                <a:schemeClr val="lt2"/>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2" name="Google Shape;1482;p25"/>
            <p:cNvGrpSpPr/>
            <p:nvPr/>
          </p:nvGrpSpPr>
          <p:grpSpPr>
            <a:xfrm rot="-1130516">
              <a:off x="164210" y="111703"/>
              <a:ext cx="1013040" cy="409497"/>
              <a:chOff x="4616600" y="3940575"/>
              <a:chExt cx="378625" cy="153050"/>
            </a:xfrm>
          </p:grpSpPr>
          <p:sp>
            <p:nvSpPr>
              <p:cNvPr id="1483" name="Google Shape;1483;p25"/>
              <p:cNvSpPr/>
              <p:nvPr/>
            </p:nvSpPr>
            <p:spPr>
              <a:xfrm>
                <a:off x="4630000" y="3947850"/>
                <a:ext cx="365225" cy="145775"/>
              </a:xfrm>
              <a:custGeom>
                <a:avLst/>
                <a:gdLst/>
                <a:ahLst/>
                <a:cxnLst/>
                <a:rect l="l" t="t" r="r" b="b"/>
                <a:pathLst>
                  <a:path w="14609" h="5831" extrusionOk="0">
                    <a:moveTo>
                      <a:pt x="5764" y="0"/>
                    </a:moveTo>
                    <a:lnTo>
                      <a:pt x="1" y="345"/>
                    </a:lnTo>
                    <a:lnTo>
                      <a:pt x="3" y="396"/>
                    </a:lnTo>
                    <a:lnTo>
                      <a:pt x="5731" y="53"/>
                    </a:lnTo>
                    <a:lnTo>
                      <a:pt x="7454" y="4295"/>
                    </a:lnTo>
                    <a:lnTo>
                      <a:pt x="7459" y="4307"/>
                    </a:lnTo>
                    <a:lnTo>
                      <a:pt x="14598" y="5830"/>
                    </a:lnTo>
                    <a:lnTo>
                      <a:pt x="14609" y="5781"/>
                    </a:lnTo>
                    <a:lnTo>
                      <a:pt x="7496" y="4263"/>
                    </a:lnTo>
                    <a:lnTo>
                      <a:pt x="5770" y="17"/>
                    </a:lnTo>
                    <a:lnTo>
                      <a:pt x="5764"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5"/>
              <p:cNvSpPr/>
              <p:nvPr/>
            </p:nvSpPr>
            <p:spPr>
              <a:xfrm>
                <a:off x="4616600" y="3947675"/>
                <a:ext cx="24600" cy="21050"/>
              </a:xfrm>
              <a:custGeom>
                <a:avLst/>
                <a:gdLst/>
                <a:ahLst/>
                <a:cxnLst/>
                <a:rect l="l" t="t" r="r" b="b"/>
                <a:pathLst>
                  <a:path w="984" h="842" extrusionOk="0">
                    <a:moveTo>
                      <a:pt x="563" y="0"/>
                    </a:moveTo>
                    <a:cubicBezTo>
                      <a:pt x="188" y="0"/>
                      <a:pt x="0" y="453"/>
                      <a:pt x="265" y="718"/>
                    </a:cubicBezTo>
                    <a:cubicBezTo>
                      <a:pt x="345" y="799"/>
                      <a:pt x="453" y="842"/>
                      <a:pt x="562" y="842"/>
                    </a:cubicBezTo>
                    <a:cubicBezTo>
                      <a:pt x="617" y="842"/>
                      <a:pt x="672" y="831"/>
                      <a:pt x="724" y="809"/>
                    </a:cubicBezTo>
                    <a:cubicBezTo>
                      <a:pt x="880" y="744"/>
                      <a:pt x="984" y="592"/>
                      <a:pt x="984" y="421"/>
                    </a:cubicBezTo>
                    <a:cubicBezTo>
                      <a:pt x="984" y="189"/>
                      <a:pt x="795" y="0"/>
                      <a:pt x="563" y="0"/>
                    </a:cubicBezTo>
                    <a:close/>
                  </a:path>
                </a:pathLst>
              </a:custGeom>
              <a:solidFill>
                <a:srgbClr val="1EBDF7"/>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25"/>
              <p:cNvSpPr/>
              <p:nvPr/>
            </p:nvSpPr>
            <p:spPr>
              <a:xfrm>
                <a:off x="4764200" y="3940575"/>
                <a:ext cx="16550" cy="14200"/>
              </a:xfrm>
              <a:custGeom>
                <a:avLst/>
                <a:gdLst/>
                <a:ahLst/>
                <a:cxnLst/>
                <a:rect l="l" t="t" r="r" b="b"/>
                <a:pathLst>
                  <a:path w="662" h="568" extrusionOk="0">
                    <a:moveTo>
                      <a:pt x="379" y="1"/>
                    </a:moveTo>
                    <a:cubicBezTo>
                      <a:pt x="127" y="1"/>
                      <a:pt x="1" y="306"/>
                      <a:pt x="179" y="484"/>
                    </a:cubicBezTo>
                    <a:cubicBezTo>
                      <a:pt x="236" y="541"/>
                      <a:pt x="307" y="567"/>
                      <a:pt x="377" y="567"/>
                    </a:cubicBezTo>
                    <a:cubicBezTo>
                      <a:pt x="522" y="567"/>
                      <a:pt x="662" y="454"/>
                      <a:pt x="662" y="284"/>
                    </a:cubicBezTo>
                    <a:cubicBezTo>
                      <a:pt x="662" y="128"/>
                      <a:pt x="536" y="1"/>
                      <a:pt x="379" y="1"/>
                    </a:cubicBezTo>
                    <a:close/>
                  </a:path>
                </a:pathLst>
              </a:custGeom>
              <a:solidFill>
                <a:srgbClr val="F7581E"/>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25"/>
              <p:cNvSpPr/>
              <p:nvPr/>
            </p:nvSpPr>
            <p:spPr>
              <a:xfrm>
                <a:off x="4801875" y="4043775"/>
                <a:ext cx="29250" cy="25275"/>
              </a:xfrm>
              <a:custGeom>
                <a:avLst/>
                <a:gdLst/>
                <a:ahLst/>
                <a:cxnLst/>
                <a:rect l="l" t="t" r="r" b="b"/>
                <a:pathLst>
                  <a:path w="1170" h="1011" extrusionOk="0">
                    <a:moveTo>
                      <a:pt x="593" y="0"/>
                    </a:moveTo>
                    <a:cubicBezTo>
                      <a:pt x="272" y="0"/>
                      <a:pt x="0" y="320"/>
                      <a:pt x="115" y="665"/>
                    </a:cubicBezTo>
                    <a:cubicBezTo>
                      <a:pt x="180" y="859"/>
                      <a:pt x="355" y="994"/>
                      <a:pt x="559" y="1009"/>
                    </a:cubicBezTo>
                    <a:cubicBezTo>
                      <a:pt x="571" y="1010"/>
                      <a:pt x="583" y="1010"/>
                      <a:pt x="595" y="1010"/>
                    </a:cubicBezTo>
                    <a:cubicBezTo>
                      <a:pt x="784" y="1010"/>
                      <a:pt x="960" y="903"/>
                      <a:pt x="1046" y="731"/>
                    </a:cubicBezTo>
                    <a:cubicBezTo>
                      <a:pt x="1170" y="482"/>
                      <a:pt x="1069" y="179"/>
                      <a:pt x="820" y="56"/>
                    </a:cubicBezTo>
                    <a:cubicBezTo>
                      <a:pt x="744" y="18"/>
                      <a:pt x="667" y="0"/>
                      <a:pt x="593" y="0"/>
                    </a:cubicBez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87" name="Google Shape;1487;p25"/>
          <p:cNvGrpSpPr/>
          <p:nvPr/>
        </p:nvGrpSpPr>
        <p:grpSpPr>
          <a:xfrm flipH="1">
            <a:off x="8562991" y="4734200"/>
            <a:ext cx="275625" cy="273672"/>
            <a:chOff x="3461369" y="1048756"/>
            <a:chExt cx="253611" cy="251814"/>
          </a:xfrm>
        </p:grpSpPr>
        <p:grpSp>
          <p:nvGrpSpPr>
            <p:cNvPr id="1488" name="Google Shape;1488;p25"/>
            <p:cNvGrpSpPr/>
            <p:nvPr/>
          </p:nvGrpSpPr>
          <p:grpSpPr>
            <a:xfrm>
              <a:off x="3461369" y="1048756"/>
              <a:ext cx="253611" cy="251814"/>
              <a:chOff x="5014450" y="3083725"/>
              <a:chExt cx="109400" cy="108625"/>
            </a:xfrm>
          </p:grpSpPr>
          <p:sp>
            <p:nvSpPr>
              <p:cNvPr id="1489" name="Google Shape;1489;p25"/>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rgbClr val="FFFFFF"/>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25"/>
              <p:cNvSpPr/>
              <p:nvPr/>
            </p:nvSpPr>
            <p:spPr>
              <a:xfrm>
                <a:off x="5014450" y="3083725"/>
                <a:ext cx="109400" cy="108625"/>
              </a:xfrm>
              <a:custGeom>
                <a:avLst/>
                <a:gdLst/>
                <a:ahLst/>
                <a:cxnLst/>
                <a:rect l="l" t="t" r="r" b="b"/>
                <a:pathLst>
                  <a:path w="4376" h="4345" extrusionOk="0">
                    <a:moveTo>
                      <a:pt x="2324" y="231"/>
                    </a:moveTo>
                    <a:lnTo>
                      <a:pt x="2619" y="1312"/>
                    </a:lnTo>
                    <a:cubicBezTo>
                      <a:pt x="2686" y="1559"/>
                      <a:pt x="2862" y="1760"/>
                      <a:pt x="3098" y="1858"/>
                    </a:cubicBezTo>
                    <a:lnTo>
                      <a:pt x="4136" y="2295"/>
                    </a:lnTo>
                    <a:lnTo>
                      <a:pt x="3068" y="2517"/>
                    </a:lnTo>
                    <a:cubicBezTo>
                      <a:pt x="2765" y="2580"/>
                      <a:pt x="2516" y="2798"/>
                      <a:pt x="2414" y="3090"/>
                    </a:cubicBezTo>
                    <a:lnTo>
                      <a:pt x="2056" y="4118"/>
                    </a:lnTo>
                    <a:lnTo>
                      <a:pt x="1790" y="3096"/>
                    </a:lnTo>
                    <a:cubicBezTo>
                      <a:pt x="1712" y="2803"/>
                      <a:pt x="1502" y="2562"/>
                      <a:pt x="1221" y="2447"/>
                    </a:cubicBezTo>
                    <a:lnTo>
                      <a:pt x="250" y="2051"/>
                    </a:lnTo>
                    <a:lnTo>
                      <a:pt x="1289" y="1863"/>
                    </a:lnTo>
                    <a:cubicBezTo>
                      <a:pt x="1623" y="1803"/>
                      <a:pt x="1896" y="1563"/>
                      <a:pt x="1999" y="1240"/>
                    </a:cubicBezTo>
                    <a:lnTo>
                      <a:pt x="2324" y="231"/>
                    </a:lnTo>
                    <a:close/>
                    <a:moveTo>
                      <a:pt x="2329" y="1"/>
                    </a:moveTo>
                    <a:cubicBezTo>
                      <a:pt x="2307" y="1"/>
                      <a:pt x="2286" y="15"/>
                      <a:pt x="2279" y="37"/>
                    </a:cubicBezTo>
                    <a:lnTo>
                      <a:pt x="1902" y="1209"/>
                    </a:lnTo>
                    <a:cubicBezTo>
                      <a:pt x="1809" y="1496"/>
                      <a:pt x="1566" y="1709"/>
                      <a:pt x="1271" y="1762"/>
                    </a:cubicBezTo>
                    <a:lnTo>
                      <a:pt x="59" y="1983"/>
                    </a:lnTo>
                    <a:cubicBezTo>
                      <a:pt x="7" y="1991"/>
                      <a:pt x="0" y="2061"/>
                      <a:pt x="48" y="2080"/>
                    </a:cubicBezTo>
                    <a:lnTo>
                      <a:pt x="1183" y="2542"/>
                    </a:lnTo>
                    <a:cubicBezTo>
                      <a:pt x="1433" y="2645"/>
                      <a:pt x="1622" y="2859"/>
                      <a:pt x="1690" y="3121"/>
                    </a:cubicBezTo>
                    <a:lnTo>
                      <a:pt x="1999" y="4306"/>
                    </a:lnTo>
                    <a:cubicBezTo>
                      <a:pt x="2005" y="4328"/>
                      <a:pt x="2024" y="4344"/>
                      <a:pt x="2047" y="4345"/>
                    </a:cubicBezTo>
                    <a:lnTo>
                      <a:pt x="2048" y="4345"/>
                    </a:lnTo>
                    <a:cubicBezTo>
                      <a:pt x="2070" y="4345"/>
                      <a:pt x="2089" y="4332"/>
                      <a:pt x="2097" y="4311"/>
                    </a:cubicBezTo>
                    <a:lnTo>
                      <a:pt x="2510" y="3125"/>
                    </a:lnTo>
                    <a:cubicBezTo>
                      <a:pt x="2601" y="2866"/>
                      <a:pt x="2820" y="2674"/>
                      <a:pt x="3088" y="2618"/>
                    </a:cubicBezTo>
                    <a:lnTo>
                      <a:pt x="4319" y="2364"/>
                    </a:lnTo>
                    <a:cubicBezTo>
                      <a:pt x="4368" y="2353"/>
                      <a:pt x="4376" y="2286"/>
                      <a:pt x="4329" y="2265"/>
                    </a:cubicBezTo>
                    <a:lnTo>
                      <a:pt x="3138" y="1764"/>
                    </a:lnTo>
                    <a:cubicBezTo>
                      <a:pt x="2931" y="1679"/>
                      <a:pt x="2777" y="1502"/>
                      <a:pt x="2718" y="1286"/>
                    </a:cubicBezTo>
                    <a:lnTo>
                      <a:pt x="2378" y="39"/>
                    </a:lnTo>
                    <a:cubicBezTo>
                      <a:pt x="2372" y="18"/>
                      <a:pt x="2351" y="2"/>
                      <a:pt x="2329" y="1"/>
                    </a:cubicBezTo>
                    <a:close/>
                  </a:path>
                </a:pathLst>
              </a:custGeom>
              <a:solidFill>
                <a:srgbClr val="000000"/>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5"/>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chemeClr val="lt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2" name="Google Shape;1492;p25"/>
            <p:cNvGrpSpPr/>
            <p:nvPr/>
          </p:nvGrpSpPr>
          <p:grpSpPr>
            <a:xfrm>
              <a:off x="3461369" y="1048756"/>
              <a:ext cx="253611" cy="251814"/>
              <a:chOff x="5014450" y="3083725"/>
              <a:chExt cx="109400" cy="108625"/>
            </a:xfrm>
          </p:grpSpPr>
          <p:sp>
            <p:nvSpPr>
              <p:cNvPr id="1493" name="Google Shape;1493;p25"/>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5"/>
              <p:cNvSpPr/>
              <p:nvPr/>
            </p:nvSpPr>
            <p:spPr>
              <a:xfrm>
                <a:off x="5014450" y="3083725"/>
                <a:ext cx="109400" cy="108625"/>
              </a:xfrm>
              <a:custGeom>
                <a:avLst/>
                <a:gdLst/>
                <a:ahLst/>
                <a:cxnLst/>
                <a:rect l="l" t="t" r="r" b="b"/>
                <a:pathLst>
                  <a:path w="4376" h="4345" extrusionOk="0">
                    <a:moveTo>
                      <a:pt x="2324" y="231"/>
                    </a:moveTo>
                    <a:lnTo>
                      <a:pt x="2619" y="1312"/>
                    </a:lnTo>
                    <a:cubicBezTo>
                      <a:pt x="2686" y="1559"/>
                      <a:pt x="2862" y="1760"/>
                      <a:pt x="3098" y="1858"/>
                    </a:cubicBezTo>
                    <a:lnTo>
                      <a:pt x="4136" y="2295"/>
                    </a:lnTo>
                    <a:lnTo>
                      <a:pt x="3068" y="2517"/>
                    </a:lnTo>
                    <a:cubicBezTo>
                      <a:pt x="2765" y="2580"/>
                      <a:pt x="2516" y="2798"/>
                      <a:pt x="2414" y="3090"/>
                    </a:cubicBezTo>
                    <a:lnTo>
                      <a:pt x="2056" y="4118"/>
                    </a:lnTo>
                    <a:lnTo>
                      <a:pt x="1790" y="3096"/>
                    </a:lnTo>
                    <a:cubicBezTo>
                      <a:pt x="1712" y="2803"/>
                      <a:pt x="1502" y="2562"/>
                      <a:pt x="1221" y="2447"/>
                    </a:cubicBezTo>
                    <a:lnTo>
                      <a:pt x="250" y="2051"/>
                    </a:lnTo>
                    <a:lnTo>
                      <a:pt x="1289" y="1863"/>
                    </a:lnTo>
                    <a:cubicBezTo>
                      <a:pt x="1623" y="1803"/>
                      <a:pt x="1896" y="1563"/>
                      <a:pt x="1999" y="1240"/>
                    </a:cubicBezTo>
                    <a:lnTo>
                      <a:pt x="2324" y="231"/>
                    </a:lnTo>
                    <a:close/>
                    <a:moveTo>
                      <a:pt x="2329" y="1"/>
                    </a:moveTo>
                    <a:cubicBezTo>
                      <a:pt x="2307" y="1"/>
                      <a:pt x="2286" y="15"/>
                      <a:pt x="2279" y="37"/>
                    </a:cubicBezTo>
                    <a:lnTo>
                      <a:pt x="1902" y="1209"/>
                    </a:lnTo>
                    <a:cubicBezTo>
                      <a:pt x="1809" y="1496"/>
                      <a:pt x="1566" y="1709"/>
                      <a:pt x="1271" y="1762"/>
                    </a:cubicBezTo>
                    <a:lnTo>
                      <a:pt x="59" y="1983"/>
                    </a:lnTo>
                    <a:cubicBezTo>
                      <a:pt x="7" y="1991"/>
                      <a:pt x="0" y="2061"/>
                      <a:pt x="48" y="2080"/>
                    </a:cubicBezTo>
                    <a:lnTo>
                      <a:pt x="1183" y="2542"/>
                    </a:lnTo>
                    <a:cubicBezTo>
                      <a:pt x="1433" y="2645"/>
                      <a:pt x="1622" y="2859"/>
                      <a:pt x="1690" y="3121"/>
                    </a:cubicBezTo>
                    <a:lnTo>
                      <a:pt x="1999" y="4306"/>
                    </a:lnTo>
                    <a:cubicBezTo>
                      <a:pt x="2005" y="4328"/>
                      <a:pt x="2024" y="4344"/>
                      <a:pt x="2047" y="4345"/>
                    </a:cubicBezTo>
                    <a:lnTo>
                      <a:pt x="2048" y="4345"/>
                    </a:lnTo>
                    <a:cubicBezTo>
                      <a:pt x="2070" y="4345"/>
                      <a:pt x="2089" y="4332"/>
                      <a:pt x="2097" y="4311"/>
                    </a:cubicBezTo>
                    <a:lnTo>
                      <a:pt x="2510" y="3125"/>
                    </a:lnTo>
                    <a:cubicBezTo>
                      <a:pt x="2601" y="2866"/>
                      <a:pt x="2820" y="2674"/>
                      <a:pt x="3088" y="2618"/>
                    </a:cubicBezTo>
                    <a:lnTo>
                      <a:pt x="4319" y="2364"/>
                    </a:lnTo>
                    <a:cubicBezTo>
                      <a:pt x="4368" y="2353"/>
                      <a:pt x="4376" y="2286"/>
                      <a:pt x="4329" y="2265"/>
                    </a:cubicBezTo>
                    <a:lnTo>
                      <a:pt x="3138" y="1764"/>
                    </a:lnTo>
                    <a:cubicBezTo>
                      <a:pt x="2931" y="1679"/>
                      <a:pt x="2777" y="1502"/>
                      <a:pt x="2718" y="1286"/>
                    </a:cubicBezTo>
                    <a:lnTo>
                      <a:pt x="2378" y="39"/>
                    </a:lnTo>
                    <a:cubicBezTo>
                      <a:pt x="2372" y="18"/>
                      <a:pt x="2351" y="2"/>
                      <a:pt x="23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25"/>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96" name="Google Shape;1496;p25"/>
          <p:cNvGrpSpPr/>
          <p:nvPr/>
        </p:nvGrpSpPr>
        <p:grpSpPr>
          <a:xfrm flipH="1">
            <a:off x="106178" y="63052"/>
            <a:ext cx="1091005" cy="805158"/>
            <a:chOff x="7940478" y="63052"/>
            <a:chExt cx="1091005" cy="805158"/>
          </a:xfrm>
        </p:grpSpPr>
        <p:sp>
          <p:nvSpPr>
            <p:cNvPr id="1497" name="Google Shape;1497;p25"/>
            <p:cNvSpPr/>
            <p:nvPr/>
          </p:nvSpPr>
          <p:spPr>
            <a:xfrm flipH="1">
              <a:off x="8205578" y="715488"/>
              <a:ext cx="66640" cy="62300"/>
            </a:xfrm>
            <a:custGeom>
              <a:avLst/>
              <a:gdLst/>
              <a:ahLst/>
              <a:cxnLst/>
              <a:rect l="l" t="t" r="r" b="b"/>
              <a:pathLst>
                <a:path w="185" h="173" extrusionOk="0">
                  <a:moveTo>
                    <a:pt x="90" y="1"/>
                  </a:moveTo>
                  <a:cubicBezTo>
                    <a:pt x="44" y="1"/>
                    <a:pt x="1" y="37"/>
                    <a:pt x="3" y="91"/>
                  </a:cubicBezTo>
                  <a:cubicBezTo>
                    <a:pt x="6" y="141"/>
                    <a:pt x="48" y="173"/>
                    <a:pt x="91" y="173"/>
                  </a:cubicBezTo>
                  <a:cubicBezTo>
                    <a:pt x="113" y="173"/>
                    <a:pt x="136" y="164"/>
                    <a:pt x="154" y="145"/>
                  </a:cubicBezTo>
                  <a:cubicBezTo>
                    <a:pt x="185" y="109"/>
                    <a:pt x="182" y="55"/>
                    <a:pt x="148" y="24"/>
                  </a:cubicBezTo>
                  <a:cubicBezTo>
                    <a:pt x="130" y="8"/>
                    <a:pt x="110" y="1"/>
                    <a:pt x="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98" name="Google Shape;1498;p25"/>
            <p:cNvGrpSpPr/>
            <p:nvPr/>
          </p:nvGrpSpPr>
          <p:grpSpPr>
            <a:xfrm flipH="1">
              <a:off x="7940478" y="63052"/>
              <a:ext cx="1091005" cy="714736"/>
              <a:chOff x="125228" y="-40910"/>
              <a:chExt cx="1091005" cy="714736"/>
            </a:xfrm>
          </p:grpSpPr>
          <p:grpSp>
            <p:nvGrpSpPr>
              <p:cNvPr id="1499" name="Google Shape;1499;p25"/>
              <p:cNvGrpSpPr/>
              <p:nvPr/>
            </p:nvGrpSpPr>
            <p:grpSpPr>
              <a:xfrm rot="-1130516">
                <a:off x="164210" y="111715"/>
                <a:ext cx="1013040" cy="409497"/>
                <a:chOff x="4616600" y="3940575"/>
                <a:chExt cx="378625" cy="153050"/>
              </a:xfrm>
            </p:grpSpPr>
            <p:sp>
              <p:nvSpPr>
                <p:cNvPr id="1500" name="Google Shape;1500;p25"/>
                <p:cNvSpPr/>
                <p:nvPr/>
              </p:nvSpPr>
              <p:spPr>
                <a:xfrm>
                  <a:off x="4630000" y="3947850"/>
                  <a:ext cx="365225" cy="145775"/>
                </a:xfrm>
                <a:custGeom>
                  <a:avLst/>
                  <a:gdLst/>
                  <a:ahLst/>
                  <a:cxnLst/>
                  <a:rect l="l" t="t" r="r" b="b"/>
                  <a:pathLst>
                    <a:path w="14609" h="5831" extrusionOk="0">
                      <a:moveTo>
                        <a:pt x="5764" y="0"/>
                      </a:moveTo>
                      <a:lnTo>
                        <a:pt x="1" y="345"/>
                      </a:lnTo>
                      <a:lnTo>
                        <a:pt x="3" y="396"/>
                      </a:lnTo>
                      <a:lnTo>
                        <a:pt x="5731" y="53"/>
                      </a:lnTo>
                      <a:lnTo>
                        <a:pt x="7454" y="4295"/>
                      </a:lnTo>
                      <a:lnTo>
                        <a:pt x="7459" y="4307"/>
                      </a:lnTo>
                      <a:lnTo>
                        <a:pt x="14598" y="5830"/>
                      </a:lnTo>
                      <a:lnTo>
                        <a:pt x="14609" y="5781"/>
                      </a:lnTo>
                      <a:lnTo>
                        <a:pt x="7496" y="4263"/>
                      </a:lnTo>
                      <a:lnTo>
                        <a:pt x="5770" y="17"/>
                      </a:lnTo>
                      <a:lnTo>
                        <a:pt x="5764" y="0"/>
                      </a:lnTo>
                      <a:close/>
                    </a:path>
                  </a:pathLst>
                </a:custGeom>
                <a:solidFill>
                  <a:schemeClr val="lt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25"/>
                <p:cNvSpPr/>
                <p:nvPr/>
              </p:nvSpPr>
              <p:spPr>
                <a:xfrm>
                  <a:off x="4616600" y="3947675"/>
                  <a:ext cx="24600" cy="21050"/>
                </a:xfrm>
                <a:custGeom>
                  <a:avLst/>
                  <a:gdLst/>
                  <a:ahLst/>
                  <a:cxnLst/>
                  <a:rect l="l" t="t" r="r" b="b"/>
                  <a:pathLst>
                    <a:path w="984" h="842" extrusionOk="0">
                      <a:moveTo>
                        <a:pt x="563" y="0"/>
                      </a:moveTo>
                      <a:cubicBezTo>
                        <a:pt x="188" y="0"/>
                        <a:pt x="0" y="453"/>
                        <a:pt x="265" y="718"/>
                      </a:cubicBezTo>
                      <a:cubicBezTo>
                        <a:pt x="345" y="799"/>
                        <a:pt x="453" y="842"/>
                        <a:pt x="562" y="842"/>
                      </a:cubicBezTo>
                      <a:cubicBezTo>
                        <a:pt x="617" y="842"/>
                        <a:pt x="672" y="831"/>
                        <a:pt x="724" y="809"/>
                      </a:cubicBezTo>
                      <a:cubicBezTo>
                        <a:pt x="880" y="744"/>
                        <a:pt x="984" y="592"/>
                        <a:pt x="984" y="421"/>
                      </a:cubicBezTo>
                      <a:cubicBezTo>
                        <a:pt x="984" y="189"/>
                        <a:pt x="795" y="0"/>
                        <a:pt x="563" y="0"/>
                      </a:cubicBezTo>
                      <a:close/>
                    </a:path>
                  </a:pathLst>
                </a:custGeom>
                <a:solidFill>
                  <a:schemeClr val="lt2"/>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25"/>
                <p:cNvSpPr/>
                <p:nvPr/>
              </p:nvSpPr>
              <p:spPr>
                <a:xfrm>
                  <a:off x="4764200" y="3940575"/>
                  <a:ext cx="16550" cy="14200"/>
                </a:xfrm>
                <a:custGeom>
                  <a:avLst/>
                  <a:gdLst/>
                  <a:ahLst/>
                  <a:cxnLst/>
                  <a:rect l="l" t="t" r="r" b="b"/>
                  <a:pathLst>
                    <a:path w="662" h="568" extrusionOk="0">
                      <a:moveTo>
                        <a:pt x="379" y="1"/>
                      </a:moveTo>
                      <a:cubicBezTo>
                        <a:pt x="127" y="1"/>
                        <a:pt x="1" y="306"/>
                        <a:pt x="179" y="484"/>
                      </a:cubicBezTo>
                      <a:cubicBezTo>
                        <a:pt x="236" y="541"/>
                        <a:pt x="307" y="567"/>
                        <a:pt x="377" y="567"/>
                      </a:cubicBezTo>
                      <a:cubicBezTo>
                        <a:pt x="522" y="567"/>
                        <a:pt x="662" y="454"/>
                        <a:pt x="662" y="284"/>
                      </a:cubicBezTo>
                      <a:cubicBezTo>
                        <a:pt x="662" y="128"/>
                        <a:pt x="536" y="1"/>
                        <a:pt x="379" y="1"/>
                      </a:cubicBezTo>
                      <a:close/>
                    </a:path>
                  </a:pathLst>
                </a:custGeom>
                <a:solidFill>
                  <a:schemeClr val="lt2"/>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25"/>
                <p:cNvSpPr/>
                <p:nvPr/>
              </p:nvSpPr>
              <p:spPr>
                <a:xfrm>
                  <a:off x="4801875" y="4043775"/>
                  <a:ext cx="29250" cy="25275"/>
                </a:xfrm>
                <a:custGeom>
                  <a:avLst/>
                  <a:gdLst/>
                  <a:ahLst/>
                  <a:cxnLst/>
                  <a:rect l="l" t="t" r="r" b="b"/>
                  <a:pathLst>
                    <a:path w="1170" h="1011" extrusionOk="0">
                      <a:moveTo>
                        <a:pt x="593" y="0"/>
                      </a:moveTo>
                      <a:cubicBezTo>
                        <a:pt x="272" y="0"/>
                        <a:pt x="0" y="320"/>
                        <a:pt x="115" y="665"/>
                      </a:cubicBezTo>
                      <a:cubicBezTo>
                        <a:pt x="180" y="859"/>
                        <a:pt x="355" y="994"/>
                        <a:pt x="559" y="1009"/>
                      </a:cubicBezTo>
                      <a:cubicBezTo>
                        <a:pt x="571" y="1010"/>
                        <a:pt x="583" y="1010"/>
                        <a:pt x="595" y="1010"/>
                      </a:cubicBezTo>
                      <a:cubicBezTo>
                        <a:pt x="784" y="1010"/>
                        <a:pt x="960" y="903"/>
                        <a:pt x="1046" y="731"/>
                      </a:cubicBezTo>
                      <a:cubicBezTo>
                        <a:pt x="1170" y="482"/>
                        <a:pt x="1069" y="179"/>
                        <a:pt x="820" y="56"/>
                      </a:cubicBezTo>
                      <a:cubicBezTo>
                        <a:pt x="744" y="18"/>
                        <a:pt x="667" y="0"/>
                        <a:pt x="593" y="0"/>
                      </a:cubicBezTo>
                      <a:close/>
                    </a:path>
                  </a:pathLst>
                </a:custGeom>
                <a:solidFill>
                  <a:schemeClr val="lt2"/>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4" name="Google Shape;1504;p25"/>
              <p:cNvGrpSpPr/>
              <p:nvPr/>
            </p:nvGrpSpPr>
            <p:grpSpPr>
              <a:xfrm rot="-1130516">
                <a:off x="164210" y="111703"/>
                <a:ext cx="1013040" cy="409497"/>
                <a:chOff x="4616600" y="3940575"/>
                <a:chExt cx="378625" cy="153050"/>
              </a:xfrm>
            </p:grpSpPr>
            <p:sp>
              <p:nvSpPr>
                <p:cNvPr id="1505" name="Google Shape;1505;p25"/>
                <p:cNvSpPr/>
                <p:nvPr/>
              </p:nvSpPr>
              <p:spPr>
                <a:xfrm>
                  <a:off x="4630000" y="3947850"/>
                  <a:ext cx="365225" cy="145775"/>
                </a:xfrm>
                <a:custGeom>
                  <a:avLst/>
                  <a:gdLst/>
                  <a:ahLst/>
                  <a:cxnLst/>
                  <a:rect l="l" t="t" r="r" b="b"/>
                  <a:pathLst>
                    <a:path w="14609" h="5831" extrusionOk="0">
                      <a:moveTo>
                        <a:pt x="5764" y="0"/>
                      </a:moveTo>
                      <a:lnTo>
                        <a:pt x="1" y="345"/>
                      </a:lnTo>
                      <a:lnTo>
                        <a:pt x="3" y="396"/>
                      </a:lnTo>
                      <a:lnTo>
                        <a:pt x="5731" y="53"/>
                      </a:lnTo>
                      <a:lnTo>
                        <a:pt x="7454" y="4295"/>
                      </a:lnTo>
                      <a:lnTo>
                        <a:pt x="7459" y="4307"/>
                      </a:lnTo>
                      <a:lnTo>
                        <a:pt x="14598" y="5830"/>
                      </a:lnTo>
                      <a:lnTo>
                        <a:pt x="14609" y="5781"/>
                      </a:lnTo>
                      <a:lnTo>
                        <a:pt x="7496" y="4263"/>
                      </a:lnTo>
                      <a:lnTo>
                        <a:pt x="5770" y="17"/>
                      </a:lnTo>
                      <a:lnTo>
                        <a:pt x="5764"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25"/>
                <p:cNvSpPr/>
                <p:nvPr/>
              </p:nvSpPr>
              <p:spPr>
                <a:xfrm>
                  <a:off x="4616600" y="3947675"/>
                  <a:ext cx="24600" cy="21050"/>
                </a:xfrm>
                <a:custGeom>
                  <a:avLst/>
                  <a:gdLst/>
                  <a:ahLst/>
                  <a:cxnLst/>
                  <a:rect l="l" t="t" r="r" b="b"/>
                  <a:pathLst>
                    <a:path w="984" h="842" extrusionOk="0">
                      <a:moveTo>
                        <a:pt x="563" y="0"/>
                      </a:moveTo>
                      <a:cubicBezTo>
                        <a:pt x="188" y="0"/>
                        <a:pt x="0" y="453"/>
                        <a:pt x="265" y="718"/>
                      </a:cubicBezTo>
                      <a:cubicBezTo>
                        <a:pt x="345" y="799"/>
                        <a:pt x="453" y="842"/>
                        <a:pt x="562" y="842"/>
                      </a:cubicBezTo>
                      <a:cubicBezTo>
                        <a:pt x="617" y="842"/>
                        <a:pt x="672" y="831"/>
                        <a:pt x="724" y="809"/>
                      </a:cubicBezTo>
                      <a:cubicBezTo>
                        <a:pt x="880" y="744"/>
                        <a:pt x="984" y="592"/>
                        <a:pt x="984" y="421"/>
                      </a:cubicBezTo>
                      <a:cubicBezTo>
                        <a:pt x="984" y="189"/>
                        <a:pt x="795" y="0"/>
                        <a:pt x="563" y="0"/>
                      </a:cubicBezTo>
                      <a:close/>
                    </a:path>
                  </a:pathLst>
                </a:custGeom>
                <a:solidFill>
                  <a:srgbClr val="1EBDF7"/>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25"/>
                <p:cNvSpPr/>
                <p:nvPr/>
              </p:nvSpPr>
              <p:spPr>
                <a:xfrm>
                  <a:off x="4764200" y="3940575"/>
                  <a:ext cx="16550" cy="14200"/>
                </a:xfrm>
                <a:custGeom>
                  <a:avLst/>
                  <a:gdLst/>
                  <a:ahLst/>
                  <a:cxnLst/>
                  <a:rect l="l" t="t" r="r" b="b"/>
                  <a:pathLst>
                    <a:path w="662" h="568" extrusionOk="0">
                      <a:moveTo>
                        <a:pt x="379" y="1"/>
                      </a:moveTo>
                      <a:cubicBezTo>
                        <a:pt x="127" y="1"/>
                        <a:pt x="1" y="306"/>
                        <a:pt x="179" y="484"/>
                      </a:cubicBezTo>
                      <a:cubicBezTo>
                        <a:pt x="236" y="541"/>
                        <a:pt x="307" y="567"/>
                        <a:pt x="377" y="567"/>
                      </a:cubicBezTo>
                      <a:cubicBezTo>
                        <a:pt x="522" y="567"/>
                        <a:pt x="662" y="454"/>
                        <a:pt x="662" y="284"/>
                      </a:cubicBezTo>
                      <a:cubicBezTo>
                        <a:pt x="662" y="128"/>
                        <a:pt x="536" y="1"/>
                        <a:pt x="379" y="1"/>
                      </a:cubicBezTo>
                      <a:close/>
                    </a:path>
                  </a:pathLst>
                </a:custGeom>
                <a:solidFill>
                  <a:srgbClr val="F7581E"/>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25"/>
                <p:cNvSpPr/>
                <p:nvPr/>
              </p:nvSpPr>
              <p:spPr>
                <a:xfrm>
                  <a:off x="4801875" y="4043775"/>
                  <a:ext cx="29250" cy="25275"/>
                </a:xfrm>
                <a:custGeom>
                  <a:avLst/>
                  <a:gdLst/>
                  <a:ahLst/>
                  <a:cxnLst/>
                  <a:rect l="l" t="t" r="r" b="b"/>
                  <a:pathLst>
                    <a:path w="1170" h="1011" extrusionOk="0">
                      <a:moveTo>
                        <a:pt x="593" y="0"/>
                      </a:moveTo>
                      <a:cubicBezTo>
                        <a:pt x="272" y="0"/>
                        <a:pt x="0" y="320"/>
                        <a:pt x="115" y="665"/>
                      </a:cubicBezTo>
                      <a:cubicBezTo>
                        <a:pt x="180" y="859"/>
                        <a:pt x="355" y="994"/>
                        <a:pt x="559" y="1009"/>
                      </a:cubicBezTo>
                      <a:cubicBezTo>
                        <a:pt x="571" y="1010"/>
                        <a:pt x="583" y="1010"/>
                        <a:pt x="595" y="1010"/>
                      </a:cubicBezTo>
                      <a:cubicBezTo>
                        <a:pt x="784" y="1010"/>
                        <a:pt x="960" y="903"/>
                        <a:pt x="1046" y="731"/>
                      </a:cubicBezTo>
                      <a:cubicBezTo>
                        <a:pt x="1170" y="482"/>
                        <a:pt x="1069" y="179"/>
                        <a:pt x="820" y="56"/>
                      </a:cubicBezTo>
                      <a:cubicBezTo>
                        <a:pt x="744" y="18"/>
                        <a:pt x="667" y="0"/>
                        <a:pt x="593" y="0"/>
                      </a:cubicBez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09" name="Google Shape;1509;p25"/>
            <p:cNvGrpSpPr/>
            <p:nvPr/>
          </p:nvGrpSpPr>
          <p:grpSpPr>
            <a:xfrm>
              <a:off x="8615270" y="594538"/>
              <a:ext cx="275625" cy="273672"/>
              <a:chOff x="3461369" y="1048756"/>
              <a:chExt cx="253611" cy="251814"/>
            </a:xfrm>
          </p:grpSpPr>
          <p:grpSp>
            <p:nvGrpSpPr>
              <p:cNvPr id="1510" name="Google Shape;1510;p25"/>
              <p:cNvGrpSpPr/>
              <p:nvPr/>
            </p:nvGrpSpPr>
            <p:grpSpPr>
              <a:xfrm>
                <a:off x="3461369" y="1048756"/>
                <a:ext cx="253611" cy="251814"/>
                <a:chOff x="5014450" y="3083725"/>
                <a:chExt cx="109400" cy="108625"/>
              </a:xfrm>
            </p:grpSpPr>
            <p:sp>
              <p:nvSpPr>
                <p:cNvPr id="1511" name="Google Shape;1511;p25"/>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rgbClr val="FFFFFF"/>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25"/>
                <p:cNvSpPr/>
                <p:nvPr/>
              </p:nvSpPr>
              <p:spPr>
                <a:xfrm>
                  <a:off x="5014450" y="3083725"/>
                  <a:ext cx="109400" cy="108625"/>
                </a:xfrm>
                <a:custGeom>
                  <a:avLst/>
                  <a:gdLst/>
                  <a:ahLst/>
                  <a:cxnLst/>
                  <a:rect l="l" t="t" r="r" b="b"/>
                  <a:pathLst>
                    <a:path w="4376" h="4345" extrusionOk="0">
                      <a:moveTo>
                        <a:pt x="2324" y="231"/>
                      </a:moveTo>
                      <a:lnTo>
                        <a:pt x="2619" y="1312"/>
                      </a:lnTo>
                      <a:cubicBezTo>
                        <a:pt x="2686" y="1559"/>
                        <a:pt x="2862" y="1760"/>
                        <a:pt x="3098" y="1858"/>
                      </a:cubicBezTo>
                      <a:lnTo>
                        <a:pt x="4136" y="2295"/>
                      </a:lnTo>
                      <a:lnTo>
                        <a:pt x="3068" y="2517"/>
                      </a:lnTo>
                      <a:cubicBezTo>
                        <a:pt x="2765" y="2580"/>
                        <a:pt x="2516" y="2798"/>
                        <a:pt x="2414" y="3090"/>
                      </a:cubicBezTo>
                      <a:lnTo>
                        <a:pt x="2056" y="4118"/>
                      </a:lnTo>
                      <a:lnTo>
                        <a:pt x="1790" y="3096"/>
                      </a:lnTo>
                      <a:cubicBezTo>
                        <a:pt x="1712" y="2803"/>
                        <a:pt x="1502" y="2562"/>
                        <a:pt x="1221" y="2447"/>
                      </a:cubicBezTo>
                      <a:lnTo>
                        <a:pt x="250" y="2051"/>
                      </a:lnTo>
                      <a:lnTo>
                        <a:pt x="1289" y="1863"/>
                      </a:lnTo>
                      <a:cubicBezTo>
                        <a:pt x="1623" y="1803"/>
                        <a:pt x="1896" y="1563"/>
                        <a:pt x="1999" y="1240"/>
                      </a:cubicBezTo>
                      <a:lnTo>
                        <a:pt x="2324" y="231"/>
                      </a:lnTo>
                      <a:close/>
                      <a:moveTo>
                        <a:pt x="2329" y="1"/>
                      </a:moveTo>
                      <a:cubicBezTo>
                        <a:pt x="2307" y="1"/>
                        <a:pt x="2286" y="15"/>
                        <a:pt x="2279" y="37"/>
                      </a:cubicBezTo>
                      <a:lnTo>
                        <a:pt x="1902" y="1209"/>
                      </a:lnTo>
                      <a:cubicBezTo>
                        <a:pt x="1809" y="1496"/>
                        <a:pt x="1566" y="1709"/>
                        <a:pt x="1271" y="1762"/>
                      </a:cubicBezTo>
                      <a:lnTo>
                        <a:pt x="59" y="1983"/>
                      </a:lnTo>
                      <a:cubicBezTo>
                        <a:pt x="7" y="1991"/>
                        <a:pt x="0" y="2061"/>
                        <a:pt x="48" y="2080"/>
                      </a:cubicBezTo>
                      <a:lnTo>
                        <a:pt x="1183" y="2542"/>
                      </a:lnTo>
                      <a:cubicBezTo>
                        <a:pt x="1433" y="2645"/>
                        <a:pt x="1622" y="2859"/>
                        <a:pt x="1690" y="3121"/>
                      </a:cubicBezTo>
                      <a:lnTo>
                        <a:pt x="1999" y="4306"/>
                      </a:lnTo>
                      <a:cubicBezTo>
                        <a:pt x="2005" y="4328"/>
                        <a:pt x="2024" y="4344"/>
                        <a:pt x="2047" y="4345"/>
                      </a:cubicBezTo>
                      <a:lnTo>
                        <a:pt x="2048" y="4345"/>
                      </a:lnTo>
                      <a:cubicBezTo>
                        <a:pt x="2070" y="4345"/>
                        <a:pt x="2089" y="4332"/>
                        <a:pt x="2097" y="4311"/>
                      </a:cubicBezTo>
                      <a:lnTo>
                        <a:pt x="2510" y="3125"/>
                      </a:lnTo>
                      <a:cubicBezTo>
                        <a:pt x="2601" y="2866"/>
                        <a:pt x="2820" y="2674"/>
                        <a:pt x="3088" y="2618"/>
                      </a:cubicBezTo>
                      <a:lnTo>
                        <a:pt x="4319" y="2364"/>
                      </a:lnTo>
                      <a:cubicBezTo>
                        <a:pt x="4368" y="2353"/>
                        <a:pt x="4376" y="2286"/>
                        <a:pt x="4329" y="2265"/>
                      </a:cubicBezTo>
                      <a:lnTo>
                        <a:pt x="3138" y="1764"/>
                      </a:lnTo>
                      <a:cubicBezTo>
                        <a:pt x="2931" y="1679"/>
                        <a:pt x="2777" y="1502"/>
                        <a:pt x="2718" y="1286"/>
                      </a:cubicBezTo>
                      <a:lnTo>
                        <a:pt x="2378" y="39"/>
                      </a:lnTo>
                      <a:cubicBezTo>
                        <a:pt x="2372" y="18"/>
                        <a:pt x="2351" y="2"/>
                        <a:pt x="2329" y="1"/>
                      </a:cubicBezTo>
                      <a:close/>
                    </a:path>
                  </a:pathLst>
                </a:custGeom>
                <a:solidFill>
                  <a:srgbClr val="000000"/>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25"/>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chemeClr val="lt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4" name="Google Shape;1514;p25"/>
              <p:cNvGrpSpPr/>
              <p:nvPr/>
            </p:nvGrpSpPr>
            <p:grpSpPr>
              <a:xfrm>
                <a:off x="3461369" y="1048756"/>
                <a:ext cx="253611" cy="251814"/>
                <a:chOff x="5014450" y="3083725"/>
                <a:chExt cx="109400" cy="108625"/>
              </a:xfrm>
            </p:grpSpPr>
            <p:sp>
              <p:nvSpPr>
                <p:cNvPr id="1515" name="Google Shape;1515;p25"/>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25"/>
                <p:cNvSpPr/>
                <p:nvPr/>
              </p:nvSpPr>
              <p:spPr>
                <a:xfrm>
                  <a:off x="5014450" y="3083725"/>
                  <a:ext cx="109400" cy="108625"/>
                </a:xfrm>
                <a:custGeom>
                  <a:avLst/>
                  <a:gdLst/>
                  <a:ahLst/>
                  <a:cxnLst/>
                  <a:rect l="l" t="t" r="r" b="b"/>
                  <a:pathLst>
                    <a:path w="4376" h="4345" extrusionOk="0">
                      <a:moveTo>
                        <a:pt x="2324" y="231"/>
                      </a:moveTo>
                      <a:lnTo>
                        <a:pt x="2619" y="1312"/>
                      </a:lnTo>
                      <a:cubicBezTo>
                        <a:pt x="2686" y="1559"/>
                        <a:pt x="2862" y="1760"/>
                        <a:pt x="3098" y="1858"/>
                      </a:cubicBezTo>
                      <a:lnTo>
                        <a:pt x="4136" y="2295"/>
                      </a:lnTo>
                      <a:lnTo>
                        <a:pt x="3068" y="2517"/>
                      </a:lnTo>
                      <a:cubicBezTo>
                        <a:pt x="2765" y="2580"/>
                        <a:pt x="2516" y="2798"/>
                        <a:pt x="2414" y="3090"/>
                      </a:cubicBezTo>
                      <a:lnTo>
                        <a:pt x="2056" y="4118"/>
                      </a:lnTo>
                      <a:lnTo>
                        <a:pt x="1790" y="3096"/>
                      </a:lnTo>
                      <a:cubicBezTo>
                        <a:pt x="1712" y="2803"/>
                        <a:pt x="1502" y="2562"/>
                        <a:pt x="1221" y="2447"/>
                      </a:cubicBezTo>
                      <a:lnTo>
                        <a:pt x="250" y="2051"/>
                      </a:lnTo>
                      <a:lnTo>
                        <a:pt x="1289" y="1863"/>
                      </a:lnTo>
                      <a:cubicBezTo>
                        <a:pt x="1623" y="1803"/>
                        <a:pt x="1896" y="1563"/>
                        <a:pt x="1999" y="1240"/>
                      </a:cubicBezTo>
                      <a:lnTo>
                        <a:pt x="2324" y="231"/>
                      </a:lnTo>
                      <a:close/>
                      <a:moveTo>
                        <a:pt x="2329" y="1"/>
                      </a:moveTo>
                      <a:cubicBezTo>
                        <a:pt x="2307" y="1"/>
                        <a:pt x="2286" y="15"/>
                        <a:pt x="2279" y="37"/>
                      </a:cubicBezTo>
                      <a:lnTo>
                        <a:pt x="1902" y="1209"/>
                      </a:lnTo>
                      <a:cubicBezTo>
                        <a:pt x="1809" y="1496"/>
                        <a:pt x="1566" y="1709"/>
                        <a:pt x="1271" y="1762"/>
                      </a:cubicBezTo>
                      <a:lnTo>
                        <a:pt x="59" y="1983"/>
                      </a:lnTo>
                      <a:cubicBezTo>
                        <a:pt x="7" y="1991"/>
                        <a:pt x="0" y="2061"/>
                        <a:pt x="48" y="2080"/>
                      </a:cubicBezTo>
                      <a:lnTo>
                        <a:pt x="1183" y="2542"/>
                      </a:lnTo>
                      <a:cubicBezTo>
                        <a:pt x="1433" y="2645"/>
                        <a:pt x="1622" y="2859"/>
                        <a:pt x="1690" y="3121"/>
                      </a:cubicBezTo>
                      <a:lnTo>
                        <a:pt x="1999" y="4306"/>
                      </a:lnTo>
                      <a:cubicBezTo>
                        <a:pt x="2005" y="4328"/>
                        <a:pt x="2024" y="4344"/>
                        <a:pt x="2047" y="4345"/>
                      </a:cubicBezTo>
                      <a:lnTo>
                        <a:pt x="2048" y="4345"/>
                      </a:lnTo>
                      <a:cubicBezTo>
                        <a:pt x="2070" y="4345"/>
                        <a:pt x="2089" y="4332"/>
                        <a:pt x="2097" y="4311"/>
                      </a:cubicBezTo>
                      <a:lnTo>
                        <a:pt x="2510" y="3125"/>
                      </a:lnTo>
                      <a:cubicBezTo>
                        <a:pt x="2601" y="2866"/>
                        <a:pt x="2820" y="2674"/>
                        <a:pt x="3088" y="2618"/>
                      </a:cubicBezTo>
                      <a:lnTo>
                        <a:pt x="4319" y="2364"/>
                      </a:lnTo>
                      <a:cubicBezTo>
                        <a:pt x="4368" y="2353"/>
                        <a:pt x="4376" y="2286"/>
                        <a:pt x="4329" y="2265"/>
                      </a:cubicBezTo>
                      <a:lnTo>
                        <a:pt x="3138" y="1764"/>
                      </a:lnTo>
                      <a:cubicBezTo>
                        <a:pt x="2931" y="1679"/>
                        <a:pt x="2777" y="1502"/>
                        <a:pt x="2718" y="1286"/>
                      </a:cubicBezTo>
                      <a:lnTo>
                        <a:pt x="2378" y="39"/>
                      </a:lnTo>
                      <a:cubicBezTo>
                        <a:pt x="2372" y="18"/>
                        <a:pt x="2351" y="2"/>
                        <a:pt x="23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25"/>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18" name="Google Shape;1518;p25"/>
            <p:cNvGrpSpPr/>
            <p:nvPr/>
          </p:nvGrpSpPr>
          <p:grpSpPr>
            <a:xfrm>
              <a:off x="8163264" y="140529"/>
              <a:ext cx="151254" cy="150182"/>
              <a:chOff x="3461369" y="1048756"/>
              <a:chExt cx="253611" cy="251814"/>
            </a:xfrm>
          </p:grpSpPr>
          <p:grpSp>
            <p:nvGrpSpPr>
              <p:cNvPr id="1519" name="Google Shape;1519;p25"/>
              <p:cNvGrpSpPr/>
              <p:nvPr/>
            </p:nvGrpSpPr>
            <p:grpSpPr>
              <a:xfrm>
                <a:off x="3461369" y="1048756"/>
                <a:ext cx="253611" cy="251814"/>
                <a:chOff x="5014450" y="3083725"/>
                <a:chExt cx="109400" cy="108625"/>
              </a:xfrm>
            </p:grpSpPr>
            <p:sp>
              <p:nvSpPr>
                <p:cNvPr id="1520" name="Google Shape;1520;p25"/>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rgbClr val="FFFFFF"/>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25"/>
                <p:cNvSpPr/>
                <p:nvPr/>
              </p:nvSpPr>
              <p:spPr>
                <a:xfrm>
                  <a:off x="5014450" y="3083725"/>
                  <a:ext cx="109400" cy="108625"/>
                </a:xfrm>
                <a:custGeom>
                  <a:avLst/>
                  <a:gdLst/>
                  <a:ahLst/>
                  <a:cxnLst/>
                  <a:rect l="l" t="t" r="r" b="b"/>
                  <a:pathLst>
                    <a:path w="4376" h="4345" extrusionOk="0">
                      <a:moveTo>
                        <a:pt x="2324" y="231"/>
                      </a:moveTo>
                      <a:lnTo>
                        <a:pt x="2619" y="1312"/>
                      </a:lnTo>
                      <a:cubicBezTo>
                        <a:pt x="2686" y="1559"/>
                        <a:pt x="2862" y="1760"/>
                        <a:pt x="3098" y="1858"/>
                      </a:cubicBezTo>
                      <a:lnTo>
                        <a:pt x="4136" y="2295"/>
                      </a:lnTo>
                      <a:lnTo>
                        <a:pt x="3068" y="2517"/>
                      </a:lnTo>
                      <a:cubicBezTo>
                        <a:pt x="2765" y="2580"/>
                        <a:pt x="2516" y="2798"/>
                        <a:pt x="2414" y="3090"/>
                      </a:cubicBezTo>
                      <a:lnTo>
                        <a:pt x="2056" y="4118"/>
                      </a:lnTo>
                      <a:lnTo>
                        <a:pt x="1790" y="3096"/>
                      </a:lnTo>
                      <a:cubicBezTo>
                        <a:pt x="1712" y="2803"/>
                        <a:pt x="1502" y="2562"/>
                        <a:pt x="1221" y="2447"/>
                      </a:cubicBezTo>
                      <a:lnTo>
                        <a:pt x="250" y="2051"/>
                      </a:lnTo>
                      <a:lnTo>
                        <a:pt x="1289" y="1863"/>
                      </a:lnTo>
                      <a:cubicBezTo>
                        <a:pt x="1623" y="1803"/>
                        <a:pt x="1896" y="1563"/>
                        <a:pt x="1999" y="1240"/>
                      </a:cubicBezTo>
                      <a:lnTo>
                        <a:pt x="2324" y="231"/>
                      </a:lnTo>
                      <a:close/>
                      <a:moveTo>
                        <a:pt x="2329" y="1"/>
                      </a:moveTo>
                      <a:cubicBezTo>
                        <a:pt x="2307" y="1"/>
                        <a:pt x="2286" y="15"/>
                        <a:pt x="2279" y="37"/>
                      </a:cubicBezTo>
                      <a:lnTo>
                        <a:pt x="1902" y="1209"/>
                      </a:lnTo>
                      <a:cubicBezTo>
                        <a:pt x="1809" y="1496"/>
                        <a:pt x="1566" y="1709"/>
                        <a:pt x="1271" y="1762"/>
                      </a:cubicBezTo>
                      <a:lnTo>
                        <a:pt x="59" y="1983"/>
                      </a:lnTo>
                      <a:cubicBezTo>
                        <a:pt x="7" y="1991"/>
                        <a:pt x="0" y="2061"/>
                        <a:pt x="48" y="2080"/>
                      </a:cubicBezTo>
                      <a:lnTo>
                        <a:pt x="1183" y="2542"/>
                      </a:lnTo>
                      <a:cubicBezTo>
                        <a:pt x="1433" y="2645"/>
                        <a:pt x="1622" y="2859"/>
                        <a:pt x="1690" y="3121"/>
                      </a:cubicBezTo>
                      <a:lnTo>
                        <a:pt x="1999" y="4306"/>
                      </a:lnTo>
                      <a:cubicBezTo>
                        <a:pt x="2005" y="4328"/>
                        <a:pt x="2024" y="4344"/>
                        <a:pt x="2047" y="4345"/>
                      </a:cubicBezTo>
                      <a:lnTo>
                        <a:pt x="2048" y="4345"/>
                      </a:lnTo>
                      <a:cubicBezTo>
                        <a:pt x="2070" y="4345"/>
                        <a:pt x="2089" y="4332"/>
                        <a:pt x="2097" y="4311"/>
                      </a:cubicBezTo>
                      <a:lnTo>
                        <a:pt x="2510" y="3125"/>
                      </a:lnTo>
                      <a:cubicBezTo>
                        <a:pt x="2601" y="2866"/>
                        <a:pt x="2820" y="2674"/>
                        <a:pt x="3088" y="2618"/>
                      </a:cubicBezTo>
                      <a:lnTo>
                        <a:pt x="4319" y="2364"/>
                      </a:lnTo>
                      <a:cubicBezTo>
                        <a:pt x="4368" y="2353"/>
                        <a:pt x="4376" y="2286"/>
                        <a:pt x="4329" y="2265"/>
                      </a:cubicBezTo>
                      <a:lnTo>
                        <a:pt x="3138" y="1764"/>
                      </a:lnTo>
                      <a:cubicBezTo>
                        <a:pt x="2931" y="1679"/>
                        <a:pt x="2777" y="1502"/>
                        <a:pt x="2718" y="1286"/>
                      </a:cubicBezTo>
                      <a:lnTo>
                        <a:pt x="2378" y="39"/>
                      </a:lnTo>
                      <a:cubicBezTo>
                        <a:pt x="2372" y="18"/>
                        <a:pt x="2351" y="2"/>
                        <a:pt x="2329" y="1"/>
                      </a:cubicBezTo>
                      <a:close/>
                    </a:path>
                  </a:pathLst>
                </a:custGeom>
                <a:solidFill>
                  <a:srgbClr val="000000"/>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5"/>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chemeClr val="lt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25"/>
              <p:cNvGrpSpPr/>
              <p:nvPr/>
            </p:nvGrpSpPr>
            <p:grpSpPr>
              <a:xfrm>
                <a:off x="3461369" y="1048756"/>
                <a:ext cx="253611" cy="251814"/>
                <a:chOff x="5014450" y="3083725"/>
                <a:chExt cx="109400" cy="108625"/>
              </a:xfrm>
            </p:grpSpPr>
            <p:sp>
              <p:nvSpPr>
                <p:cNvPr id="1524" name="Google Shape;1524;p25"/>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25"/>
                <p:cNvSpPr/>
                <p:nvPr/>
              </p:nvSpPr>
              <p:spPr>
                <a:xfrm>
                  <a:off x="5014450" y="3083725"/>
                  <a:ext cx="109400" cy="108625"/>
                </a:xfrm>
                <a:custGeom>
                  <a:avLst/>
                  <a:gdLst/>
                  <a:ahLst/>
                  <a:cxnLst/>
                  <a:rect l="l" t="t" r="r" b="b"/>
                  <a:pathLst>
                    <a:path w="4376" h="4345" extrusionOk="0">
                      <a:moveTo>
                        <a:pt x="2324" y="231"/>
                      </a:moveTo>
                      <a:lnTo>
                        <a:pt x="2619" y="1312"/>
                      </a:lnTo>
                      <a:cubicBezTo>
                        <a:pt x="2686" y="1559"/>
                        <a:pt x="2862" y="1760"/>
                        <a:pt x="3098" y="1858"/>
                      </a:cubicBezTo>
                      <a:lnTo>
                        <a:pt x="4136" y="2295"/>
                      </a:lnTo>
                      <a:lnTo>
                        <a:pt x="3068" y="2517"/>
                      </a:lnTo>
                      <a:cubicBezTo>
                        <a:pt x="2765" y="2580"/>
                        <a:pt x="2516" y="2798"/>
                        <a:pt x="2414" y="3090"/>
                      </a:cubicBezTo>
                      <a:lnTo>
                        <a:pt x="2056" y="4118"/>
                      </a:lnTo>
                      <a:lnTo>
                        <a:pt x="1790" y="3096"/>
                      </a:lnTo>
                      <a:cubicBezTo>
                        <a:pt x="1712" y="2803"/>
                        <a:pt x="1502" y="2562"/>
                        <a:pt x="1221" y="2447"/>
                      </a:cubicBezTo>
                      <a:lnTo>
                        <a:pt x="250" y="2051"/>
                      </a:lnTo>
                      <a:lnTo>
                        <a:pt x="1289" y="1863"/>
                      </a:lnTo>
                      <a:cubicBezTo>
                        <a:pt x="1623" y="1803"/>
                        <a:pt x="1896" y="1563"/>
                        <a:pt x="1999" y="1240"/>
                      </a:cubicBezTo>
                      <a:lnTo>
                        <a:pt x="2324" y="231"/>
                      </a:lnTo>
                      <a:close/>
                      <a:moveTo>
                        <a:pt x="2329" y="1"/>
                      </a:moveTo>
                      <a:cubicBezTo>
                        <a:pt x="2307" y="1"/>
                        <a:pt x="2286" y="15"/>
                        <a:pt x="2279" y="37"/>
                      </a:cubicBezTo>
                      <a:lnTo>
                        <a:pt x="1902" y="1209"/>
                      </a:lnTo>
                      <a:cubicBezTo>
                        <a:pt x="1809" y="1496"/>
                        <a:pt x="1566" y="1709"/>
                        <a:pt x="1271" y="1762"/>
                      </a:cubicBezTo>
                      <a:lnTo>
                        <a:pt x="59" y="1983"/>
                      </a:lnTo>
                      <a:cubicBezTo>
                        <a:pt x="7" y="1991"/>
                        <a:pt x="0" y="2061"/>
                        <a:pt x="48" y="2080"/>
                      </a:cubicBezTo>
                      <a:lnTo>
                        <a:pt x="1183" y="2542"/>
                      </a:lnTo>
                      <a:cubicBezTo>
                        <a:pt x="1433" y="2645"/>
                        <a:pt x="1622" y="2859"/>
                        <a:pt x="1690" y="3121"/>
                      </a:cubicBezTo>
                      <a:lnTo>
                        <a:pt x="1999" y="4306"/>
                      </a:lnTo>
                      <a:cubicBezTo>
                        <a:pt x="2005" y="4328"/>
                        <a:pt x="2024" y="4344"/>
                        <a:pt x="2047" y="4345"/>
                      </a:cubicBezTo>
                      <a:lnTo>
                        <a:pt x="2048" y="4345"/>
                      </a:lnTo>
                      <a:cubicBezTo>
                        <a:pt x="2070" y="4345"/>
                        <a:pt x="2089" y="4332"/>
                        <a:pt x="2097" y="4311"/>
                      </a:cubicBezTo>
                      <a:lnTo>
                        <a:pt x="2510" y="3125"/>
                      </a:lnTo>
                      <a:cubicBezTo>
                        <a:pt x="2601" y="2866"/>
                        <a:pt x="2820" y="2674"/>
                        <a:pt x="3088" y="2618"/>
                      </a:cubicBezTo>
                      <a:lnTo>
                        <a:pt x="4319" y="2364"/>
                      </a:lnTo>
                      <a:cubicBezTo>
                        <a:pt x="4368" y="2353"/>
                        <a:pt x="4376" y="2286"/>
                        <a:pt x="4329" y="2265"/>
                      </a:cubicBezTo>
                      <a:lnTo>
                        <a:pt x="3138" y="1764"/>
                      </a:lnTo>
                      <a:cubicBezTo>
                        <a:pt x="2931" y="1679"/>
                        <a:pt x="2777" y="1502"/>
                        <a:pt x="2718" y="1286"/>
                      </a:cubicBezTo>
                      <a:lnTo>
                        <a:pt x="2378" y="39"/>
                      </a:lnTo>
                      <a:cubicBezTo>
                        <a:pt x="2372" y="18"/>
                        <a:pt x="2351" y="2"/>
                        <a:pt x="23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25"/>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3">
  <p:cSld name="CUSTOM_2_1">
    <p:spTree>
      <p:nvGrpSpPr>
        <p:cNvPr id="1" name="Shape 1737"/>
        <p:cNvGrpSpPr/>
        <p:nvPr/>
      </p:nvGrpSpPr>
      <p:grpSpPr>
        <a:xfrm>
          <a:off x="0" y="0"/>
          <a:ext cx="0" cy="0"/>
          <a:chOff x="0" y="0"/>
          <a:chExt cx="0" cy="0"/>
        </a:xfrm>
      </p:grpSpPr>
      <p:pic>
        <p:nvPicPr>
          <p:cNvPr id="1738" name="Google Shape;1738;p30"/>
          <p:cNvPicPr preferRelativeResize="0"/>
          <p:nvPr/>
        </p:nvPicPr>
        <p:blipFill>
          <a:blip r:embed="rId2">
            <a:alphaModFix amt="22000"/>
          </a:blip>
          <a:stretch>
            <a:fillRect/>
          </a:stretch>
        </p:blipFill>
        <p:spPr>
          <a:xfrm>
            <a:off x="0" y="-5"/>
            <a:ext cx="9144003" cy="5143501"/>
          </a:xfrm>
          <a:prstGeom prst="rect">
            <a:avLst/>
          </a:prstGeom>
          <a:noFill/>
          <a:ln>
            <a:noFill/>
          </a:ln>
        </p:spPr>
      </p:pic>
      <p:sp>
        <p:nvSpPr>
          <p:cNvPr id="1739" name="Google Shape;1739;p30"/>
          <p:cNvSpPr txBox="1">
            <a:spLocks noGrp="1"/>
          </p:cNvSpPr>
          <p:nvPr>
            <p:ph type="title"/>
          </p:nvPr>
        </p:nvSpPr>
        <p:spPr>
          <a:xfrm>
            <a:off x="1785050" y="445025"/>
            <a:ext cx="55785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740" name="Google Shape;1740;p30"/>
          <p:cNvGrpSpPr/>
          <p:nvPr/>
        </p:nvGrpSpPr>
        <p:grpSpPr>
          <a:xfrm flipH="1">
            <a:off x="94262" y="93622"/>
            <a:ext cx="781973" cy="772637"/>
            <a:chOff x="8246752" y="93622"/>
            <a:chExt cx="781973" cy="772637"/>
          </a:xfrm>
        </p:grpSpPr>
        <p:sp>
          <p:nvSpPr>
            <p:cNvPr id="1741" name="Google Shape;1741;p30"/>
            <p:cNvSpPr/>
            <p:nvPr/>
          </p:nvSpPr>
          <p:spPr>
            <a:xfrm>
              <a:off x="8246752" y="93622"/>
              <a:ext cx="765854" cy="747384"/>
            </a:xfrm>
            <a:custGeom>
              <a:avLst/>
              <a:gdLst/>
              <a:ahLst/>
              <a:cxnLst/>
              <a:rect l="l" t="t" r="r" b="b"/>
              <a:pathLst>
                <a:path w="11403" h="11128" extrusionOk="0">
                  <a:moveTo>
                    <a:pt x="5320" y="998"/>
                  </a:moveTo>
                  <a:lnTo>
                    <a:pt x="11317" y="5801"/>
                  </a:lnTo>
                  <a:lnTo>
                    <a:pt x="4060" y="11041"/>
                  </a:lnTo>
                  <a:lnTo>
                    <a:pt x="2332" y="3535"/>
                  </a:lnTo>
                  <a:lnTo>
                    <a:pt x="5320" y="998"/>
                  </a:lnTo>
                  <a:close/>
                  <a:moveTo>
                    <a:pt x="1519" y="0"/>
                  </a:moveTo>
                  <a:lnTo>
                    <a:pt x="1469" y="12"/>
                  </a:lnTo>
                  <a:lnTo>
                    <a:pt x="2276" y="3516"/>
                  </a:lnTo>
                  <a:lnTo>
                    <a:pt x="1" y="5448"/>
                  </a:lnTo>
                  <a:lnTo>
                    <a:pt x="34" y="5486"/>
                  </a:lnTo>
                  <a:lnTo>
                    <a:pt x="2288" y="3573"/>
                  </a:lnTo>
                  <a:lnTo>
                    <a:pt x="4019" y="11089"/>
                  </a:lnTo>
                  <a:lnTo>
                    <a:pt x="4028" y="11127"/>
                  </a:lnTo>
                  <a:lnTo>
                    <a:pt x="11376" y="5823"/>
                  </a:lnTo>
                  <a:lnTo>
                    <a:pt x="11402" y="5804"/>
                  </a:lnTo>
                  <a:lnTo>
                    <a:pt x="5335" y="945"/>
                  </a:lnTo>
                  <a:lnTo>
                    <a:pt x="5320" y="932"/>
                  </a:lnTo>
                  <a:lnTo>
                    <a:pt x="2320" y="3479"/>
                  </a:lnTo>
                  <a:lnTo>
                    <a:pt x="1519" y="0"/>
                  </a:lnTo>
                  <a:close/>
                </a:path>
              </a:pathLst>
            </a:custGeom>
            <a:solidFill>
              <a:schemeClr val="lt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0"/>
            <p:cNvSpPr/>
            <p:nvPr/>
          </p:nvSpPr>
          <p:spPr>
            <a:xfrm>
              <a:off x="8246752" y="93622"/>
              <a:ext cx="765854" cy="747384"/>
            </a:xfrm>
            <a:custGeom>
              <a:avLst/>
              <a:gdLst/>
              <a:ahLst/>
              <a:cxnLst/>
              <a:rect l="l" t="t" r="r" b="b"/>
              <a:pathLst>
                <a:path w="11403" h="11128" extrusionOk="0">
                  <a:moveTo>
                    <a:pt x="5320" y="998"/>
                  </a:moveTo>
                  <a:lnTo>
                    <a:pt x="11317" y="5801"/>
                  </a:lnTo>
                  <a:lnTo>
                    <a:pt x="4060" y="11041"/>
                  </a:lnTo>
                  <a:lnTo>
                    <a:pt x="2332" y="3535"/>
                  </a:lnTo>
                  <a:lnTo>
                    <a:pt x="5320" y="998"/>
                  </a:lnTo>
                  <a:close/>
                  <a:moveTo>
                    <a:pt x="1519" y="0"/>
                  </a:moveTo>
                  <a:lnTo>
                    <a:pt x="1469" y="12"/>
                  </a:lnTo>
                  <a:lnTo>
                    <a:pt x="2276" y="3516"/>
                  </a:lnTo>
                  <a:lnTo>
                    <a:pt x="1" y="5448"/>
                  </a:lnTo>
                  <a:lnTo>
                    <a:pt x="34" y="5486"/>
                  </a:lnTo>
                  <a:lnTo>
                    <a:pt x="2288" y="3573"/>
                  </a:lnTo>
                  <a:lnTo>
                    <a:pt x="4019" y="11089"/>
                  </a:lnTo>
                  <a:lnTo>
                    <a:pt x="4028" y="11127"/>
                  </a:lnTo>
                  <a:lnTo>
                    <a:pt x="11376" y="5823"/>
                  </a:lnTo>
                  <a:lnTo>
                    <a:pt x="11402" y="5804"/>
                  </a:lnTo>
                  <a:lnTo>
                    <a:pt x="5335" y="945"/>
                  </a:lnTo>
                  <a:lnTo>
                    <a:pt x="5320" y="932"/>
                  </a:lnTo>
                  <a:lnTo>
                    <a:pt x="2320" y="3479"/>
                  </a:lnTo>
                  <a:lnTo>
                    <a:pt x="1519"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0"/>
            <p:cNvSpPr/>
            <p:nvPr/>
          </p:nvSpPr>
          <p:spPr>
            <a:xfrm>
              <a:off x="8480545" y="809708"/>
              <a:ext cx="66155" cy="56551"/>
            </a:xfrm>
            <a:custGeom>
              <a:avLst/>
              <a:gdLst/>
              <a:ahLst/>
              <a:cxnLst/>
              <a:rect l="l" t="t" r="r" b="b"/>
              <a:pathLst>
                <a:path w="985" h="842" extrusionOk="0">
                  <a:moveTo>
                    <a:pt x="563" y="0"/>
                  </a:moveTo>
                  <a:cubicBezTo>
                    <a:pt x="188" y="0"/>
                    <a:pt x="1" y="453"/>
                    <a:pt x="265" y="719"/>
                  </a:cubicBezTo>
                  <a:cubicBezTo>
                    <a:pt x="346" y="799"/>
                    <a:pt x="453" y="842"/>
                    <a:pt x="562" y="842"/>
                  </a:cubicBezTo>
                  <a:cubicBezTo>
                    <a:pt x="617" y="842"/>
                    <a:pt x="672" y="831"/>
                    <a:pt x="725" y="809"/>
                  </a:cubicBezTo>
                  <a:cubicBezTo>
                    <a:pt x="882" y="744"/>
                    <a:pt x="984" y="592"/>
                    <a:pt x="984" y="421"/>
                  </a:cubicBezTo>
                  <a:cubicBezTo>
                    <a:pt x="984" y="189"/>
                    <a:pt x="795" y="0"/>
                    <a:pt x="563" y="0"/>
                  </a:cubicBezTo>
                  <a:close/>
                </a:path>
              </a:pathLst>
            </a:custGeom>
            <a:solidFill>
              <a:schemeClr val="lt2"/>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0"/>
            <p:cNvSpPr/>
            <p:nvPr/>
          </p:nvSpPr>
          <p:spPr>
            <a:xfrm>
              <a:off x="8984264" y="466038"/>
              <a:ext cx="44462" cy="38014"/>
            </a:xfrm>
            <a:custGeom>
              <a:avLst/>
              <a:gdLst/>
              <a:ahLst/>
              <a:cxnLst/>
              <a:rect l="l" t="t" r="r" b="b"/>
              <a:pathLst>
                <a:path w="662" h="566" extrusionOk="0">
                  <a:moveTo>
                    <a:pt x="381" y="0"/>
                  </a:moveTo>
                  <a:cubicBezTo>
                    <a:pt x="381" y="0"/>
                    <a:pt x="380" y="0"/>
                    <a:pt x="379" y="0"/>
                  </a:cubicBezTo>
                  <a:cubicBezTo>
                    <a:pt x="127" y="0"/>
                    <a:pt x="0" y="304"/>
                    <a:pt x="178" y="482"/>
                  </a:cubicBezTo>
                  <a:cubicBezTo>
                    <a:pt x="236" y="540"/>
                    <a:pt x="307" y="565"/>
                    <a:pt x="376" y="565"/>
                  </a:cubicBezTo>
                  <a:cubicBezTo>
                    <a:pt x="522" y="565"/>
                    <a:pt x="662" y="453"/>
                    <a:pt x="662" y="283"/>
                  </a:cubicBezTo>
                  <a:cubicBezTo>
                    <a:pt x="662" y="127"/>
                    <a:pt x="535" y="0"/>
                    <a:pt x="381" y="0"/>
                  </a:cubicBezTo>
                  <a:close/>
                </a:path>
              </a:pathLst>
            </a:custGeom>
            <a:solidFill>
              <a:srgbClr val="F7581E"/>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0"/>
            <p:cNvSpPr/>
            <p:nvPr/>
          </p:nvSpPr>
          <p:spPr>
            <a:xfrm>
              <a:off x="8565371" y="124449"/>
              <a:ext cx="78647" cy="67901"/>
            </a:xfrm>
            <a:custGeom>
              <a:avLst/>
              <a:gdLst/>
              <a:ahLst/>
              <a:cxnLst/>
              <a:rect l="l" t="t" r="r" b="b"/>
              <a:pathLst>
                <a:path w="1171" h="1011" extrusionOk="0">
                  <a:moveTo>
                    <a:pt x="593" y="0"/>
                  </a:moveTo>
                  <a:cubicBezTo>
                    <a:pt x="272" y="0"/>
                    <a:pt x="1" y="320"/>
                    <a:pt x="117" y="665"/>
                  </a:cubicBezTo>
                  <a:cubicBezTo>
                    <a:pt x="180" y="860"/>
                    <a:pt x="356" y="994"/>
                    <a:pt x="559" y="1009"/>
                  </a:cubicBezTo>
                  <a:cubicBezTo>
                    <a:pt x="571" y="1010"/>
                    <a:pt x="583" y="1010"/>
                    <a:pt x="595" y="1010"/>
                  </a:cubicBezTo>
                  <a:cubicBezTo>
                    <a:pt x="786" y="1010"/>
                    <a:pt x="960" y="903"/>
                    <a:pt x="1046" y="731"/>
                  </a:cubicBezTo>
                  <a:cubicBezTo>
                    <a:pt x="1171" y="482"/>
                    <a:pt x="1070" y="179"/>
                    <a:pt x="821" y="56"/>
                  </a:cubicBezTo>
                  <a:cubicBezTo>
                    <a:pt x="745" y="18"/>
                    <a:pt x="668" y="0"/>
                    <a:pt x="593" y="0"/>
                  </a:cubicBezTo>
                  <a:close/>
                </a:path>
              </a:pathLst>
            </a:custGeom>
            <a:solidFill>
              <a:srgbClr val="1EBDF7"/>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0"/>
            <p:cNvSpPr/>
            <p:nvPr/>
          </p:nvSpPr>
          <p:spPr>
            <a:xfrm>
              <a:off x="8480545" y="809708"/>
              <a:ext cx="66155" cy="56551"/>
            </a:xfrm>
            <a:custGeom>
              <a:avLst/>
              <a:gdLst/>
              <a:ahLst/>
              <a:cxnLst/>
              <a:rect l="l" t="t" r="r" b="b"/>
              <a:pathLst>
                <a:path w="985" h="842" extrusionOk="0">
                  <a:moveTo>
                    <a:pt x="563" y="0"/>
                  </a:moveTo>
                  <a:cubicBezTo>
                    <a:pt x="188" y="0"/>
                    <a:pt x="1" y="453"/>
                    <a:pt x="265" y="719"/>
                  </a:cubicBezTo>
                  <a:cubicBezTo>
                    <a:pt x="346" y="799"/>
                    <a:pt x="453" y="842"/>
                    <a:pt x="562" y="842"/>
                  </a:cubicBezTo>
                  <a:cubicBezTo>
                    <a:pt x="617" y="842"/>
                    <a:pt x="672" y="831"/>
                    <a:pt x="725" y="809"/>
                  </a:cubicBezTo>
                  <a:cubicBezTo>
                    <a:pt x="882" y="744"/>
                    <a:pt x="984" y="592"/>
                    <a:pt x="984" y="421"/>
                  </a:cubicBezTo>
                  <a:cubicBezTo>
                    <a:pt x="984" y="189"/>
                    <a:pt x="795" y="0"/>
                    <a:pt x="563"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0"/>
            <p:cNvSpPr/>
            <p:nvPr/>
          </p:nvSpPr>
          <p:spPr>
            <a:xfrm>
              <a:off x="8984264" y="466038"/>
              <a:ext cx="44462" cy="38014"/>
            </a:xfrm>
            <a:custGeom>
              <a:avLst/>
              <a:gdLst/>
              <a:ahLst/>
              <a:cxnLst/>
              <a:rect l="l" t="t" r="r" b="b"/>
              <a:pathLst>
                <a:path w="662" h="566" extrusionOk="0">
                  <a:moveTo>
                    <a:pt x="381" y="0"/>
                  </a:moveTo>
                  <a:cubicBezTo>
                    <a:pt x="381" y="0"/>
                    <a:pt x="380" y="0"/>
                    <a:pt x="379" y="0"/>
                  </a:cubicBezTo>
                  <a:cubicBezTo>
                    <a:pt x="127" y="0"/>
                    <a:pt x="0" y="304"/>
                    <a:pt x="178" y="482"/>
                  </a:cubicBezTo>
                  <a:cubicBezTo>
                    <a:pt x="236" y="540"/>
                    <a:pt x="307" y="565"/>
                    <a:pt x="376" y="565"/>
                  </a:cubicBezTo>
                  <a:cubicBezTo>
                    <a:pt x="522" y="565"/>
                    <a:pt x="662" y="453"/>
                    <a:pt x="662" y="283"/>
                  </a:cubicBezTo>
                  <a:cubicBezTo>
                    <a:pt x="662" y="127"/>
                    <a:pt x="535" y="0"/>
                    <a:pt x="381" y="0"/>
                  </a:cubicBezTo>
                  <a:close/>
                </a:path>
              </a:pathLst>
            </a:custGeom>
            <a:solidFill>
              <a:srgbClr val="F7581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0"/>
            <p:cNvSpPr/>
            <p:nvPr/>
          </p:nvSpPr>
          <p:spPr>
            <a:xfrm>
              <a:off x="8565371" y="124449"/>
              <a:ext cx="78647" cy="67901"/>
            </a:xfrm>
            <a:custGeom>
              <a:avLst/>
              <a:gdLst/>
              <a:ahLst/>
              <a:cxnLst/>
              <a:rect l="l" t="t" r="r" b="b"/>
              <a:pathLst>
                <a:path w="1171" h="1011" extrusionOk="0">
                  <a:moveTo>
                    <a:pt x="593" y="0"/>
                  </a:moveTo>
                  <a:cubicBezTo>
                    <a:pt x="272" y="0"/>
                    <a:pt x="1" y="320"/>
                    <a:pt x="117" y="665"/>
                  </a:cubicBezTo>
                  <a:cubicBezTo>
                    <a:pt x="180" y="860"/>
                    <a:pt x="356" y="994"/>
                    <a:pt x="559" y="1009"/>
                  </a:cubicBezTo>
                  <a:cubicBezTo>
                    <a:pt x="571" y="1010"/>
                    <a:pt x="583" y="1010"/>
                    <a:pt x="595" y="1010"/>
                  </a:cubicBezTo>
                  <a:cubicBezTo>
                    <a:pt x="786" y="1010"/>
                    <a:pt x="960" y="903"/>
                    <a:pt x="1046" y="731"/>
                  </a:cubicBezTo>
                  <a:cubicBezTo>
                    <a:pt x="1171" y="482"/>
                    <a:pt x="1070" y="179"/>
                    <a:pt x="821" y="56"/>
                  </a:cubicBezTo>
                  <a:cubicBezTo>
                    <a:pt x="745" y="18"/>
                    <a:pt x="668" y="0"/>
                    <a:pt x="593" y="0"/>
                  </a:cubicBezTo>
                  <a:close/>
                </a:path>
              </a:pathLst>
            </a:custGeom>
            <a:solidFill>
              <a:srgbClr val="1EBDF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9" name="Google Shape;1749;p30"/>
          <p:cNvGrpSpPr/>
          <p:nvPr/>
        </p:nvGrpSpPr>
        <p:grpSpPr>
          <a:xfrm>
            <a:off x="8428894" y="4723356"/>
            <a:ext cx="253611" cy="251814"/>
            <a:chOff x="3461369" y="1048756"/>
            <a:chExt cx="253611" cy="251814"/>
          </a:xfrm>
        </p:grpSpPr>
        <p:grpSp>
          <p:nvGrpSpPr>
            <p:cNvPr id="1750" name="Google Shape;1750;p30"/>
            <p:cNvGrpSpPr/>
            <p:nvPr/>
          </p:nvGrpSpPr>
          <p:grpSpPr>
            <a:xfrm>
              <a:off x="3461369" y="1048756"/>
              <a:ext cx="253611" cy="251814"/>
              <a:chOff x="5014450" y="3083725"/>
              <a:chExt cx="109400" cy="108625"/>
            </a:xfrm>
          </p:grpSpPr>
          <p:sp>
            <p:nvSpPr>
              <p:cNvPr id="1751" name="Google Shape;1751;p30"/>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rgbClr val="FFFFFF"/>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0"/>
              <p:cNvSpPr/>
              <p:nvPr/>
            </p:nvSpPr>
            <p:spPr>
              <a:xfrm>
                <a:off x="5014450" y="3083725"/>
                <a:ext cx="109400" cy="108625"/>
              </a:xfrm>
              <a:custGeom>
                <a:avLst/>
                <a:gdLst/>
                <a:ahLst/>
                <a:cxnLst/>
                <a:rect l="l" t="t" r="r" b="b"/>
                <a:pathLst>
                  <a:path w="4376" h="4345" extrusionOk="0">
                    <a:moveTo>
                      <a:pt x="2324" y="231"/>
                    </a:moveTo>
                    <a:lnTo>
                      <a:pt x="2619" y="1312"/>
                    </a:lnTo>
                    <a:cubicBezTo>
                      <a:pt x="2686" y="1559"/>
                      <a:pt x="2862" y="1760"/>
                      <a:pt x="3098" y="1858"/>
                    </a:cubicBezTo>
                    <a:lnTo>
                      <a:pt x="4136" y="2295"/>
                    </a:lnTo>
                    <a:lnTo>
                      <a:pt x="3068" y="2517"/>
                    </a:lnTo>
                    <a:cubicBezTo>
                      <a:pt x="2765" y="2580"/>
                      <a:pt x="2516" y="2798"/>
                      <a:pt x="2414" y="3090"/>
                    </a:cubicBezTo>
                    <a:lnTo>
                      <a:pt x="2056" y="4118"/>
                    </a:lnTo>
                    <a:lnTo>
                      <a:pt x="1790" y="3096"/>
                    </a:lnTo>
                    <a:cubicBezTo>
                      <a:pt x="1712" y="2803"/>
                      <a:pt x="1502" y="2562"/>
                      <a:pt x="1221" y="2447"/>
                    </a:cubicBezTo>
                    <a:lnTo>
                      <a:pt x="250" y="2051"/>
                    </a:lnTo>
                    <a:lnTo>
                      <a:pt x="1289" y="1863"/>
                    </a:lnTo>
                    <a:cubicBezTo>
                      <a:pt x="1623" y="1803"/>
                      <a:pt x="1896" y="1563"/>
                      <a:pt x="1999" y="1240"/>
                    </a:cubicBezTo>
                    <a:lnTo>
                      <a:pt x="2324" y="231"/>
                    </a:lnTo>
                    <a:close/>
                    <a:moveTo>
                      <a:pt x="2329" y="1"/>
                    </a:moveTo>
                    <a:cubicBezTo>
                      <a:pt x="2307" y="1"/>
                      <a:pt x="2286" y="15"/>
                      <a:pt x="2279" y="37"/>
                    </a:cubicBezTo>
                    <a:lnTo>
                      <a:pt x="1902" y="1209"/>
                    </a:lnTo>
                    <a:cubicBezTo>
                      <a:pt x="1809" y="1496"/>
                      <a:pt x="1566" y="1709"/>
                      <a:pt x="1271" y="1762"/>
                    </a:cubicBezTo>
                    <a:lnTo>
                      <a:pt x="59" y="1983"/>
                    </a:lnTo>
                    <a:cubicBezTo>
                      <a:pt x="7" y="1991"/>
                      <a:pt x="0" y="2061"/>
                      <a:pt x="48" y="2080"/>
                    </a:cubicBezTo>
                    <a:lnTo>
                      <a:pt x="1183" y="2542"/>
                    </a:lnTo>
                    <a:cubicBezTo>
                      <a:pt x="1433" y="2645"/>
                      <a:pt x="1622" y="2859"/>
                      <a:pt x="1690" y="3121"/>
                    </a:cubicBezTo>
                    <a:lnTo>
                      <a:pt x="1999" y="4306"/>
                    </a:lnTo>
                    <a:cubicBezTo>
                      <a:pt x="2005" y="4328"/>
                      <a:pt x="2024" y="4344"/>
                      <a:pt x="2047" y="4345"/>
                    </a:cubicBezTo>
                    <a:lnTo>
                      <a:pt x="2048" y="4345"/>
                    </a:lnTo>
                    <a:cubicBezTo>
                      <a:pt x="2070" y="4345"/>
                      <a:pt x="2089" y="4332"/>
                      <a:pt x="2097" y="4311"/>
                    </a:cubicBezTo>
                    <a:lnTo>
                      <a:pt x="2510" y="3125"/>
                    </a:lnTo>
                    <a:cubicBezTo>
                      <a:pt x="2601" y="2866"/>
                      <a:pt x="2820" y="2674"/>
                      <a:pt x="3088" y="2618"/>
                    </a:cubicBezTo>
                    <a:lnTo>
                      <a:pt x="4319" y="2364"/>
                    </a:lnTo>
                    <a:cubicBezTo>
                      <a:pt x="4368" y="2353"/>
                      <a:pt x="4376" y="2286"/>
                      <a:pt x="4329" y="2265"/>
                    </a:cubicBezTo>
                    <a:lnTo>
                      <a:pt x="3138" y="1764"/>
                    </a:lnTo>
                    <a:cubicBezTo>
                      <a:pt x="2931" y="1679"/>
                      <a:pt x="2777" y="1502"/>
                      <a:pt x="2718" y="1286"/>
                    </a:cubicBezTo>
                    <a:lnTo>
                      <a:pt x="2378" y="39"/>
                    </a:lnTo>
                    <a:cubicBezTo>
                      <a:pt x="2372" y="18"/>
                      <a:pt x="2351" y="2"/>
                      <a:pt x="2329" y="1"/>
                    </a:cubicBezTo>
                    <a:close/>
                  </a:path>
                </a:pathLst>
              </a:custGeom>
              <a:solidFill>
                <a:srgbClr val="000000"/>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0"/>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chemeClr val="lt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4" name="Google Shape;1754;p30"/>
            <p:cNvGrpSpPr/>
            <p:nvPr/>
          </p:nvGrpSpPr>
          <p:grpSpPr>
            <a:xfrm>
              <a:off x="3461369" y="1048756"/>
              <a:ext cx="253611" cy="251814"/>
              <a:chOff x="5014450" y="3083725"/>
              <a:chExt cx="109400" cy="108625"/>
            </a:xfrm>
          </p:grpSpPr>
          <p:sp>
            <p:nvSpPr>
              <p:cNvPr id="1755" name="Google Shape;1755;p30"/>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0"/>
              <p:cNvSpPr/>
              <p:nvPr/>
            </p:nvSpPr>
            <p:spPr>
              <a:xfrm>
                <a:off x="5014450" y="3083725"/>
                <a:ext cx="109400" cy="108625"/>
              </a:xfrm>
              <a:custGeom>
                <a:avLst/>
                <a:gdLst/>
                <a:ahLst/>
                <a:cxnLst/>
                <a:rect l="l" t="t" r="r" b="b"/>
                <a:pathLst>
                  <a:path w="4376" h="4345" extrusionOk="0">
                    <a:moveTo>
                      <a:pt x="2324" y="231"/>
                    </a:moveTo>
                    <a:lnTo>
                      <a:pt x="2619" y="1312"/>
                    </a:lnTo>
                    <a:cubicBezTo>
                      <a:pt x="2686" y="1559"/>
                      <a:pt x="2862" y="1760"/>
                      <a:pt x="3098" y="1858"/>
                    </a:cubicBezTo>
                    <a:lnTo>
                      <a:pt x="4136" y="2295"/>
                    </a:lnTo>
                    <a:lnTo>
                      <a:pt x="3068" y="2517"/>
                    </a:lnTo>
                    <a:cubicBezTo>
                      <a:pt x="2765" y="2580"/>
                      <a:pt x="2516" y="2798"/>
                      <a:pt x="2414" y="3090"/>
                    </a:cubicBezTo>
                    <a:lnTo>
                      <a:pt x="2056" y="4118"/>
                    </a:lnTo>
                    <a:lnTo>
                      <a:pt x="1790" y="3096"/>
                    </a:lnTo>
                    <a:cubicBezTo>
                      <a:pt x="1712" y="2803"/>
                      <a:pt x="1502" y="2562"/>
                      <a:pt x="1221" y="2447"/>
                    </a:cubicBezTo>
                    <a:lnTo>
                      <a:pt x="250" y="2051"/>
                    </a:lnTo>
                    <a:lnTo>
                      <a:pt x="1289" y="1863"/>
                    </a:lnTo>
                    <a:cubicBezTo>
                      <a:pt x="1623" y="1803"/>
                      <a:pt x="1896" y="1563"/>
                      <a:pt x="1999" y="1240"/>
                    </a:cubicBezTo>
                    <a:lnTo>
                      <a:pt x="2324" y="231"/>
                    </a:lnTo>
                    <a:close/>
                    <a:moveTo>
                      <a:pt x="2329" y="1"/>
                    </a:moveTo>
                    <a:cubicBezTo>
                      <a:pt x="2307" y="1"/>
                      <a:pt x="2286" y="15"/>
                      <a:pt x="2279" y="37"/>
                    </a:cubicBezTo>
                    <a:lnTo>
                      <a:pt x="1902" y="1209"/>
                    </a:lnTo>
                    <a:cubicBezTo>
                      <a:pt x="1809" y="1496"/>
                      <a:pt x="1566" y="1709"/>
                      <a:pt x="1271" y="1762"/>
                    </a:cubicBezTo>
                    <a:lnTo>
                      <a:pt x="59" y="1983"/>
                    </a:lnTo>
                    <a:cubicBezTo>
                      <a:pt x="7" y="1991"/>
                      <a:pt x="0" y="2061"/>
                      <a:pt x="48" y="2080"/>
                    </a:cubicBezTo>
                    <a:lnTo>
                      <a:pt x="1183" y="2542"/>
                    </a:lnTo>
                    <a:cubicBezTo>
                      <a:pt x="1433" y="2645"/>
                      <a:pt x="1622" y="2859"/>
                      <a:pt x="1690" y="3121"/>
                    </a:cubicBezTo>
                    <a:lnTo>
                      <a:pt x="1999" y="4306"/>
                    </a:lnTo>
                    <a:cubicBezTo>
                      <a:pt x="2005" y="4328"/>
                      <a:pt x="2024" y="4344"/>
                      <a:pt x="2047" y="4345"/>
                    </a:cubicBezTo>
                    <a:lnTo>
                      <a:pt x="2048" y="4345"/>
                    </a:lnTo>
                    <a:cubicBezTo>
                      <a:pt x="2070" y="4345"/>
                      <a:pt x="2089" y="4332"/>
                      <a:pt x="2097" y="4311"/>
                    </a:cubicBezTo>
                    <a:lnTo>
                      <a:pt x="2510" y="3125"/>
                    </a:lnTo>
                    <a:cubicBezTo>
                      <a:pt x="2601" y="2866"/>
                      <a:pt x="2820" y="2674"/>
                      <a:pt x="3088" y="2618"/>
                    </a:cubicBezTo>
                    <a:lnTo>
                      <a:pt x="4319" y="2364"/>
                    </a:lnTo>
                    <a:cubicBezTo>
                      <a:pt x="4368" y="2353"/>
                      <a:pt x="4376" y="2286"/>
                      <a:pt x="4329" y="2265"/>
                    </a:cubicBezTo>
                    <a:lnTo>
                      <a:pt x="3138" y="1764"/>
                    </a:lnTo>
                    <a:cubicBezTo>
                      <a:pt x="2931" y="1679"/>
                      <a:pt x="2777" y="1502"/>
                      <a:pt x="2718" y="1286"/>
                    </a:cubicBezTo>
                    <a:lnTo>
                      <a:pt x="2378" y="39"/>
                    </a:lnTo>
                    <a:cubicBezTo>
                      <a:pt x="2372" y="18"/>
                      <a:pt x="2351" y="2"/>
                      <a:pt x="23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0"/>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58" name="Google Shape;1758;p30"/>
          <p:cNvGrpSpPr/>
          <p:nvPr/>
        </p:nvGrpSpPr>
        <p:grpSpPr>
          <a:xfrm>
            <a:off x="218344" y="1017731"/>
            <a:ext cx="253611" cy="251814"/>
            <a:chOff x="3461369" y="1048756"/>
            <a:chExt cx="253611" cy="251814"/>
          </a:xfrm>
        </p:grpSpPr>
        <p:grpSp>
          <p:nvGrpSpPr>
            <p:cNvPr id="1759" name="Google Shape;1759;p30"/>
            <p:cNvGrpSpPr/>
            <p:nvPr/>
          </p:nvGrpSpPr>
          <p:grpSpPr>
            <a:xfrm>
              <a:off x="3461369" y="1048756"/>
              <a:ext cx="253611" cy="251814"/>
              <a:chOff x="5014450" y="3083725"/>
              <a:chExt cx="109400" cy="108625"/>
            </a:xfrm>
          </p:grpSpPr>
          <p:sp>
            <p:nvSpPr>
              <p:cNvPr id="1760" name="Google Shape;1760;p30"/>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rgbClr val="FFFFFF"/>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0"/>
              <p:cNvSpPr/>
              <p:nvPr/>
            </p:nvSpPr>
            <p:spPr>
              <a:xfrm>
                <a:off x="5014450" y="3083725"/>
                <a:ext cx="109400" cy="108625"/>
              </a:xfrm>
              <a:custGeom>
                <a:avLst/>
                <a:gdLst/>
                <a:ahLst/>
                <a:cxnLst/>
                <a:rect l="l" t="t" r="r" b="b"/>
                <a:pathLst>
                  <a:path w="4376" h="4345" extrusionOk="0">
                    <a:moveTo>
                      <a:pt x="2324" y="231"/>
                    </a:moveTo>
                    <a:lnTo>
                      <a:pt x="2619" y="1312"/>
                    </a:lnTo>
                    <a:cubicBezTo>
                      <a:pt x="2686" y="1559"/>
                      <a:pt x="2862" y="1760"/>
                      <a:pt x="3098" y="1858"/>
                    </a:cubicBezTo>
                    <a:lnTo>
                      <a:pt x="4136" y="2295"/>
                    </a:lnTo>
                    <a:lnTo>
                      <a:pt x="3068" y="2517"/>
                    </a:lnTo>
                    <a:cubicBezTo>
                      <a:pt x="2765" y="2580"/>
                      <a:pt x="2516" y="2798"/>
                      <a:pt x="2414" y="3090"/>
                    </a:cubicBezTo>
                    <a:lnTo>
                      <a:pt x="2056" y="4118"/>
                    </a:lnTo>
                    <a:lnTo>
                      <a:pt x="1790" y="3096"/>
                    </a:lnTo>
                    <a:cubicBezTo>
                      <a:pt x="1712" y="2803"/>
                      <a:pt x="1502" y="2562"/>
                      <a:pt x="1221" y="2447"/>
                    </a:cubicBezTo>
                    <a:lnTo>
                      <a:pt x="250" y="2051"/>
                    </a:lnTo>
                    <a:lnTo>
                      <a:pt x="1289" y="1863"/>
                    </a:lnTo>
                    <a:cubicBezTo>
                      <a:pt x="1623" y="1803"/>
                      <a:pt x="1896" y="1563"/>
                      <a:pt x="1999" y="1240"/>
                    </a:cubicBezTo>
                    <a:lnTo>
                      <a:pt x="2324" y="231"/>
                    </a:lnTo>
                    <a:close/>
                    <a:moveTo>
                      <a:pt x="2329" y="1"/>
                    </a:moveTo>
                    <a:cubicBezTo>
                      <a:pt x="2307" y="1"/>
                      <a:pt x="2286" y="15"/>
                      <a:pt x="2279" y="37"/>
                    </a:cubicBezTo>
                    <a:lnTo>
                      <a:pt x="1902" y="1209"/>
                    </a:lnTo>
                    <a:cubicBezTo>
                      <a:pt x="1809" y="1496"/>
                      <a:pt x="1566" y="1709"/>
                      <a:pt x="1271" y="1762"/>
                    </a:cubicBezTo>
                    <a:lnTo>
                      <a:pt x="59" y="1983"/>
                    </a:lnTo>
                    <a:cubicBezTo>
                      <a:pt x="7" y="1991"/>
                      <a:pt x="0" y="2061"/>
                      <a:pt x="48" y="2080"/>
                    </a:cubicBezTo>
                    <a:lnTo>
                      <a:pt x="1183" y="2542"/>
                    </a:lnTo>
                    <a:cubicBezTo>
                      <a:pt x="1433" y="2645"/>
                      <a:pt x="1622" y="2859"/>
                      <a:pt x="1690" y="3121"/>
                    </a:cubicBezTo>
                    <a:lnTo>
                      <a:pt x="1999" y="4306"/>
                    </a:lnTo>
                    <a:cubicBezTo>
                      <a:pt x="2005" y="4328"/>
                      <a:pt x="2024" y="4344"/>
                      <a:pt x="2047" y="4345"/>
                    </a:cubicBezTo>
                    <a:lnTo>
                      <a:pt x="2048" y="4345"/>
                    </a:lnTo>
                    <a:cubicBezTo>
                      <a:pt x="2070" y="4345"/>
                      <a:pt x="2089" y="4332"/>
                      <a:pt x="2097" y="4311"/>
                    </a:cubicBezTo>
                    <a:lnTo>
                      <a:pt x="2510" y="3125"/>
                    </a:lnTo>
                    <a:cubicBezTo>
                      <a:pt x="2601" y="2866"/>
                      <a:pt x="2820" y="2674"/>
                      <a:pt x="3088" y="2618"/>
                    </a:cubicBezTo>
                    <a:lnTo>
                      <a:pt x="4319" y="2364"/>
                    </a:lnTo>
                    <a:cubicBezTo>
                      <a:pt x="4368" y="2353"/>
                      <a:pt x="4376" y="2286"/>
                      <a:pt x="4329" y="2265"/>
                    </a:cubicBezTo>
                    <a:lnTo>
                      <a:pt x="3138" y="1764"/>
                    </a:lnTo>
                    <a:cubicBezTo>
                      <a:pt x="2931" y="1679"/>
                      <a:pt x="2777" y="1502"/>
                      <a:pt x="2718" y="1286"/>
                    </a:cubicBezTo>
                    <a:lnTo>
                      <a:pt x="2378" y="39"/>
                    </a:lnTo>
                    <a:cubicBezTo>
                      <a:pt x="2372" y="18"/>
                      <a:pt x="2351" y="2"/>
                      <a:pt x="2329" y="1"/>
                    </a:cubicBezTo>
                    <a:close/>
                  </a:path>
                </a:pathLst>
              </a:custGeom>
              <a:solidFill>
                <a:srgbClr val="000000"/>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0"/>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chemeClr val="lt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3" name="Google Shape;1763;p30"/>
            <p:cNvGrpSpPr/>
            <p:nvPr/>
          </p:nvGrpSpPr>
          <p:grpSpPr>
            <a:xfrm>
              <a:off x="3461369" y="1048756"/>
              <a:ext cx="253611" cy="251814"/>
              <a:chOff x="5014450" y="3083725"/>
              <a:chExt cx="109400" cy="108625"/>
            </a:xfrm>
          </p:grpSpPr>
          <p:sp>
            <p:nvSpPr>
              <p:cNvPr id="1764" name="Google Shape;1764;p30"/>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0"/>
              <p:cNvSpPr/>
              <p:nvPr/>
            </p:nvSpPr>
            <p:spPr>
              <a:xfrm>
                <a:off x="5014450" y="3083725"/>
                <a:ext cx="109400" cy="108625"/>
              </a:xfrm>
              <a:custGeom>
                <a:avLst/>
                <a:gdLst/>
                <a:ahLst/>
                <a:cxnLst/>
                <a:rect l="l" t="t" r="r" b="b"/>
                <a:pathLst>
                  <a:path w="4376" h="4345" extrusionOk="0">
                    <a:moveTo>
                      <a:pt x="2324" y="231"/>
                    </a:moveTo>
                    <a:lnTo>
                      <a:pt x="2619" y="1312"/>
                    </a:lnTo>
                    <a:cubicBezTo>
                      <a:pt x="2686" y="1559"/>
                      <a:pt x="2862" y="1760"/>
                      <a:pt x="3098" y="1858"/>
                    </a:cubicBezTo>
                    <a:lnTo>
                      <a:pt x="4136" y="2295"/>
                    </a:lnTo>
                    <a:lnTo>
                      <a:pt x="3068" y="2517"/>
                    </a:lnTo>
                    <a:cubicBezTo>
                      <a:pt x="2765" y="2580"/>
                      <a:pt x="2516" y="2798"/>
                      <a:pt x="2414" y="3090"/>
                    </a:cubicBezTo>
                    <a:lnTo>
                      <a:pt x="2056" y="4118"/>
                    </a:lnTo>
                    <a:lnTo>
                      <a:pt x="1790" y="3096"/>
                    </a:lnTo>
                    <a:cubicBezTo>
                      <a:pt x="1712" y="2803"/>
                      <a:pt x="1502" y="2562"/>
                      <a:pt x="1221" y="2447"/>
                    </a:cubicBezTo>
                    <a:lnTo>
                      <a:pt x="250" y="2051"/>
                    </a:lnTo>
                    <a:lnTo>
                      <a:pt x="1289" y="1863"/>
                    </a:lnTo>
                    <a:cubicBezTo>
                      <a:pt x="1623" y="1803"/>
                      <a:pt x="1896" y="1563"/>
                      <a:pt x="1999" y="1240"/>
                    </a:cubicBezTo>
                    <a:lnTo>
                      <a:pt x="2324" y="231"/>
                    </a:lnTo>
                    <a:close/>
                    <a:moveTo>
                      <a:pt x="2329" y="1"/>
                    </a:moveTo>
                    <a:cubicBezTo>
                      <a:pt x="2307" y="1"/>
                      <a:pt x="2286" y="15"/>
                      <a:pt x="2279" y="37"/>
                    </a:cubicBezTo>
                    <a:lnTo>
                      <a:pt x="1902" y="1209"/>
                    </a:lnTo>
                    <a:cubicBezTo>
                      <a:pt x="1809" y="1496"/>
                      <a:pt x="1566" y="1709"/>
                      <a:pt x="1271" y="1762"/>
                    </a:cubicBezTo>
                    <a:lnTo>
                      <a:pt x="59" y="1983"/>
                    </a:lnTo>
                    <a:cubicBezTo>
                      <a:pt x="7" y="1991"/>
                      <a:pt x="0" y="2061"/>
                      <a:pt x="48" y="2080"/>
                    </a:cubicBezTo>
                    <a:lnTo>
                      <a:pt x="1183" y="2542"/>
                    </a:lnTo>
                    <a:cubicBezTo>
                      <a:pt x="1433" y="2645"/>
                      <a:pt x="1622" y="2859"/>
                      <a:pt x="1690" y="3121"/>
                    </a:cubicBezTo>
                    <a:lnTo>
                      <a:pt x="1999" y="4306"/>
                    </a:lnTo>
                    <a:cubicBezTo>
                      <a:pt x="2005" y="4328"/>
                      <a:pt x="2024" y="4344"/>
                      <a:pt x="2047" y="4345"/>
                    </a:cubicBezTo>
                    <a:lnTo>
                      <a:pt x="2048" y="4345"/>
                    </a:lnTo>
                    <a:cubicBezTo>
                      <a:pt x="2070" y="4345"/>
                      <a:pt x="2089" y="4332"/>
                      <a:pt x="2097" y="4311"/>
                    </a:cubicBezTo>
                    <a:lnTo>
                      <a:pt x="2510" y="3125"/>
                    </a:lnTo>
                    <a:cubicBezTo>
                      <a:pt x="2601" y="2866"/>
                      <a:pt x="2820" y="2674"/>
                      <a:pt x="3088" y="2618"/>
                    </a:cubicBezTo>
                    <a:lnTo>
                      <a:pt x="4319" y="2364"/>
                    </a:lnTo>
                    <a:cubicBezTo>
                      <a:pt x="4368" y="2353"/>
                      <a:pt x="4376" y="2286"/>
                      <a:pt x="4329" y="2265"/>
                    </a:cubicBezTo>
                    <a:lnTo>
                      <a:pt x="3138" y="1764"/>
                    </a:lnTo>
                    <a:cubicBezTo>
                      <a:pt x="2931" y="1679"/>
                      <a:pt x="2777" y="1502"/>
                      <a:pt x="2718" y="1286"/>
                    </a:cubicBezTo>
                    <a:lnTo>
                      <a:pt x="2378" y="39"/>
                    </a:lnTo>
                    <a:cubicBezTo>
                      <a:pt x="2372" y="18"/>
                      <a:pt x="2351" y="2"/>
                      <a:pt x="23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0"/>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67" name="Google Shape;1767;p30"/>
          <p:cNvGrpSpPr/>
          <p:nvPr/>
        </p:nvGrpSpPr>
        <p:grpSpPr>
          <a:xfrm>
            <a:off x="1033177" y="169649"/>
            <a:ext cx="185998" cy="184681"/>
            <a:chOff x="3461369" y="1048756"/>
            <a:chExt cx="253611" cy="251814"/>
          </a:xfrm>
        </p:grpSpPr>
        <p:grpSp>
          <p:nvGrpSpPr>
            <p:cNvPr id="1768" name="Google Shape;1768;p30"/>
            <p:cNvGrpSpPr/>
            <p:nvPr/>
          </p:nvGrpSpPr>
          <p:grpSpPr>
            <a:xfrm>
              <a:off x="3461369" y="1048756"/>
              <a:ext cx="253611" cy="251814"/>
              <a:chOff x="5014450" y="3083725"/>
              <a:chExt cx="109400" cy="108625"/>
            </a:xfrm>
          </p:grpSpPr>
          <p:sp>
            <p:nvSpPr>
              <p:cNvPr id="1769" name="Google Shape;1769;p30"/>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rgbClr val="FFFFFF"/>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0"/>
              <p:cNvSpPr/>
              <p:nvPr/>
            </p:nvSpPr>
            <p:spPr>
              <a:xfrm>
                <a:off x="5014450" y="3083725"/>
                <a:ext cx="109400" cy="108625"/>
              </a:xfrm>
              <a:custGeom>
                <a:avLst/>
                <a:gdLst/>
                <a:ahLst/>
                <a:cxnLst/>
                <a:rect l="l" t="t" r="r" b="b"/>
                <a:pathLst>
                  <a:path w="4376" h="4345" extrusionOk="0">
                    <a:moveTo>
                      <a:pt x="2324" y="231"/>
                    </a:moveTo>
                    <a:lnTo>
                      <a:pt x="2619" y="1312"/>
                    </a:lnTo>
                    <a:cubicBezTo>
                      <a:pt x="2686" y="1559"/>
                      <a:pt x="2862" y="1760"/>
                      <a:pt x="3098" y="1858"/>
                    </a:cubicBezTo>
                    <a:lnTo>
                      <a:pt x="4136" y="2295"/>
                    </a:lnTo>
                    <a:lnTo>
                      <a:pt x="3068" y="2517"/>
                    </a:lnTo>
                    <a:cubicBezTo>
                      <a:pt x="2765" y="2580"/>
                      <a:pt x="2516" y="2798"/>
                      <a:pt x="2414" y="3090"/>
                    </a:cubicBezTo>
                    <a:lnTo>
                      <a:pt x="2056" y="4118"/>
                    </a:lnTo>
                    <a:lnTo>
                      <a:pt x="1790" y="3096"/>
                    </a:lnTo>
                    <a:cubicBezTo>
                      <a:pt x="1712" y="2803"/>
                      <a:pt x="1502" y="2562"/>
                      <a:pt x="1221" y="2447"/>
                    </a:cubicBezTo>
                    <a:lnTo>
                      <a:pt x="250" y="2051"/>
                    </a:lnTo>
                    <a:lnTo>
                      <a:pt x="1289" y="1863"/>
                    </a:lnTo>
                    <a:cubicBezTo>
                      <a:pt x="1623" y="1803"/>
                      <a:pt x="1896" y="1563"/>
                      <a:pt x="1999" y="1240"/>
                    </a:cubicBezTo>
                    <a:lnTo>
                      <a:pt x="2324" y="231"/>
                    </a:lnTo>
                    <a:close/>
                    <a:moveTo>
                      <a:pt x="2329" y="1"/>
                    </a:moveTo>
                    <a:cubicBezTo>
                      <a:pt x="2307" y="1"/>
                      <a:pt x="2286" y="15"/>
                      <a:pt x="2279" y="37"/>
                    </a:cubicBezTo>
                    <a:lnTo>
                      <a:pt x="1902" y="1209"/>
                    </a:lnTo>
                    <a:cubicBezTo>
                      <a:pt x="1809" y="1496"/>
                      <a:pt x="1566" y="1709"/>
                      <a:pt x="1271" y="1762"/>
                    </a:cubicBezTo>
                    <a:lnTo>
                      <a:pt x="59" y="1983"/>
                    </a:lnTo>
                    <a:cubicBezTo>
                      <a:pt x="7" y="1991"/>
                      <a:pt x="0" y="2061"/>
                      <a:pt x="48" y="2080"/>
                    </a:cubicBezTo>
                    <a:lnTo>
                      <a:pt x="1183" y="2542"/>
                    </a:lnTo>
                    <a:cubicBezTo>
                      <a:pt x="1433" y="2645"/>
                      <a:pt x="1622" y="2859"/>
                      <a:pt x="1690" y="3121"/>
                    </a:cubicBezTo>
                    <a:lnTo>
                      <a:pt x="1999" y="4306"/>
                    </a:lnTo>
                    <a:cubicBezTo>
                      <a:pt x="2005" y="4328"/>
                      <a:pt x="2024" y="4344"/>
                      <a:pt x="2047" y="4345"/>
                    </a:cubicBezTo>
                    <a:lnTo>
                      <a:pt x="2048" y="4345"/>
                    </a:lnTo>
                    <a:cubicBezTo>
                      <a:pt x="2070" y="4345"/>
                      <a:pt x="2089" y="4332"/>
                      <a:pt x="2097" y="4311"/>
                    </a:cubicBezTo>
                    <a:lnTo>
                      <a:pt x="2510" y="3125"/>
                    </a:lnTo>
                    <a:cubicBezTo>
                      <a:pt x="2601" y="2866"/>
                      <a:pt x="2820" y="2674"/>
                      <a:pt x="3088" y="2618"/>
                    </a:cubicBezTo>
                    <a:lnTo>
                      <a:pt x="4319" y="2364"/>
                    </a:lnTo>
                    <a:cubicBezTo>
                      <a:pt x="4368" y="2353"/>
                      <a:pt x="4376" y="2286"/>
                      <a:pt x="4329" y="2265"/>
                    </a:cubicBezTo>
                    <a:lnTo>
                      <a:pt x="3138" y="1764"/>
                    </a:lnTo>
                    <a:cubicBezTo>
                      <a:pt x="2931" y="1679"/>
                      <a:pt x="2777" y="1502"/>
                      <a:pt x="2718" y="1286"/>
                    </a:cubicBezTo>
                    <a:lnTo>
                      <a:pt x="2378" y="39"/>
                    </a:lnTo>
                    <a:cubicBezTo>
                      <a:pt x="2372" y="18"/>
                      <a:pt x="2351" y="2"/>
                      <a:pt x="2329" y="1"/>
                    </a:cubicBezTo>
                    <a:close/>
                  </a:path>
                </a:pathLst>
              </a:custGeom>
              <a:solidFill>
                <a:srgbClr val="000000"/>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0"/>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chemeClr val="lt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2" name="Google Shape;1772;p30"/>
            <p:cNvGrpSpPr/>
            <p:nvPr/>
          </p:nvGrpSpPr>
          <p:grpSpPr>
            <a:xfrm>
              <a:off x="3461369" y="1048756"/>
              <a:ext cx="253611" cy="251814"/>
              <a:chOff x="5014450" y="3083725"/>
              <a:chExt cx="109400" cy="108625"/>
            </a:xfrm>
          </p:grpSpPr>
          <p:sp>
            <p:nvSpPr>
              <p:cNvPr id="1773" name="Google Shape;1773;p30"/>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0"/>
              <p:cNvSpPr/>
              <p:nvPr/>
            </p:nvSpPr>
            <p:spPr>
              <a:xfrm>
                <a:off x="5014450" y="3083725"/>
                <a:ext cx="109400" cy="108625"/>
              </a:xfrm>
              <a:custGeom>
                <a:avLst/>
                <a:gdLst/>
                <a:ahLst/>
                <a:cxnLst/>
                <a:rect l="l" t="t" r="r" b="b"/>
                <a:pathLst>
                  <a:path w="4376" h="4345" extrusionOk="0">
                    <a:moveTo>
                      <a:pt x="2324" y="231"/>
                    </a:moveTo>
                    <a:lnTo>
                      <a:pt x="2619" y="1312"/>
                    </a:lnTo>
                    <a:cubicBezTo>
                      <a:pt x="2686" y="1559"/>
                      <a:pt x="2862" y="1760"/>
                      <a:pt x="3098" y="1858"/>
                    </a:cubicBezTo>
                    <a:lnTo>
                      <a:pt x="4136" y="2295"/>
                    </a:lnTo>
                    <a:lnTo>
                      <a:pt x="3068" y="2517"/>
                    </a:lnTo>
                    <a:cubicBezTo>
                      <a:pt x="2765" y="2580"/>
                      <a:pt x="2516" y="2798"/>
                      <a:pt x="2414" y="3090"/>
                    </a:cubicBezTo>
                    <a:lnTo>
                      <a:pt x="2056" y="4118"/>
                    </a:lnTo>
                    <a:lnTo>
                      <a:pt x="1790" y="3096"/>
                    </a:lnTo>
                    <a:cubicBezTo>
                      <a:pt x="1712" y="2803"/>
                      <a:pt x="1502" y="2562"/>
                      <a:pt x="1221" y="2447"/>
                    </a:cubicBezTo>
                    <a:lnTo>
                      <a:pt x="250" y="2051"/>
                    </a:lnTo>
                    <a:lnTo>
                      <a:pt x="1289" y="1863"/>
                    </a:lnTo>
                    <a:cubicBezTo>
                      <a:pt x="1623" y="1803"/>
                      <a:pt x="1896" y="1563"/>
                      <a:pt x="1999" y="1240"/>
                    </a:cubicBezTo>
                    <a:lnTo>
                      <a:pt x="2324" y="231"/>
                    </a:lnTo>
                    <a:close/>
                    <a:moveTo>
                      <a:pt x="2329" y="1"/>
                    </a:moveTo>
                    <a:cubicBezTo>
                      <a:pt x="2307" y="1"/>
                      <a:pt x="2286" y="15"/>
                      <a:pt x="2279" y="37"/>
                    </a:cubicBezTo>
                    <a:lnTo>
                      <a:pt x="1902" y="1209"/>
                    </a:lnTo>
                    <a:cubicBezTo>
                      <a:pt x="1809" y="1496"/>
                      <a:pt x="1566" y="1709"/>
                      <a:pt x="1271" y="1762"/>
                    </a:cubicBezTo>
                    <a:lnTo>
                      <a:pt x="59" y="1983"/>
                    </a:lnTo>
                    <a:cubicBezTo>
                      <a:pt x="7" y="1991"/>
                      <a:pt x="0" y="2061"/>
                      <a:pt x="48" y="2080"/>
                    </a:cubicBezTo>
                    <a:lnTo>
                      <a:pt x="1183" y="2542"/>
                    </a:lnTo>
                    <a:cubicBezTo>
                      <a:pt x="1433" y="2645"/>
                      <a:pt x="1622" y="2859"/>
                      <a:pt x="1690" y="3121"/>
                    </a:cubicBezTo>
                    <a:lnTo>
                      <a:pt x="1999" y="4306"/>
                    </a:lnTo>
                    <a:cubicBezTo>
                      <a:pt x="2005" y="4328"/>
                      <a:pt x="2024" y="4344"/>
                      <a:pt x="2047" y="4345"/>
                    </a:cubicBezTo>
                    <a:lnTo>
                      <a:pt x="2048" y="4345"/>
                    </a:lnTo>
                    <a:cubicBezTo>
                      <a:pt x="2070" y="4345"/>
                      <a:pt x="2089" y="4332"/>
                      <a:pt x="2097" y="4311"/>
                    </a:cubicBezTo>
                    <a:lnTo>
                      <a:pt x="2510" y="3125"/>
                    </a:lnTo>
                    <a:cubicBezTo>
                      <a:pt x="2601" y="2866"/>
                      <a:pt x="2820" y="2674"/>
                      <a:pt x="3088" y="2618"/>
                    </a:cubicBezTo>
                    <a:lnTo>
                      <a:pt x="4319" y="2364"/>
                    </a:lnTo>
                    <a:cubicBezTo>
                      <a:pt x="4368" y="2353"/>
                      <a:pt x="4376" y="2286"/>
                      <a:pt x="4329" y="2265"/>
                    </a:cubicBezTo>
                    <a:lnTo>
                      <a:pt x="3138" y="1764"/>
                    </a:lnTo>
                    <a:cubicBezTo>
                      <a:pt x="2931" y="1679"/>
                      <a:pt x="2777" y="1502"/>
                      <a:pt x="2718" y="1286"/>
                    </a:cubicBezTo>
                    <a:lnTo>
                      <a:pt x="2378" y="39"/>
                    </a:lnTo>
                    <a:cubicBezTo>
                      <a:pt x="2372" y="18"/>
                      <a:pt x="2351" y="2"/>
                      <a:pt x="23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0"/>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76" name="Google Shape;1776;p30"/>
          <p:cNvGrpSpPr/>
          <p:nvPr/>
        </p:nvGrpSpPr>
        <p:grpSpPr>
          <a:xfrm>
            <a:off x="8672227" y="3804446"/>
            <a:ext cx="185998" cy="184706"/>
            <a:chOff x="3461369" y="1048756"/>
            <a:chExt cx="253611" cy="251814"/>
          </a:xfrm>
        </p:grpSpPr>
        <p:grpSp>
          <p:nvGrpSpPr>
            <p:cNvPr id="1777" name="Google Shape;1777;p30"/>
            <p:cNvGrpSpPr/>
            <p:nvPr/>
          </p:nvGrpSpPr>
          <p:grpSpPr>
            <a:xfrm>
              <a:off x="3461369" y="1048756"/>
              <a:ext cx="253611" cy="251814"/>
              <a:chOff x="5014450" y="3083725"/>
              <a:chExt cx="109400" cy="108625"/>
            </a:xfrm>
          </p:grpSpPr>
          <p:sp>
            <p:nvSpPr>
              <p:cNvPr id="1778" name="Google Shape;1778;p30"/>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rgbClr val="FFFFFF"/>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0"/>
              <p:cNvSpPr/>
              <p:nvPr/>
            </p:nvSpPr>
            <p:spPr>
              <a:xfrm>
                <a:off x="5014450" y="3083725"/>
                <a:ext cx="109400" cy="108625"/>
              </a:xfrm>
              <a:custGeom>
                <a:avLst/>
                <a:gdLst/>
                <a:ahLst/>
                <a:cxnLst/>
                <a:rect l="l" t="t" r="r" b="b"/>
                <a:pathLst>
                  <a:path w="4376" h="4345" extrusionOk="0">
                    <a:moveTo>
                      <a:pt x="2324" y="231"/>
                    </a:moveTo>
                    <a:lnTo>
                      <a:pt x="2619" y="1312"/>
                    </a:lnTo>
                    <a:cubicBezTo>
                      <a:pt x="2686" y="1559"/>
                      <a:pt x="2862" y="1760"/>
                      <a:pt x="3098" y="1858"/>
                    </a:cubicBezTo>
                    <a:lnTo>
                      <a:pt x="4136" y="2295"/>
                    </a:lnTo>
                    <a:lnTo>
                      <a:pt x="3068" y="2517"/>
                    </a:lnTo>
                    <a:cubicBezTo>
                      <a:pt x="2765" y="2580"/>
                      <a:pt x="2516" y="2798"/>
                      <a:pt x="2414" y="3090"/>
                    </a:cubicBezTo>
                    <a:lnTo>
                      <a:pt x="2056" y="4118"/>
                    </a:lnTo>
                    <a:lnTo>
                      <a:pt x="1790" y="3096"/>
                    </a:lnTo>
                    <a:cubicBezTo>
                      <a:pt x="1712" y="2803"/>
                      <a:pt x="1502" y="2562"/>
                      <a:pt x="1221" y="2447"/>
                    </a:cubicBezTo>
                    <a:lnTo>
                      <a:pt x="250" y="2051"/>
                    </a:lnTo>
                    <a:lnTo>
                      <a:pt x="1289" y="1863"/>
                    </a:lnTo>
                    <a:cubicBezTo>
                      <a:pt x="1623" y="1803"/>
                      <a:pt x="1896" y="1563"/>
                      <a:pt x="1999" y="1240"/>
                    </a:cubicBezTo>
                    <a:lnTo>
                      <a:pt x="2324" y="231"/>
                    </a:lnTo>
                    <a:close/>
                    <a:moveTo>
                      <a:pt x="2329" y="1"/>
                    </a:moveTo>
                    <a:cubicBezTo>
                      <a:pt x="2307" y="1"/>
                      <a:pt x="2286" y="15"/>
                      <a:pt x="2279" y="37"/>
                    </a:cubicBezTo>
                    <a:lnTo>
                      <a:pt x="1902" y="1209"/>
                    </a:lnTo>
                    <a:cubicBezTo>
                      <a:pt x="1809" y="1496"/>
                      <a:pt x="1566" y="1709"/>
                      <a:pt x="1271" y="1762"/>
                    </a:cubicBezTo>
                    <a:lnTo>
                      <a:pt x="59" y="1983"/>
                    </a:lnTo>
                    <a:cubicBezTo>
                      <a:pt x="7" y="1991"/>
                      <a:pt x="0" y="2061"/>
                      <a:pt x="48" y="2080"/>
                    </a:cubicBezTo>
                    <a:lnTo>
                      <a:pt x="1183" y="2542"/>
                    </a:lnTo>
                    <a:cubicBezTo>
                      <a:pt x="1433" y="2645"/>
                      <a:pt x="1622" y="2859"/>
                      <a:pt x="1690" y="3121"/>
                    </a:cubicBezTo>
                    <a:lnTo>
                      <a:pt x="1999" y="4306"/>
                    </a:lnTo>
                    <a:cubicBezTo>
                      <a:pt x="2005" y="4328"/>
                      <a:pt x="2024" y="4344"/>
                      <a:pt x="2047" y="4345"/>
                    </a:cubicBezTo>
                    <a:lnTo>
                      <a:pt x="2048" y="4345"/>
                    </a:lnTo>
                    <a:cubicBezTo>
                      <a:pt x="2070" y="4345"/>
                      <a:pt x="2089" y="4332"/>
                      <a:pt x="2097" y="4311"/>
                    </a:cubicBezTo>
                    <a:lnTo>
                      <a:pt x="2510" y="3125"/>
                    </a:lnTo>
                    <a:cubicBezTo>
                      <a:pt x="2601" y="2866"/>
                      <a:pt x="2820" y="2674"/>
                      <a:pt x="3088" y="2618"/>
                    </a:cubicBezTo>
                    <a:lnTo>
                      <a:pt x="4319" y="2364"/>
                    </a:lnTo>
                    <a:cubicBezTo>
                      <a:pt x="4368" y="2353"/>
                      <a:pt x="4376" y="2286"/>
                      <a:pt x="4329" y="2265"/>
                    </a:cubicBezTo>
                    <a:lnTo>
                      <a:pt x="3138" y="1764"/>
                    </a:lnTo>
                    <a:cubicBezTo>
                      <a:pt x="2931" y="1679"/>
                      <a:pt x="2777" y="1502"/>
                      <a:pt x="2718" y="1286"/>
                    </a:cubicBezTo>
                    <a:lnTo>
                      <a:pt x="2378" y="39"/>
                    </a:lnTo>
                    <a:cubicBezTo>
                      <a:pt x="2372" y="18"/>
                      <a:pt x="2351" y="2"/>
                      <a:pt x="2329" y="1"/>
                    </a:cubicBezTo>
                    <a:close/>
                  </a:path>
                </a:pathLst>
              </a:custGeom>
              <a:solidFill>
                <a:srgbClr val="000000"/>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0"/>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chemeClr val="lt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1" name="Google Shape;1781;p30"/>
            <p:cNvGrpSpPr/>
            <p:nvPr/>
          </p:nvGrpSpPr>
          <p:grpSpPr>
            <a:xfrm>
              <a:off x="3461369" y="1048756"/>
              <a:ext cx="253611" cy="251814"/>
              <a:chOff x="5014450" y="3083725"/>
              <a:chExt cx="109400" cy="108625"/>
            </a:xfrm>
          </p:grpSpPr>
          <p:sp>
            <p:nvSpPr>
              <p:cNvPr id="1782" name="Google Shape;1782;p30"/>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0"/>
              <p:cNvSpPr/>
              <p:nvPr/>
            </p:nvSpPr>
            <p:spPr>
              <a:xfrm>
                <a:off x="5014450" y="3083725"/>
                <a:ext cx="109400" cy="108625"/>
              </a:xfrm>
              <a:custGeom>
                <a:avLst/>
                <a:gdLst/>
                <a:ahLst/>
                <a:cxnLst/>
                <a:rect l="l" t="t" r="r" b="b"/>
                <a:pathLst>
                  <a:path w="4376" h="4345" extrusionOk="0">
                    <a:moveTo>
                      <a:pt x="2324" y="231"/>
                    </a:moveTo>
                    <a:lnTo>
                      <a:pt x="2619" y="1312"/>
                    </a:lnTo>
                    <a:cubicBezTo>
                      <a:pt x="2686" y="1559"/>
                      <a:pt x="2862" y="1760"/>
                      <a:pt x="3098" y="1858"/>
                    </a:cubicBezTo>
                    <a:lnTo>
                      <a:pt x="4136" y="2295"/>
                    </a:lnTo>
                    <a:lnTo>
                      <a:pt x="3068" y="2517"/>
                    </a:lnTo>
                    <a:cubicBezTo>
                      <a:pt x="2765" y="2580"/>
                      <a:pt x="2516" y="2798"/>
                      <a:pt x="2414" y="3090"/>
                    </a:cubicBezTo>
                    <a:lnTo>
                      <a:pt x="2056" y="4118"/>
                    </a:lnTo>
                    <a:lnTo>
                      <a:pt x="1790" y="3096"/>
                    </a:lnTo>
                    <a:cubicBezTo>
                      <a:pt x="1712" y="2803"/>
                      <a:pt x="1502" y="2562"/>
                      <a:pt x="1221" y="2447"/>
                    </a:cubicBezTo>
                    <a:lnTo>
                      <a:pt x="250" y="2051"/>
                    </a:lnTo>
                    <a:lnTo>
                      <a:pt x="1289" y="1863"/>
                    </a:lnTo>
                    <a:cubicBezTo>
                      <a:pt x="1623" y="1803"/>
                      <a:pt x="1896" y="1563"/>
                      <a:pt x="1999" y="1240"/>
                    </a:cubicBezTo>
                    <a:lnTo>
                      <a:pt x="2324" y="231"/>
                    </a:lnTo>
                    <a:close/>
                    <a:moveTo>
                      <a:pt x="2329" y="1"/>
                    </a:moveTo>
                    <a:cubicBezTo>
                      <a:pt x="2307" y="1"/>
                      <a:pt x="2286" y="15"/>
                      <a:pt x="2279" y="37"/>
                    </a:cubicBezTo>
                    <a:lnTo>
                      <a:pt x="1902" y="1209"/>
                    </a:lnTo>
                    <a:cubicBezTo>
                      <a:pt x="1809" y="1496"/>
                      <a:pt x="1566" y="1709"/>
                      <a:pt x="1271" y="1762"/>
                    </a:cubicBezTo>
                    <a:lnTo>
                      <a:pt x="59" y="1983"/>
                    </a:lnTo>
                    <a:cubicBezTo>
                      <a:pt x="7" y="1991"/>
                      <a:pt x="0" y="2061"/>
                      <a:pt x="48" y="2080"/>
                    </a:cubicBezTo>
                    <a:lnTo>
                      <a:pt x="1183" y="2542"/>
                    </a:lnTo>
                    <a:cubicBezTo>
                      <a:pt x="1433" y="2645"/>
                      <a:pt x="1622" y="2859"/>
                      <a:pt x="1690" y="3121"/>
                    </a:cubicBezTo>
                    <a:lnTo>
                      <a:pt x="1999" y="4306"/>
                    </a:lnTo>
                    <a:cubicBezTo>
                      <a:pt x="2005" y="4328"/>
                      <a:pt x="2024" y="4344"/>
                      <a:pt x="2047" y="4345"/>
                    </a:cubicBezTo>
                    <a:lnTo>
                      <a:pt x="2048" y="4345"/>
                    </a:lnTo>
                    <a:cubicBezTo>
                      <a:pt x="2070" y="4345"/>
                      <a:pt x="2089" y="4332"/>
                      <a:pt x="2097" y="4311"/>
                    </a:cubicBezTo>
                    <a:lnTo>
                      <a:pt x="2510" y="3125"/>
                    </a:lnTo>
                    <a:cubicBezTo>
                      <a:pt x="2601" y="2866"/>
                      <a:pt x="2820" y="2674"/>
                      <a:pt x="3088" y="2618"/>
                    </a:cubicBezTo>
                    <a:lnTo>
                      <a:pt x="4319" y="2364"/>
                    </a:lnTo>
                    <a:cubicBezTo>
                      <a:pt x="4368" y="2353"/>
                      <a:pt x="4376" y="2286"/>
                      <a:pt x="4329" y="2265"/>
                    </a:cubicBezTo>
                    <a:lnTo>
                      <a:pt x="3138" y="1764"/>
                    </a:lnTo>
                    <a:cubicBezTo>
                      <a:pt x="2931" y="1679"/>
                      <a:pt x="2777" y="1502"/>
                      <a:pt x="2718" y="1286"/>
                    </a:cubicBezTo>
                    <a:lnTo>
                      <a:pt x="2378" y="39"/>
                    </a:lnTo>
                    <a:cubicBezTo>
                      <a:pt x="2372" y="18"/>
                      <a:pt x="2351" y="2"/>
                      <a:pt x="23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0"/>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85" name="Google Shape;1785;p30"/>
          <p:cNvGrpSpPr/>
          <p:nvPr/>
        </p:nvGrpSpPr>
        <p:grpSpPr>
          <a:xfrm flipH="1">
            <a:off x="8022992" y="4107212"/>
            <a:ext cx="1065414" cy="688778"/>
            <a:chOff x="4487662" y="1585653"/>
            <a:chExt cx="1065414" cy="688778"/>
          </a:xfrm>
        </p:grpSpPr>
        <p:grpSp>
          <p:nvGrpSpPr>
            <p:cNvPr id="1786" name="Google Shape;1786;p30"/>
            <p:cNvGrpSpPr/>
            <p:nvPr/>
          </p:nvGrpSpPr>
          <p:grpSpPr>
            <a:xfrm>
              <a:off x="4546067" y="1585653"/>
              <a:ext cx="970370" cy="648598"/>
              <a:chOff x="4641900" y="4151900"/>
              <a:chExt cx="211175" cy="141150"/>
            </a:xfrm>
          </p:grpSpPr>
          <p:sp>
            <p:nvSpPr>
              <p:cNvPr id="1787" name="Google Shape;1787;p30"/>
              <p:cNvSpPr/>
              <p:nvPr/>
            </p:nvSpPr>
            <p:spPr>
              <a:xfrm>
                <a:off x="4681125" y="4151900"/>
                <a:ext cx="16525" cy="14175"/>
              </a:xfrm>
              <a:custGeom>
                <a:avLst/>
                <a:gdLst/>
                <a:ahLst/>
                <a:cxnLst/>
                <a:rect l="l" t="t" r="r" b="b"/>
                <a:pathLst>
                  <a:path w="661" h="567" extrusionOk="0">
                    <a:moveTo>
                      <a:pt x="378" y="0"/>
                    </a:moveTo>
                    <a:cubicBezTo>
                      <a:pt x="126" y="0"/>
                      <a:pt x="0" y="306"/>
                      <a:pt x="178" y="484"/>
                    </a:cubicBezTo>
                    <a:cubicBezTo>
                      <a:pt x="236" y="541"/>
                      <a:pt x="306" y="567"/>
                      <a:pt x="375" y="567"/>
                    </a:cubicBezTo>
                    <a:cubicBezTo>
                      <a:pt x="521" y="567"/>
                      <a:pt x="660" y="454"/>
                      <a:pt x="660" y="283"/>
                    </a:cubicBezTo>
                    <a:cubicBezTo>
                      <a:pt x="660" y="127"/>
                      <a:pt x="534" y="0"/>
                      <a:pt x="378" y="0"/>
                    </a:cubicBezTo>
                    <a:close/>
                  </a:path>
                </a:pathLst>
              </a:custGeom>
              <a:solidFill>
                <a:schemeClr val="lt2"/>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0"/>
              <p:cNvSpPr/>
              <p:nvPr/>
            </p:nvSpPr>
            <p:spPr>
              <a:xfrm>
                <a:off x="4641900" y="4153675"/>
                <a:ext cx="211175" cy="139375"/>
              </a:xfrm>
              <a:custGeom>
                <a:avLst/>
                <a:gdLst/>
                <a:ahLst/>
                <a:cxnLst/>
                <a:rect l="l" t="t" r="r" b="b"/>
                <a:pathLst>
                  <a:path w="8447" h="5575" extrusionOk="0">
                    <a:moveTo>
                      <a:pt x="6233" y="0"/>
                    </a:moveTo>
                    <a:lnTo>
                      <a:pt x="6186" y="21"/>
                    </a:lnTo>
                    <a:lnTo>
                      <a:pt x="8322" y="4860"/>
                    </a:lnTo>
                    <a:lnTo>
                      <a:pt x="1930" y="164"/>
                    </a:lnTo>
                    <a:lnTo>
                      <a:pt x="1" y="5557"/>
                    </a:lnTo>
                    <a:lnTo>
                      <a:pt x="49" y="5574"/>
                    </a:lnTo>
                    <a:lnTo>
                      <a:pt x="1955" y="245"/>
                    </a:lnTo>
                    <a:lnTo>
                      <a:pt x="8446" y="5015"/>
                    </a:lnTo>
                    <a:lnTo>
                      <a:pt x="6233" y="0"/>
                    </a:lnTo>
                    <a:close/>
                  </a:path>
                </a:pathLst>
              </a:custGeom>
              <a:solidFill>
                <a:schemeClr val="lt2"/>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sp>
          <p:nvSpPr>
            <p:cNvPr id="1789" name="Google Shape;1789;p30"/>
            <p:cNvSpPr/>
            <p:nvPr/>
          </p:nvSpPr>
          <p:spPr>
            <a:xfrm>
              <a:off x="4546067" y="1593810"/>
              <a:ext cx="970370" cy="640442"/>
            </a:xfrm>
            <a:custGeom>
              <a:avLst/>
              <a:gdLst/>
              <a:ahLst/>
              <a:cxnLst/>
              <a:rect l="l" t="t" r="r" b="b"/>
              <a:pathLst>
                <a:path w="8447" h="5575" extrusionOk="0">
                  <a:moveTo>
                    <a:pt x="6233" y="0"/>
                  </a:moveTo>
                  <a:lnTo>
                    <a:pt x="6186" y="21"/>
                  </a:lnTo>
                  <a:lnTo>
                    <a:pt x="8322" y="4860"/>
                  </a:lnTo>
                  <a:lnTo>
                    <a:pt x="1930" y="164"/>
                  </a:lnTo>
                  <a:lnTo>
                    <a:pt x="1" y="5557"/>
                  </a:lnTo>
                  <a:lnTo>
                    <a:pt x="49" y="5574"/>
                  </a:lnTo>
                  <a:lnTo>
                    <a:pt x="1955" y="245"/>
                  </a:lnTo>
                  <a:lnTo>
                    <a:pt x="8446" y="5015"/>
                  </a:lnTo>
                  <a:lnTo>
                    <a:pt x="6233" y="0"/>
                  </a:lnTo>
                  <a:close/>
                </a:path>
              </a:pathLst>
            </a:custGeom>
            <a:solidFill>
              <a:srgbClr val="1EBDF7"/>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0"/>
            <p:cNvSpPr/>
            <p:nvPr/>
          </p:nvSpPr>
          <p:spPr>
            <a:xfrm>
              <a:off x="4546067" y="1593810"/>
              <a:ext cx="970370" cy="640442"/>
            </a:xfrm>
            <a:custGeom>
              <a:avLst/>
              <a:gdLst/>
              <a:ahLst/>
              <a:cxnLst/>
              <a:rect l="l" t="t" r="r" b="b"/>
              <a:pathLst>
                <a:path w="8447" h="5575" extrusionOk="0">
                  <a:moveTo>
                    <a:pt x="6233" y="0"/>
                  </a:moveTo>
                  <a:lnTo>
                    <a:pt x="6186" y="21"/>
                  </a:lnTo>
                  <a:lnTo>
                    <a:pt x="8322" y="4860"/>
                  </a:lnTo>
                  <a:lnTo>
                    <a:pt x="1930" y="164"/>
                  </a:lnTo>
                  <a:lnTo>
                    <a:pt x="1" y="5557"/>
                  </a:lnTo>
                  <a:lnTo>
                    <a:pt x="49" y="5574"/>
                  </a:lnTo>
                  <a:lnTo>
                    <a:pt x="1955" y="245"/>
                  </a:lnTo>
                  <a:lnTo>
                    <a:pt x="8446" y="5015"/>
                  </a:lnTo>
                  <a:lnTo>
                    <a:pt x="6233" y="0"/>
                  </a:ln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0"/>
            <p:cNvSpPr/>
            <p:nvPr/>
          </p:nvSpPr>
          <p:spPr>
            <a:xfrm>
              <a:off x="4487662" y="2177704"/>
              <a:ext cx="113039" cy="96727"/>
            </a:xfrm>
            <a:custGeom>
              <a:avLst/>
              <a:gdLst/>
              <a:ahLst/>
              <a:cxnLst/>
              <a:rect l="l" t="t" r="r" b="b"/>
              <a:pathLst>
                <a:path w="984" h="842" extrusionOk="0">
                  <a:moveTo>
                    <a:pt x="563" y="0"/>
                  </a:moveTo>
                  <a:cubicBezTo>
                    <a:pt x="188" y="0"/>
                    <a:pt x="1" y="453"/>
                    <a:pt x="266" y="719"/>
                  </a:cubicBezTo>
                  <a:cubicBezTo>
                    <a:pt x="346" y="799"/>
                    <a:pt x="453" y="842"/>
                    <a:pt x="562" y="842"/>
                  </a:cubicBezTo>
                  <a:cubicBezTo>
                    <a:pt x="617" y="842"/>
                    <a:pt x="672" y="831"/>
                    <a:pt x="724" y="809"/>
                  </a:cubicBezTo>
                  <a:cubicBezTo>
                    <a:pt x="882" y="744"/>
                    <a:pt x="984" y="591"/>
                    <a:pt x="984" y="421"/>
                  </a:cubicBezTo>
                  <a:cubicBezTo>
                    <a:pt x="984" y="189"/>
                    <a:pt x="795" y="0"/>
                    <a:pt x="563" y="0"/>
                  </a:cubicBezTo>
                  <a:close/>
                </a:path>
              </a:pathLst>
            </a:custGeom>
            <a:solidFill>
              <a:srgbClr val="1EBDF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0"/>
            <p:cNvSpPr/>
            <p:nvPr/>
          </p:nvSpPr>
          <p:spPr>
            <a:xfrm>
              <a:off x="4726309" y="1585653"/>
              <a:ext cx="75934" cy="65136"/>
            </a:xfrm>
            <a:custGeom>
              <a:avLst/>
              <a:gdLst/>
              <a:ahLst/>
              <a:cxnLst/>
              <a:rect l="l" t="t" r="r" b="b"/>
              <a:pathLst>
                <a:path w="661" h="567" extrusionOk="0">
                  <a:moveTo>
                    <a:pt x="378" y="0"/>
                  </a:moveTo>
                  <a:cubicBezTo>
                    <a:pt x="126" y="0"/>
                    <a:pt x="0" y="306"/>
                    <a:pt x="178" y="484"/>
                  </a:cubicBezTo>
                  <a:cubicBezTo>
                    <a:pt x="236" y="541"/>
                    <a:pt x="306" y="567"/>
                    <a:pt x="375" y="567"/>
                  </a:cubicBezTo>
                  <a:cubicBezTo>
                    <a:pt x="521" y="567"/>
                    <a:pt x="660" y="454"/>
                    <a:pt x="660" y="283"/>
                  </a:cubicBezTo>
                  <a:cubicBezTo>
                    <a:pt x="660" y="127"/>
                    <a:pt x="534" y="0"/>
                    <a:pt x="378" y="0"/>
                  </a:cubicBezTo>
                  <a:close/>
                </a:path>
              </a:pathLst>
            </a:custGeom>
            <a:solidFill>
              <a:srgbClr val="F7581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0"/>
            <p:cNvSpPr/>
            <p:nvPr/>
          </p:nvSpPr>
          <p:spPr>
            <a:xfrm>
              <a:off x="5441274" y="2102200"/>
              <a:ext cx="111802" cy="96724"/>
            </a:xfrm>
            <a:custGeom>
              <a:avLst/>
              <a:gdLst/>
              <a:ahLst/>
              <a:cxnLst/>
              <a:rect l="l" t="t" r="r" b="b"/>
              <a:pathLst>
                <a:path w="1170" h="1012" extrusionOk="0">
                  <a:moveTo>
                    <a:pt x="594" y="1"/>
                  </a:moveTo>
                  <a:cubicBezTo>
                    <a:pt x="272" y="1"/>
                    <a:pt x="1" y="320"/>
                    <a:pt x="117" y="666"/>
                  </a:cubicBezTo>
                  <a:cubicBezTo>
                    <a:pt x="181" y="860"/>
                    <a:pt x="356" y="995"/>
                    <a:pt x="559" y="1010"/>
                  </a:cubicBezTo>
                  <a:cubicBezTo>
                    <a:pt x="571" y="1011"/>
                    <a:pt x="583" y="1011"/>
                    <a:pt x="595" y="1011"/>
                  </a:cubicBezTo>
                  <a:cubicBezTo>
                    <a:pt x="785" y="1011"/>
                    <a:pt x="960" y="904"/>
                    <a:pt x="1046" y="732"/>
                  </a:cubicBezTo>
                  <a:cubicBezTo>
                    <a:pt x="1170" y="483"/>
                    <a:pt x="1070" y="180"/>
                    <a:pt x="821" y="55"/>
                  </a:cubicBezTo>
                  <a:cubicBezTo>
                    <a:pt x="746" y="18"/>
                    <a:pt x="668" y="1"/>
                    <a:pt x="594"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907"/>
        <p:cNvGrpSpPr/>
        <p:nvPr/>
      </p:nvGrpSpPr>
      <p:grpSpPr>
        <a:xfrm>
          <a:off x="0" y="0"/>
          <a:ext cx="0" cy="0"/>
          <a:chOff x="0" y="0"/>
          <a:chExt cx="0" cy="0"/>
        </a:xfrm>
      </p:grpSpPr>
      <p:pic>
        <p:nvPicPr>
          <p:cNvPr id="1908" name="Google Shape;1908;p33"/>
          <p:cNvPicPr preferRelativeResize="0"/>
          <p:nvPr/>
        </p:nvPicPr>
        <p:blipFill>
          <a:blip r:embed="rId2">
            <a:alphaModFix amt="22000"/>
          </a:blip>
          <a:stretch>
            <a:fillRect/>
          </a:stretch>
        </p:blipFill>
        <p:spPr>
          <a:xfrm>
            <a:off x="0" y="-5"/>
            <a:ext cx="9144003" cy="5143501"/>
          </a:xfrm>
          <a:prstGeom prst="rect">
            <a:avLst/>
          </a:prstGeom>
          <a:noFill/>
          <a:ln>
            <a:noFill/>
          </a:ln>
        </p:spPr>
      </p:pic>
      <p:grpSp>
        <p:nvGrpSpPr>
          <p:cNvPr id="1909" name="Google Shape;1909;p33"/>
          <p:cNvGrpSpPr/>
          <p:nvPr/>
        </p:nvGrpSpPr>
        <p:grpSpPr>
          <a:xfrm rot="10800000">
            <a:off x="6586784" y="3724523"/>
            <a:ext cx="3215434" cy="2499256"/>
            <a:chOff x="-646069" y="-1144601"/>
            <a:chExt cx="3215434" cy="2499256"/>
          </a:xfrm>
        </p:grpSpPr>
        <p:sp>
          <p:nvSpPr>
            <p:cNvPr id="1910" name="Google Shape;1910;p33"/>
            <p:cNvSpPr/>
            <p:nvPr/>
          </p:nvSpPr>
          <p:spPr>
            <a:xfrm rot="-1184475" flipH="1">
              <a:off x="-452068" y="-715300"/>
              <a:ext cx="2827432" cy="1640654"/>
            </a:xfrm>
            <a:custGeom>
              <a:avLst/>
              <a:gdLst/>
              <a:ahLst/>
              <a:cxnLst/>
              <a:rect l="l" t="t" r="r" b="b"/>
              <a:pathLst>
                <a:path w="8627" h="5006" extrusionOk="0">
                  <a:moveTo>
                    <a:pt x="8170" y="0"/>
                  </a:moveTo>
                  <a:cubicBezTo>
                    <a:pt x="7607" y="101"/>
                    <a:pt x="6989" y="198"/>
                    <a:pt x="6381" y="294"/>
                  </a:cubicBezTo>
                  <a:cubicBezTo>
                    <a:pt x="5492" y="437"/>
                    <a:pt x="4590" y="583"/>
                    <a:pt x="3708" y="753"/>
                  </a:cubicBezTo>
                  <a:cubicBezTo>
                    <a:pt x="2834" y="926"/>
                    <a:pt x="1967" y="1117"/>
                    <a:pt x="1210" y="1385"/>
                  </a:cubicBezTo>
                  <a:cubicBezTo>
                    <a:pt x="837" y="1520"/>
                    <a:pt x="492" y="1678"/>
                    <a:pt x="255" y="1879"/>
                  </a:cubicBezTo>
                  <a:cubicBezTo>
                    <a:pt x="138" y="1979"/>
                    <a:pt x="52" y="2090"/>
                    <a:pt x="19" y="2210"/>
                  </a:cubicBezTo>
                  <a:cubicBezTo>
                    <a:pt x="2" y="2270"/>
                    <a:pt x="1" y="2334"/>
                    <a:pt x="16" y="2395"/>
                  </a:cubicBezTo>
                  <a:cubicBezTo>
                    <a:pt x="21" y="2457"/>
                    <a:pt x="57" y="2521"/>
                    <a:pt x="96" y="2585"/>
                  </a:cubicBezTo>
                  <a:cubicBezTo>
                    <a:pt x="254" y="2840"/>
                    <a:pt x="640" y="3070"/>
                    <a:pt x="1062" y="3262"/>
                  </a:cubicBezTo>
                  <a:cubicBezTo>
                    <a:pt x="1489" y="3454"/>
                    <a:pt x="1970" y="3615"/>
                    <a:pt x="2458" y="3759"/>
                  </a:cubicBezTo>
                  <a:cubicBezTo>
                    <a:pt x="2949" y="3902"/>
                    <a:pt x="3453" y="4030"/>
                    <a:pt x="3961" y="4147"/>
                  </a:cubicBezTo>
                  <a:cubicBezTo>
                    <a:pt x="4473" y="4264"/>
                    <a:pt x="4990" y="4371"/>
                    <a:pt x="5510" y="4472"/>
                  </a:cubicBezTo>
                  <a:cubicBezTo>
                    <a:pt x="6539" y="4672"/>
                    <a:pt x="7579" y="4846"/>
                    <a:pt x="8625" y="5006"/>
                  </a:cubicBezTo>
                  <a:lnTo>
                    <a:pt x="8626" y="4542"/>
                  </a:lnTo>
                  <a:cubicBezTo>
                    <a:pt x="7767" y="4378"/>
                    <a:pt x="6915" y="4211"/>
                    <a:pt x="6099" y="4028"/>
                  </a:cubicBezTo>
                  <a:cubicBezTo>
                    <a:pt x="5156" y="3817"/>
                    <a:pt x="4246" y="3591"/>
                    <a:pt x="3458" y="3343"/>
                  </a:cubicBezTo>
                  <a:cubicBezTo>
                    <a:pt x="2688" y="3097"/>
                    <a:pt x="2039" y="2813"/>
                    <a:pt x="1934" y="2578"/>
                  </a:cubicBezTo>
                  <a:cubicBezTo>
                    <a:pt x="1921" y="2548"/>
                    <a:pt x="1903" y="2519"/>
                    <a:pt x="1908" y="2490"/>
                  </a:cubicBezTo>
                  <a:cubicBezTo>
                    <a:pt x="1902" y="2461"/>
                    <a:pt x="1905" y="2431"/>
                    <a:pt x="1915" y="2403"/>
                  </a:cubicBezTo>
                  <a:cubicBezTo>
                    <a:pt x="1935" y="2347"/>
                    <a:pt x="1983" y="2289"/>
                    <a:pt x="2055" y="2233"/>
                  </a:cubicBezTo>
                  <a:cubicBezTo>
                    <a:pt x="2199" y="2117"/>
                    <a:pt x="2442" y="2007"/>
                    <a:pt x="2739" y="1904"/>
                  </a:cubicBezTo>
                  <a:cubicBezTo>
                    <a:pt x="3331" y="1699"/>
                    <a:pt x="4109" y="1526"/>
                    <a:pt x="4923" y="1367"/>
                  </a:cubicBezTo>
                  <a:cubicBezTo>
                    <a:pt x="5737" y="1207"/>
                    <a:pt x="6606" y="1064"/>
                    <a:pt x="7485" y="916"/>
                  </a:cubicBezTo>
                  <a:cubicBezTo>
                    <a:pt x="7795" y="865"/>
                    <a:pt x="8107" y="812"/>
                    <a:pt x="8420" y="756"/>
                  </a:cubicBezTo>
                  <a:cubicBezTo>
                    <a:pt x="8352" y="499"/>
                    <a:pt x="8268" y="247"/>
                    <a:pt x="8170" y="0"/>
                  </a:cubicBezTo>
                  <a:close/>
                </a:path>
              </a:pathLst>
            </a:custGeom>
            <a:solidFill>
              <a:srgbClr val="F758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11" name="Google Shape;1911;p33"/>
            <p:cNvGrpSpPr/>
            <p:nvPr/>
          </p:nvGrpSpPr>
          <p:grpSpPr>
            <a:xfrm>
              <a:off x="106178" y="47790"/>
              <a:ext cx="1091005" cy="714736"/>
              <a:chOff x="106178" y="47790"/>
              <a:chExt cx="1091005" cy="714736"/>
            </a:xfrm>
          </p:grpSpPr>
          <p:grpSp>
            <p:nvGrpSpPr>
              <p:cNvPr id="1912" name="Google Shape;1912;p33"/>
              <p:cNvGrpSpPr/>
              <p:nvPr/>
            </p:nvGrpSpPr>
            <p:grpSpPr>
              <a:xfrm>
                <a:off x="106178" y="47790"/>
                <a:ext cx="1091005" cy="714736"/>
                <a:chOff x="125228" y="-40910"/>
                <a:chExt cx="1091005" cy="714736"/>
              </a:xfrm>
            </p:grpSpPr>
            <p:grpSp>
              <p:nvGrpSpPr>
                <p:cNvPr id="1913" name="Google Shape;1913;p33"/>
                <p:cNvGrpSpPr/>
                <p:nvPr/>
              </p:nvGrpSpPr>
              <p:grpSpPr>
                <a:xfrm rot="-1130516">
                  <a:off x="164210" y="111715"/>
                  <a:ext cx="1013040" cy="409497"/>
                  <a:chOff x="4616600" y="3940575"/>
                  <a:chExt cx="378625" cy="153050"/>
                </a:xfrm>
              </p:grpSpPr>
              <p:sp>
                <p:nvSpPr>
                  <p:cNvPr id="1914" name="Google Shape;1914;p33"/>
                  <p:cNvSpPr/>
                  <p:nvPr/>
                </p:nvSpPr>
                <p:spPr>
                  <a:xfrm>
                    <a:off x="4630000" y="3947850"/>
                    <a:ext cx="365225" cy="145775"/>
                  </a:xfrm>
                  <a:custGeom>
                    <a:avLst/>
                    <a:gdLst/>
                    <a:ahLst/>
                    <a:cxnLst/>
                    <a:rect l="l" t="t" r="r" b="b"/>
                    <a:pathLst>
                      <a:path w="14609" h="5831" extrusionOk="0">
                        <a:moveTo>
                          <a:pt x="5764" y="0"/>
                        </a:moveTo>
                        <a:lnTo>
                          <a:pt x="1" y="345"/>
                        </a:lnTo>
                        <a:lnTo>
                          <a:pt x="3" y="396"/>
                        </a:lnTo>
                        <a:lnTo>
                          <a:pt x="5731" y="53"/>
                        </a:lnTo>
                        <a:lnTo>
                          <a:pt x="7454" y="4295"/>
                        </a:lnTo>
                        <a:lnTo>
                          <a:pt x="7459" y="4307"/>
                        </a:lnTo>
                        <a:lnTo>
                          <a:pt x="14598" y="5830"/>
                        </a:lnTo>
                        <a:lnTo>
                          <a:pt x="14609" y="5781"/>
                        </a:lnTo>
                        <a:lnTo>
                          <a:pt x="7496" y="4263"/>
                        </a:lnTo>
                        <a:lnTo>
                          <a:pt x="5770" y="17"/>
                        </a:lnTo>
                        <a:lnTo>
                          <a:pt x="5764" y="0"/>
                        </a:lnTo>
                        <a:close/>
                      </a:path>
                    </a:pathLst>
                  </a:custGeom>
                  <a:solidFill>
                    <a:schemeClr val="lt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3"/>
                  <p:cNvSpPr/>
                  <p:nvPr/>
                </p:nvSpPr>
                <p:spPr>
                  <a:xfrm>
                    <a:off x="4616600" y="3947675"/>
                    <a:ext cx="24600" cy="21050"/>
                  </a:xfrm>
                  <a:custGeom>
                    <a:avLst/>
                    <a:gdLst/>
                    <a:ahLst/>
                    <a:cxnLst/>
                    <a:rect l="l" t="t" r="r" b="b"/>
                    <a:pathLst>
                      <a:path w="984" h="842" extrusionOk="0">
                        <a:moveTo>
                          <a:pt x="563" y="0"/>
                        </a:moveTo>
                        <a:cubicBezTo>
                          <a:pt x="188" y="0"/>
                          <a:pt x="0" y="453"/>
                          <a:pt x="265" y="718"/>
                        </a:cubicBezTo>
                        <a:cubicBezTo>
                          <a:pt x="345" y="799"/>
                          <a:pt x="453" y="842"/>
                          <a:pt x="562" y="842"/>
                        </a:cubicBezTo>
                        <a:cubicBezTo>
                          <a:pt x="617" y="842"/>
                          <a:pt x="672" y="831"/>
                          <a:pt x="724" y="809"/>
                        </a:cubicBezTo>
                        <a:cubicBezTo>
                          <a:pt x="880" y="744"/>
                          <a:pt x="984" y="592"/>
                          <a:pt x="984" y="421"/>
                        </a:cubicBezTo>
                        <a:cubicBezTo>
                          <a:pt x="984" y="189"/>
                          <a:pt x="795" y="0"/>
                          <a:pt x="563" y="0"/>
                        </a:cubicBezTo>
                        <a:close/>
                      </a:path>
                    </a:pathLst>
                  </a:custGeom>
                  <a:solidFill>
                    <a:schemeClr val="lt2"/>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3"/>
                  <p:cNvSpPr/>
                  <p:nvPr/>
                </p:nvSpPr>
                <p:spPr>
                  <a:xfrm>
                    <a:off x="4764200" y="3940575"/>
                    <a:ext cx="16550" cy="14200"/>
                  </a:xfrm>
                  <a:custGeom>
                    <a:avLst/>
                    <a:gdLst/>
                    <a:ahLst/>
                    <a:cxnLst/>
                    <a:rect l="l" t="t" r="r" b="b"/>
                    <a:pathLst>
                      <a:path w="662" h="568" extrusionOk="0">
                        <a:moveTo>
                          <a:pt x="379" y="1"/>
                        </a:moveTo>
                        <a:cubicBezTo>
                          <a:pt x="127" y="1"/>
                          <a:pt x="1" y="306"/>
                          <a:pt x="179" y="484"/>
                        </a:cubicBezTo>
                        <a:cubicBezTo>
                          <a:pt x="236" y="541"/>
                          <a:pt x="307" y="567"/>
                          <a:pt x="377" y="567"/>
                        </a:cubicBezTo>
                        <a:cubicBezTo>
                          <a:pt x="522" y="567"/>
                          <a:pt x="662" y="454"/>
                          <a:pt x="662" y="284"/>
                        </a:cubicBezTo>
                        <a:cubicBezTo>
                          <a:pt x="662" y="128"/>
                          <a:pt x="536" y="1"/>
                          <a:pt x="379" y="1"/>
                        </a:cubicBezTo>
                        <a:close/>
                      </a:path>
                    </a:pathLst>
                  </a:custGeom>
                  <a:solidFill>
                    <a:schemeClr val="lt2"/>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3"/>
                  <p:cNvSpPr/>
                  <p:nvPr/>
                </p:nvSpPr>
                <p:spPr>
                  <a:xfrm>
                    <a:off x="4801875" y="4043775"/>
                    <a:ext cx="29250" cy="25275"/>
                  </a:xfrm>
                  <a:custGeom>
                    <a:avLst/>
                    <a:gdLst/>
                    <a:ahLst/>
                    <a:cxnLst/>
                    <a:rect l="l" t="t" r="r" b="b"/>
                    <a:pathLst>
                      <a:path w="1170" h="1011" extrusionOk="0">
                        <a:moveTo>
                          <a:pt x="593" y="0"/>
                        </a:moveTo>
                        <a:cubicBezTo>
                          <a:pt x="272" y="0"/>
                          <a:pt x="0" y="320"/>
                          <a:pt x="115" y="665"/>
                        </a:cubicBezTo>
                        <a:cubicBezTo>
                          <a:pt x="180" y="859"/>
                          <a:pt x="355" y="994"/>
                          <a:pt x="559" y="1009"/>
                        </a:cubicBezTo>
                        <a:cubicBezTo>
                          <a:pt x="571" y="1010"/>
                          <a:pt x="583" y="1010"/>
                          <a:pt x="595" y="1010"/>
                        </a:cubicBezTo>
                        <a:cubicBezTo>
                          <a:pt x="784" y="1010"/>
                          <a:pt x="960" y="903"/>
                          <a:pt x="1046" y="731"/>
                        </a:cubicBezTo>
                        <a:cubicBezTo>
                          <a:pt x="1170" y="482"/>
                          <a:pt x="1069" y="179"/>
                          <a:pt x="820" y="56"/>
                        </a:cubicBezTo>
                        <a:cubicBezTo>
                          <a:pt x="744" y="18"/>
                          <a:pt x="667" y="0"/>
                          <a:pt x="593" y="0"/>
                        </a:cubicBezTo>
                        <a:close/>
                      </a:path>
                    </a:pathLst>
                  </a:custGeom>
                  <a:solidFill>
                    <a:schemeClr val="lt2"/>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8" name="Google Shape;1918;p33"/>
                <p:cNvGrpSpPr/>
                <p:nvPr/>
              </p:nvGrpSpPr>
              <p:grpSpPr>
                <a:xfrm rot="-1130516">
                  <a:off x="164210" y="111703"/>
                  <a:ext cx="1013040" cy="409497"/>
                  <a:chOff x="4616600" y="3940575"/>
                  <a:chExt cx="378625" cy="153050"/>
                </a:xfrm>
              </p:grpSpPr>
              <p:sp>
                <p:nvSpPr>
                  <p:cNvPr id="1919" name="Google Shape;1919;p33"/>
                  <p:cNvSpPr/>
                  <p:nvPr/>
                </p:nvSpPr>
                <p:spPr>
                  <a:xfrm>
                    <a:off x="4630000" y="3947850"/>
                    <a:ext cx="365225" cy="145775"/>
                  </a:xfrm>
                  <a:custGeom>
                    <a:avLst/>
                    <a:gdLst/>
                    <a:ahLst/>
                    <a:cxnLst/>
                    <a:rect l="l" t="t" r="r" b="b"/>
                    <a:pathLst>
                      <a:path w="14609" h="5831" extrusionOk="0">
                        <a:moveTo>
                          <a:pt x="5764" y="0"/>
                        </a:moveTo>
                        <a:lnTo>
                          <a:pt x="1" y="345"/>
                        </a:lnTo>
                        <a:lnTo>
                          <a:pt x="3" y="396"/>
                        </a:lnTo>
                        <a:lnTo>
                          <a:pt x="5731" y="53"/>
                        </a:lnTo>
                        <a:lnTo>
                          <a:pt x="7454" y="4295"/>
                        </a:lnTo>
                        <a:lnTo>
                          <a:pt x="7459" y="4307"/>
                        </a:lnTo>
                        <a:lnTo>
                          <a:pt x="14598" y="5830"/>
                        </a:lnTo>
                        <a:lnTo>
                          <a:pt x="14609" y="5781"/>
                        </a:lnTo>
                        <a:lnTo>
                          <a:pt x="7496" y="4263"/>
                        </a:lnTo>
                        <a:lnTo>
                          <a:pt x="5770" y="17"/>
                        </a:lnTo>
                        <a:lnTo>
                          <a:pt x="5764"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3"/>
                  <p:cNvSpPr/>
                  <p:nvPr/>
                </p:nvSpPr>
                <p:spPr>
                  <a:xfrm>
                    <a:off x="4616600" y="3947675"/>
                    <a:ext cx="24600" cy="21050"/>
                  </a:xfrm>
                  <a:custGeom>
                    <a:avLst/>
                    <a:gdLst/>
                    <a:ahLst/>
                    <a:cxnLst/>
                    <a:rect l="l" t="t" r="r" b="b"/>
                    <a:pathLst>
                      <a:path w="984" h="842" extrusionOk="0">
                        <a:moveTo>
                          <a:pt x="563" y="0"/>
                        </a:moveTo>
                        <a:cubicBezTo>
                          <a:pt x="188" y="0"/>
                          <a:pt x="0" y="453"/>
                          <a:pt x="265" y="718"/>
                        </a:cubicBezTo>
                        <a:cubicBezTo>
                          <a:pt x="345" y="799"/>
                          <a:pt x="453" y="842"/>
                          <a:pt x="562" y="842"/>
                        </a:cubicBezTo>
                        <a:cubicBezTo>
                          <a:pt x="617" y="842"/>
                          <a:pt x="672" y="831"/>
                          <a:pt x="724" y="809"/>
                        </a:cubicBezTo>
                        <a:cubicBezTo>
                          <a:pt x="880" y="744"/>
                          <a:pt x="984" y="592"/>
                          <a:pt x="984" y="421"/>
                        </a:cubicBezTo>
                        <a:cubicBezTo>
                          <a:pt x="984" y="189"/>
                          <a:pt x="795" y="0"/>
                          <a:pt x="563" y="0"/>
                        </a:cubicBezTo>
                        <a:close/>
                      </a:path>
                    </a:pathLst>
                  </a:custGeom>
                  <a:solidFill>
                    <a:srgbClr val="1EBDF7"/>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3"/>
                  <p:cNvSpPr/>
                  <p:nvPr/>
                </p:nvSpPr>
                <p:spPr>
                  <a:xfrm>
                    <a:off x="4764200" y="3940575"/>
                    <a:ext cx="16550" cy="14200"/>
                  </a:xfrm>
                  <a:custGeom>
                    <a:avLst/>
                    <a:gdLst/>
                    <a:ahLst/>
                    <a:cxnLst/>
                    <a:rect l="l" t="t" r="r" b="b"/>
                    <a:pathLst>
                      <a:path w="662" h="568" extrusionOk="0">
                        <a:moveTo>
                          <a:pt x="379" y="1"/>
                        </a:moveTo>
                        <a:cubicBezTo>
                          <a:pt x="127" y="1"/>
                          <a:pt x="1" y="306"/>
                          <a:pt x="179" y="484"/>
                        </a:cubicBezTo>
                        <a:cubicBezTo>
                          <a:pt x="236" y="541"/>
                          <a:pt x="307" y="567"/>
                          <a:pt x="377" y="567"/>
                        </a:cubicBezTo>
                        <a:cubicBezTo>
                          <a:pt x="522" y="567"/>
                          <a:pt x="662" y="454"/>
                          <a:pt x="662" y="284"/>
                        </a:cubicBezTo>
                        <a:cubicBezTo>
                          <a:pt x="662" y="128"/>
                          <a:pt x="536" y="1"/>
                          <a:pt x="379" y="1"/>
                        </a:cubicBezTo>
                        <a:close/>
                      </a:path>
                    </a:pathLst>
                  </a:custGeom>
                  <a:solidFill>
                    <a:srgbClr val="F7581E"/>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3"/>
                  <p:cNvSpPr/>
                  <p:nvPr/>
                </p:nvSpPr>
                <p:spPr>
                  <a:xfrm>
                    <a:off x="4801875" y="4043775"/>
                    <a:ext cx="29250" cy="25275"/>
                  </a:xfrm>
                  <a:custGeom>
                    <a:avLst/>
                    <a:gdLst/>
                    <a:ahLst/>
                    <a:cxnLst/>
                    <a:rect l="l" t="t" r="r" b="b"/>
                    <a:pathLst>
                      <a:path w="1170" h="1011" extrusionOk="0">
                        <a:moveTo>
                          <a:pt x="593" y="0"/>
                        </a:moveTo>
                        <a:cubicBezTo>
                          <a:pt x="272" y="0"/>
                          <a:pt x="0" y="320"/>
                          <a:pt x="115" y="665"/>
                        </a:cubicBezTo>
                        <a:cubicBezTo>
                          <a:pt x="180" y="859"/>
                          <a:pt x="355" y="994"/>
                          <a:pt x="559" y="1009"/>
                        </a:cubicBezTo>
                        <a:cubicBezTo>
                          <a:pt x="571" y="1010"/>
                          <a:pt x="583" y="1010"/>
                          <a:pt x="595" y="1010"/>
                        </a:cubicBezTo>
                        <a:cubicBezTo>
                          <a:pt x="784" y="1010"/>
                          <a:pt x="960" y="903"/>
                          <a:pt x="1046" y="731"/>
                        </a:cubicBezTo>
                        <a:cubicBezTo>
                          <a:pt x="1170" y="482"/>
                          <a:pt x="1069" y="179"/>
                          <a:pt x="820" y="56"/>
                        </a:cubicBezTo>
                        <a:cubicBezTo>
                          <a:pt x="744" y="18"/>
                          <a:pt x="667" y="0"/>
                          <a:pt x="593" y="0"/>
                        </a:cubicBez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23" name="Google Shape;1923;p33"/>
              <p:cNvGrpSpPr/>
              <p:nvPr/>
            </p:nvGrpSpPr>
            <p:grpSpPr>
              <a:xfrm>
                <a:off x="806563" y="126484"/>
                <a:ext cx="205452" cy="201719"/>
                <a:chOff x="5007775" y="3078600"/>
                <a:chExt cx="121075" cy="118875"/>
              </a:xfrm>
            </p:grpSpPr>
            <p:sp>
              <p:nvSpPr>
                <p:cNvPr id="1924" name="Google Shape;1924;p33"/>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3"/>
                <p:cNvSpPr/>
                <p:nvPr/>
              </p:nvSpPr>
              <p:spPr>
                <a:xfrm>
                  <a:off x="5007775" y="3078600"/>
                  <a:ext cx="121075" cy="118875"/>
                </a:xfrm>
                <a:custGeom>
                  <a:avLst/>
                  <a:gdLst/>
                  <a:ahLst/>
                  <a:cxnLst/>
                  <a:rect l="l" t="t" r="r" b="b"/>
                  <a:pathLst>
                    <a:path w="4843" h="4755" extrusionOk="0">
                      <a:moveTo>
                        <a:pt x="2575" y="1156"/>
                      </a:moveTo>
                      <a:lnTo>
                        <a:pt x="2688" y="1572"/>
                      </a:lnTo>
                      <a:cubicBezTo>
                        <a:pt x="2771" y="1879"/>
                        <a:pt x="2992" y="2130"/>
                        <a:pt x="3286" y="2253"/>
                      </a:cubicBezTo>
                      <a:lnTo>
                        <a:pt x="3716" y="2433"/>
                      </a:lnTo>
                      <a:lnTo>
                        <a:pt x="3294" y="2521"/>
                      </a:lnTo>
                      <a:cubicBezTo>
                        <a:pt x="2920" y="2599"/>
                        <a:pt x="2614" y="2867"/>
                        <a:pt x="2487" y="3226"/>
                      </a:cubicBezTo>
                      <a:lnTo>
                        <a:pt x="2352" y="3617"/>
                      </a:lnTo>
                      <a:lnTo>
                        <a:pt x="2255" y="3248"/>
                      </a:lnTo>
                      <a:cubicBezTo>
                        <a:pt x="2162" y="2892"/>
                        <a:pt x="1906" y="2601"/>
                        <a:pt x="1565" y="2462"/>
                      </a:cubicBezTo>
                      <a:lnTo>
                        <a:pt x="1247" y="2332"/>
                      </a:lnTo>
                      <a:lnTo>
                        <a:pt x="1593" y="2271"/>
                      </a:lnTo>
                      <a:cubicBezTo>
                        <a:pt x="2001" y="2197"/>
                        <a:pt x="2335" y="1904"/>
                        <a:pt x="2462" y="1509"/>
                      </a:cubicBezTo>
                      <a:lnTo>
                        <a:pt x="2575" y="1156"/>
                      </a:lnTo>
                      <a:close/>
                      <a:moveTo>
                        <a:pt x="2595" y="0"/>
                      </a:moveTo>
                      <a:cubicBezTo>
                        <a:pt x="2493" y="0"/>
                        <a:pt x="2390" y="59"/>
                        <a:pt x="2352" y="178"/>
                      </a:cubicBezTo>
                      <a:lnTo>
                        <a:pt x="1974" y="1350"/>
                      </a:lnTo>
                      <a:cubicBezTo>
                        <a:pt x="1906" y="1565"/>
                        <a:pt x="1723" y="1725"/>
                        <a:pt x="1502" y="1765"/>
                      </a:cubicBezTo>
                      <a:lnTo>
                        <a:pt x="289" y="1985"/>
                      </a:lnTo>
                      <a:cubicBezTo>
                        <a:pt x="36" y="2030"/>
                        <a:pt x="0" y="2378"/>
                        <a:pt x="238" y="2475"/>
                      </a:cubicBezTo>
                      <a:lnTo>
                        <a:pt x="1373" y="2937"/>
                      </a:lnTo>
                      <a:cubicBezTo>
                        <a:pt x="1563" y="3015"/>
                        <a:pt x="1706" y="3178"/>
                        <a:pt x="1759" y="3378"/>
                      </a:cubicBezTo>
                      <a:lnTo>
                        <a:pt x="2068" y="4563"/>
                      </a:lnTo>
                      <a:cubicBezTo>
                        <a:pt x="2097" y="4672"/>
                        <a:pt x="2193" y="4749"/>
                        <a:pt x="2306" y="4754"/>
                      </a:cubicBezTo>
                      <a:lnTo>
                        <a:pt x="2315" y="4754"/>
                      </a:lnTo>
                      <a:cubicBezTo>
                        <a:pt x="2425" y="4754"/>
                        <a:pt x="2521" y="4686"/>
                        <a:pt x="2557" y="4584"/>
                      </a:cubicBezTo>
                      <a:lnTo>
                        <a:pt x="2971" y="3397"/>
                      </a:lnTo>
                      <a:cubicBezTo>
                        <a:pt x="3038" y="3206"/>
                        <a:pt x="3200" y="3064"/>
                        <a:pt x="3397" y="3023"/>
                      </a:cubicBezTo>
                      <a:lnTo>
                        <a:pt x="4628" y="2768"/>
                      </a:lnTo>
                      <a:cubicBezTo>
                        <a:pt x="4738" y="2746"/>
                        <a:pt x="4819" y="2654"/>
                        <a:pt x="4831" y="2542"/>
                      </a:cubicBezTo>
                      <a:cubicBezTo>
                        <a:pt x="4842" y="2431"/>
                        <a:pt x="4778" y="2325"/>
                        <a:pt x="4675" y="2282"/>
                      </a:cubicBezTo>
                      <a:lnTo>
                        <a:pt x="3484" y="1780"/>
                      </a:lnTo>
                      <a:cubicBezTo>
                        <a:pt x="3336" y="1718"/>
                        <a:pt x="3225" y="1592"/>
                        <a:pt x="3183" y="1437"/>
                      </a:cubicBezTo>
                      <a:lnTo>
                        <a:pt x="2843" y="189"/>
                      </a:lnTo>
                      <a:cubicBezTo>
                        <a:pt x="2809" y="64"/>
                        <a:pt x="2702" y="0"/>
                        <a:pt x="2595" y="0"/>
                      </a:cubicBezTo>
                      <a:close/>
                    </a:path>
                  </a:pathLst>
                </a:custGeom>
                <a:solidFill>
                  <a:srgbClr val="FFFFFF"/>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3"/>
                <p:cNvSpPr/>
                <p:nvPr/>
              </p:nvSpPr>
              <p:spPr>
                <a:xfrm>
                  <a:off x="5014450" y="3083725"/>
                  <a:ext cx="109400" cy="108625"/>
                </a:xfrm>
                <a:custGeom>
                  <a:avLst/>
                  <a:gdLst/>
                  <a:ahLst/>
                  <a:cxnLst/>
                  <a:rect l="l" t="t" r="r" b="b"/>
                  <a:pathLst>
                    <a:path w="4376" h="4345" extrusionOk="0">
                      <a:moveTo>
                        <a:pt x="2324" y="231"/>
                      </a:moveTo>
                      <a:lnTo>
                        <a:pt x="2619" y="1312"/>
                      </a:lnTo>
                      <a:cubicBezTo>
                        <a:pt x="2686" y="1559"/>
                        <a:pt x="2862" y="1760"/>
                        <a:pt x="3098" y="1858"/>
                      </a:cubicBezTo>
                      <a:lnTo>
                        <a:pt x="4136" y="2295"/>
                      </a:lnTo>
                      <a:lnTo>
                        <a:pt x="3068" y="2517"/>
                      </a:lnTo>
                      <a:cubicBezTo>
                        <a:pt x="2765" y="2580"/>
                        <a:pt x="2516" y="2798"/>
                        <a:pt x="2414" y="3090"/>
                      </a:cubicBezTo>
                      <a:lnTo>
                        <a:pt x="2056" y="4118"/>
                      </a:lnTo>
                      <a:lnTo>
                        <a:pt x="1790" y="3096"/>
                      </a:lnTo>
                      <a:cubicBezTo>
                        <a:pt x="1712" y="2803"/>
                        <a:pt x="1502" y="2562"/>
                        <a:pt x="1221" y="2447"/>
                      </a:cubicBezTo>
                      <a:lnTo>
                        <a:pt x="250" y="2051"/>
                      </a:lnTo>
                      <a:lnTo>
                        <a:pt x="1289" y="1863"/>
                      </a:lnTo>
                      <a:cubicBezTo>
                        <a:pt x="1623" y="1803"/>
                        <a:pt x="1896" y="1563"/>
                        <a:pt x="1999" y="1240"/>
                      </a:cubicBezTo>
                      <a:lnTo>
                        <a:pt x="2324" y="231"/>
                      </a:lnTo>
                      <a:close/>
                      <a:moveTo>
                        <a:pt x="2329" y="1"/>
                      </a:moveTo>
                      <a:cubicBezTo>
                        <a:pt x="2307" y="1"/>
                        <a:pt x="2286" y="15"/>
                        <a:pt x="2279" y="37"/>
                      </a:cubicBezTo>
                      <a:lnTo>
                        <a:pt x="1902" y="1209"/>
                      </a:lnTo>
                      <a:cubicBezTo>
                        <a:pt x="1809" y="1496"/>
                        <a:pt x="1566" y="1709"/>
                        <a:pt x="1271" y="1762"/>
                      </a:cubicBezTo>
                      <a:lnTo>
                        <a:pt x="59" y="1983"/>
                      </a:lnTo>
                      <a:cubicBezTo>
                        <a:pt x="7" y="1991"/>
                        <a:pt x="0" y="2061"/>
                        <a:pt x="48" y="2080"/>
                      </a:cubicBezTo>
                      <a:lnTo>
                        <a:pt x="1183" y="2542"/>
                      </a:lnTo>
                      <a:cubicBezTo>
                        <a:pt x="1433" y="2645"/>
                        <a:pt x="1622" y="2859"/>
                        <a:pt x="1690" y="3121"/>
                      </a:cubicBezTo>
                      <a:lnTo>
                        <a:pt x="1999" y="4306"/>
                      </a:lnTo>
                      <a:cubicBezTo>
                        <a:pt x="2005" y="4328"/>
                        <a:pt x="2024" y="4344"/>
                        <a:pt x="2047" y="4345"/>
                      </a:cubicBezTo>
                      <a:lnTo>
                        <a:pt x="2048" y="4345"/>
                      </a:lnTo>
                      <a:cubicBezTo>
                        <a:pt x="2070" y="4345"/>
                        <a:pt x="2089" y="4332"/>
                        <a:pt x="2097" y="4311"/>
                      </a:cubicBezTo>
                      <a:lnTo>
                        <a:pt x="2510" y="3125"/>
                      </a:lnTo>
                      <a:cubicBezTo>
                        <a:pt x="2601" y="2866"/>
                        <a:pt x="2820" y="2674"/>
                        <a:pt x="3088" y="2618"/>
                      </a:cubicBezTo>
                      <a:lnTo>
                        <a:pt x="4319" y="2364"/>
                      </a:lnTo>
                      <a:cubicBezTo>
                        <a:pt x="4368" y="2353"/>
                        <a:pt x="4376" y="2286"/>
                        <a:pt x="4329" y="2265"/>
                      </a:cubicBezTo>
                      <a:lnTo>
                        <a:pt x="3138" y="1764"/>
                      </a:lnTo>
                      <a:cubicBezTo>
                        <a:pt x="2931" y="1679"/>
                        <a:pt x="2777" y="1502"/>
                        <a:pt x="2718" y="1286"/>
                      </a:cubicBezTo>
                      <a:lnTo>
                        <a:pt x="2378" y="39"/>
                      </a:lnTo>
                      <a:cubicBezTo>
                        <a:pt x="2372" y="18"/>
                        <a:pt x="2351" y="2"/>
                        <a:pt x="23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3"/>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8" name="Google Shape;1928;p33"/>
              <p:cNvGrpSpPr/>
              <p:nvPr/>
            </p:nvGrpSpPr>
            <p:grpSpPr>
              <a:xfrm>
                <a:off x="343324" y="578531"/>
                <a:ext cx="151077" cy="148320"/>
                <a:chOff x="5007775" y="3078600"/>
                <a:chExt cx="121075" cy="118875"/>
              </a:xfrm>
            </p:grpSpPr>
            <p:sp>
              <p:nvSpPr>
                <p:cNvPr id="1929" name="Google Shape;1929;p33"/>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3"/>
                <p:cNvSpPr/>
                <p:nvPr/>
              </p:nvSpPr>
              <p:spPr>
                <a:xfrm>
                  <a:off x="5007775" y="3078600"/>
                  <a:ext cx="121075" cy="118875"/>
                </a:xfrm>
                <a:custGeom>
                  <a:avLst/>
                  <a:gdLst/>
                  <a:ahLst/>
                  <a:cxnLst/>
                  <a:rect l="l" t="t" r="r" b="b"/>
                  <a:pathLst>
                    <a:path w="4843" h="4755" extrusionOk="0">
                      <a:moveTo>
                        <a:pt x="2575" y="1156"/>
                      </a:moveTo>
                      <a:lnTo>
                        <a:pt x="2688" y="1572"/>
                      </a:lnTo>
                      <a:cubicBezTo>
                        <a:pt x="2771" y="1879"/>
                        <a:pt x="2992" y="2130"/>
                        <a:pt x="3286" y="2253"/>
                      </a:cubicBezTo>
                      <a:lnTo>
                        <a:pt x="3716" y="2433"/>
                      </a:lnTo>
                      <a:lnTo>
                        <a:pt x="3294" y="2521"/>
                      </a:lnTo>
                      <a:cubicBezTo>
                        <a:pt x="2920" y="2599"/>
                        <a:pt x="2614" y="2867"/>
                        <a:pt x="2487" y="3226"/>
                      </a:cubicBezTo>
                      <a:lnTo>
                        <a:pt x="2352" y="3617"/>
                      </a:lnTo>
                      <a:lnTo>
                        <a:pt x="2255" y="3248"/>
                      </a:lnTo>
                      <a:cubicBezTo>
                        <a:pt x="2162" y="2892"/>
                        <a:pt x="1906" y="2601"/>
                        <a:pt x="1565" y="2462"/>
                      </a:cubicBezTo>
                      <a:lnTo>
                        <a:pt x="1247" y="2332"/>
                      </a:lnTo>
                      <a:lnTo>
                        <a:pt x="1593" y="2271"/>
                      </a:lnTo>
                      <a:cubicBezTo>
                        <a:pt x="2001" y="2197"/>
                        <a:pt x="2335" y="1904"/>
                        <a:pt x="2462" y="1509"/>
                      </a:cubicBezTo>
                      <a:lnTo>
                        <a:pt x="2575" y="1156"/>
                      </a:lnTo>
                      <a:close/>
                      <a:moveTo>
                        <a:pt x="2595" y="0"/>
                      </a:moveTo>
                      <a:cubicBezTo>
                        <a:pt x="2493" y="0"/>
                        <a:pt x="2390" y="59"/>
                        <a:pt x="2352" y="178"/>
                      </a:cubicBezTo>
                      <a:lnTo>
                        <a:pt x="1974" y="1350"/>
                      </a:lnTo>
                      <a:cubicBezTo>
                        <a:pt x="1906" y="1565"/>
                        <a:pt x="1723" y="1725"/>
                        <a:pt x="1502" y="1765"/>
                      </a:cubicBezTo>
                      <a:lnTo>
                        <a:pt x="289" y="1985"/>
                      </a:lnTo>
                      <a:cubicBezTo>
                        <a:pt x="36" y="2030"/>
                        <a:pt x="0" y="2378"/>
                        <a:pt x="238" y="2475"/>
                      </a:cubicBezTo>
                      <a:lnTo>
                        <a:pt x="1373" y="2937"/>
                      </a:lnTo>
                      <a:cubicBezTo>
                        <a:pt x="1563" y="3015"/>
                        <a:pt x="1706" y="3178"/>
                        <a:pt x="1759" y="3378"/>
                      </a:cubicBezTo>
                      <a:lnTo>
                        <a:pt x="2068" y="4563"/>
                      </a:lnTo>
                      <a:cubicBezTo>
                        <a:pt x="2097" y="4672"/>
                        <a:pt x="2193" y="4749"/>
                        <a:pt x="2306" y="4754"/>
                      </a:cubicBezTo>
                      <a:lnTo>
                        <a:pt x="2315" y="4754"/>
                      </a:lnTo>
                      <a:cubicBezTo>
                        <a:pt x="2425" y="4754"/>
                        <a:pt x="2521" y="4686"/>
                        <a:pt x="2557" y="4584"/>
                      </a:cubicBezTo>
                      <a:lnTo>
                        <a:pt x="2971" y="3397"/>
                      </a:lnTo>
                      <a:cubicBezTo>
                        <a:pt x="3038" y="3206"/>
                        <a:pt x="3200" y="3064"/>
                        <a:pt x="3397" y="3023"/>
                      </a:cubicBezTo>
                      <a:lnTo>
                        <a:pt x="4628" y="2768"/>
                      </a:lnTo>
                      <a:cubicBezTo>
                        <a:pt x="4738" y="2746"/>
                        <a:pt x="4819" y="2654"/>
                        <a:pt x="4831" y="2542"/>
                      </a:cubicBezTo>
                      <a:cubicBezTo>
                        <a:pt x="4842" y="2431"/>
                        <a:pt x="4778" y="2325"/>
                        <a:pt x="4675" y="2282"/>
                      </a:cubicBezTo>
                      <a:lnTo>
                        <a:pt x="3484" y="1780"/>
                      </a:lnTo>
                      <a:cubicBezTo>
                        <a:pt x="3336" y="1718"/>
                        <a:pt x="3225" y="1592"/>
                        <a:pt x="3183" y="1437"/>
                      </a:cubicBezTo>
                      <a:lnTo>
                        <a:pt x="2843" y="189"/>
                      </a:lnTo>
                      <a:cubicBezTo>
                        <a:pt x="2809" y="64"/>
                        <a:pt x="2702" y="0"/>
                        <a:pt x="2595" y="0"/>
                      </a:cubicBezTo>
                      <a:close/>
                    </a:path>
                  </a:pathLst>
                </a:custGeom>
                <a:solidFill>
                  <a:srgbClr val="FFFFFF"/>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3"/>
                <p:cNvSpPr/>
                <p:nvPr/>
              </p:nvSpPr>
              <p:spPr>
                <a:xfrm>
                  <a:off x="5014450" y="3083725"/>
                  <a:ext cx="109400" cy="108625"/>
                </a:xfrm>
                <a:custGeom>
                  <a:avLst/>
                  <a:gdLst/>
                  <a:ahLst/>
                  <a:cxnLst/>
                  <a:rect l="l" t="t" r="r" b="b"/>
                  <a:pathLst>
                    <a:path w="4376" h="4345" extrusionOk="0">
                      <a:moveTo>
                        <a:pt x="2324" y="231"/>
                      </a:moveTo>
                      <a:lnTo>
                        <a:pt x="2619" y="1312"/>
                      </a:lnTo>
                      <a:cubicBezTo>
                        <a:pt x="2686" y="1559"/>
                        <a:pt x="2862" y="1760"/>
                        <a:pt x="3098" y="1858"/>
                      </a:cubicBezTo>
                      <a:lnTo>
                        <a:pt x="4136" y="2295"/>
                      </a:lnTo>
                      <a:lnTo>
                        <a:pt x="3068" y="2517"/>
                      </a:lnTo>
                      <a:cubicBezTo>
                        <a:pt x="2765" y="2580"/>
                        <a:pt x="2516" y="2798"/>
                        <a:pt x="2414" y="3090"/>
                      </a:cubicBezTo>
                      <a:lnTo>
                        <a:pt x="2056" y="4118"/>
                      </a:lnTo>
                      <a:lnTo>
                        <a:pt x="1790" y="3096"/>
                      </a:lnTo>
                      <a:cubicBezTo>
                        <a:pt x="1712" y="2803"/>
                        <a:pt x="1502" y="2562"/>
                        <a:pt x="1221" y="2447"/>
                      </a:cubicBezTo>
                      <a:lnTo>
                        <a:pt x="250" y="2051"/>
                      </a:lnTo>
                      <a:lnTo>
                        <a:pt x="1289" y="1863"/>
                      </a:lnTo>
                      <a:cubicBezTo>
                        <a:pt x="1623" y="1803"/>
                        <a:pt x="1896" y="1563"/>
                        <a:pt x="1999" y="1240"/>
                      </a:cubicBezTo>
                      <a:lnTo>
                        <a:pt x="2324" y="231"/>
                      </a:lnTo>
                      <a:close/>
                      <a:moveTo>
                        <a:pt x="2329" y="1"/>
                      </a:moveTo>
                      <a:cubicBezTo>
                        <a:pt x="2307" y="1"/>
                        <a:pt x="2286" y="15"/>
                        <a:pt x="2279" y="37"/>
                      </a:cubicBezTo>
                      <a:lnTo>
                        <a:pt x="1902" y="1209"/>
                      </a:lnTo>
                      <a:cubicBezTo>
                        <a:pt x="1809" y="1496"/>
                        <a:pt x="1566" y="1709"/>
                        <a:pt x="1271" y="1762"/>
                      </a:cubicBezTo>
                      <a:lnTo>
                        <a:pt x="59" y="1983"/>
                      </a:lnTo>
                      <a:cubicBezTo>
                        <a:pt x="7" y="1991"/>
                        <a:pt x="0" y="2061"/>
                        <a:pt x="48" y="2080"/>
                      </a:cubicBezTo>
                      <a:lnTo>
                        <a:pt x="1183" y="2542"/>
                      </a:lnTo>
                      <a:cubicBezTo>
                        <a:pt x="1433" y="2645"/>
                        <a:pt x="1622" y="2859"/>
                        <a:pt x="1690" y="3121"/>
                      </a:cubicBezTo>
                      <a:lnTo>
                        <a:pt x="1999" y="4306"/>
                      </a:lnTo>
                      <a:cubicBezTo>
                        <a:pt x="2005" y="4328"/>
                        <a:pt x="2024" y="4344"/>
                        <a:pt x="2047" y="4345"/>
                      </a:cubicBezTo>
                      <a:lnTo>
                        <a:pt x="2048" y="4345"/>
                      </a:lnTo>
                      <a:cubicBezTo>
                        <a:pt x="2070" y="4345"/>
                        <a:pt x="2089" y="4332"/>
                        <a:pt x="2097" y="4311"/>
                      </a:cubicBezTo>
                      <a:lnTo>
                        <a:pt x="2510" y="3125"/>
                      </a:lnTo>
                      <a:cubicBezTo>
                        <a:pt x="2601" y="2866"/>
                        <a:pt x="2820" y="2674"/>
                        <a:pt x="3088" y="2618"/>
                      </a:cubicBezTo>
                      <a:lnTo>
                        <a:pt x="4319" y="2364"/>
                      </a:lnTo>
                      <a:cubicBezTo>
                        <a:pt x="4368" y="2353"/>
                        <a:pt x="4376" y="2286"/>
                        <a:pt x="4329" y="2265"/>
                      </a:cubicBezTo>
                      <a:lnTo>
                        <a:pt x="3138" y="1764"/>
                      </a:lnTo>
                      <a:cubicBezTo>
                        <a:pt x="2931" y="1679"/>
                        <a:pt x="2777" y="1502"/>
                        <a:pt x="2718" y="1286"/>
                      </a:cubicBezTo>
                      <a:lnTo>
                        <a:pt x="2378" y="39"/>
                      </a:lnTo>
                      <a:cubicBezTo>
                        <a:pt x="2372" y="18"/>
                        <a:pt x="2351" y="2"/>
                        <a:pt x="23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3"/>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933" name="Google Shape;1933;p33"/>
          <p:cNvGrpSpPr/>
          <p:nvPr/>
        </p:nvGrpSpPr>
        <p:grpSpPr>
          <a:xfrm rot="10800000" flipH="1">
            <a:off x="-671266" y="3724523"/>
            <a:ext cx="3215434" cy="2499256"/>
            <a:chOff x="-646069" y="-1144601"/>
            <a:chExt cx="3215434" cy="2499256"/>
          </a:xfrm>
        </p:grpSpPr>
        <p:sp>
          <p:nvSpPr>
            <p:cNvPr id="1934" name="Google Shape;1934;p33"/>
            <p:cNvSpPr/>
            <p:nvPr/>
          </p:nvSpPr>
          <p:spPr>
            <a:xfrm rot="-1184475" flipH="1">
              <a:off x="-452068" y="-715300"/>
              <a:ext cx="2827432" cy="1640654"/>
            </a:xfrm>
            <a:custGeom>
              <a:avLst/>
              <a:gdLst/>
              <a:ahLst/>
              <a:cxnLst/>
              <a:rect l="l" t="t" r="r" b="b"/>
              <a:pathLst>
                <a:path w="8627" h="5006" extrusionOk="0">
                  <a:moveTo>
                    <a:pt x="8170" y="0"/>
                  </a:moveTo>
                  <a:cubicBezTo>
                    <a:pt x="7607" y="101"/>
                    <a:pt x="6989" y="198"/>
                    <a:pt x="6381" y="294"/>
                  </a:cubicBezTo>
                  <a:cubicBezTo>
                    <a:pt x="5492" y="437"/>
                    <a:pt x="4590" y="583"/>
                    <a:pt x="3708" y="753"/>
                  </a:cubicBezTo>
                  <a:cubicBezTo>
                    <a:pt x="2834" y="926"/>
                    <a:pt x="1967" y="1117"/>
                    <a:pt x="1210" y="1385"/>
                  </a:cubicBezTo>
                  <a:cubicBezTo>
                    <a:pt x="837" y="1520"/>
                    <a:pt x="492" y="1678"/>
                    <a:pt x="255" y="1879"/>
                  </a:cubicBezTo>
                  <a:cubicBezTo>
                    <a:pt x="138" y="1979"/>
                    <a:pt x="52" y="2090"/>
                    <a:pt x="19" y="2210"/>
                  </a:cubicBezTo>
                  <a:cubicBezTo>
                    <a:pt x="2" y="2270"/>
                    <a:pt x="1" y="2334"/>
                    <a:pt x="16" y="2395"/>
                  </a:cubicBezTo>
                  <a:cubicBezTo>
                    <a:pt x="21" y="2457"/>
                    <a:pt x="57" y="2521"/>
                    <a:pt x="96" y="2585"/>
                  </a:cubicBezTo>
                  <a:cubicBezTo>
                    <a:pt x="254" y="2840"/>
                    <a:pt x="640" y="3070"/>
                    <a:pt x="1062" y="3262"/>
                  </a:cubicBezTo>
                  <a:cubicBezTo>
                    <a:pt x="1489" y="3454"/>
                    <a:pt x="1970" y="3615"/>
                    <a:pt x="2458" y="3759"/>
                  </a:cubicBezTo>
                  <a:cubicBezTo>
                    <a:pt x="2949" y="3902"/>
                    <a:pt x="3453" y="4030"/>
                    <a:pt x="3961" y="4147"/>
                  </a:cubicBezTo>
                  <a:cubicBezTo>
                    <a:pt x="4473" y="4264"/>
                    <a:pt x="4990" y="4371"/>
                    <a:pt x="5510" y="4472"/>
                  </a:cubicBezTo>
                  <a:cubicBezTo>
                    <a:pt x="6539" y="4672"/>
                    <a:pt x="7579" y="4846"/>
                    <a:pt x="8625" y="5006"/>
                  </a:cubicBezTo>
                  <a:lnTo>
                    <a:pt x="8626" y="4542"/>
                  </a:lnTo>
                  <a:cubicBezTo>
                    <a:pt x="7767" y="4378"/>
                    <a:pt x="6915" y="4211"/>
                    <a:pt x="6099" y="4028"/>
                  </a:cubicBezTo>
                  <a:cubicBezTo>
                    <a:pt x="5156" y="3817"/>
                    <a:pt x="4246" y="3591"/>
                    <a:pt x="3458" y="3343"/>
                  </a:cubicBezTo>
                  <a:cubicBezTo>
                    <a:pt x="2688" y="3097"/>
                    <a:pt x="2039" y="2813"/>
                    <a:pt x="1934" y="2578"/>
                  </a:cubicBezTo>
                  <a:cubicBezTo>
                    <a:pt x="1921" y="2548"/>
                    <a:pt x="1903" y="2519"/>
                    <a:pt x="1908" y="2490"/>
                  </a:cubicBezTo>
                  <a:cubicBezTo>
                    <a:pt x="1902" y="2461"/>
                    <a:pt x="1905" y="2431"/>
                    <a:pt x="1915" y="2403"/>
                  </a:cubicBezTo>
                  <a:cubicBezTo>
                    <a:pt x="1935" y="2347"/>
                    <a:pt x="1983" y="2289"/>
                    <a:pt x="2055" y="2233"/>
                  </a:cubicBezTo>
                  <a:cubicBezTo>
                    <a:pt x="2199" y="2117"/>
                    <a:pt x="2442" y="2007"/>
                    <a:pt x="2739" y="1904"/>
                  </a:cubicBezTo>
                  <a:cubicBezTo>
                    <a:pt x="3331" y="1699"/>
                    <a:pt x="4109" y="1526"/>
                    <a:pt x="4923" y="1367"/>
                  </a:cubicBezTo>
                  <a:cubicBezTo>
                    <a:pt x="5737" y="1207"/>
                    <a:pt x="6606" y="1064"/>
                    <a:pt x="7485" y="916"/>
                  </a:cubicBezTo>
                  <a:cubicBezTo>
                    <a:pt x="7795" y="865"/>
                    <a:pt x="8107" y="812"/>
                    <a:pt x="8420" y="756"/>
                  </a:cubicBezTo>
                  <a:cubicBezTo>
                    <a:pt x="8352" y="499"/>
                    <a:pt x="8268" y="247"/>
                    <a:pt x="8170" y="0"/>
                  </a:cubicBezTo>
                  <a:close/>
                </a:path>
              </a:pathLst>
            </a:custGeom>
            <a:solidFill>
              <a:srgbClr val="F758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5" name="Google Shape;1935;p33"/>
            <p:cNvGrpSpPr/>
            <p:nvPr/>
          </p:nvGrpSpPr>
          <p:grpSpPr>
            <a:xfrm>
              <a:off x="106178" y="47790"/>
              <a:ext cx="1091005" cy="714736"/>
              <a:chOff x="106178" y="47790"/>
              <a:chExt cx="1091005" cy="714736"/>
            </a:xfrm>
          </p:grpSpPr>
          <p:grpSp>
            <p:nvGrpSpPr>
              <p:cNvPr id="1936" name="Google Shape;1936;p33"/>
              <p:cNvGrpSpPr/>
              <p:nvPr/>
            </p:nvGrpSpPr>
            <p:grpSpPr>
              <a:xfrm>
                <a:off x="106178" y="47790"/>
                <a:ext cx="1091005" cy="714736"/>
                <a:chOff x="125228" y="-40910"/>
                <a:chExt cx="1091005" cy="714736"/>
              </a:xfrm>
            </p:grpSpPr>
            <p:grpSp>
              <p:nvGrpSpPr>
                <p:cNvPr id="1937" name="Google Shape;1937;p33"/>
                <p:cNvGrpSpPr/>
                <p:nvPr/>
              </p:nvGrpSpPr>
              <p:grpSpPr>
                <a:xfrm rot="-1130516">
                  <a:off x="164210" y="111715"/>
                  <a:ext cx="1013040" cy="409497"/>
                  <a:chOff x="4616600" y="3940575"/>
                  <a:chExt cx="378625" cy="153050"/>
                </a:xfrm>
              </p:grpSpPr>
              <p:sp>
                <p:nvSpPr>
                  <p:cNvPr id="1938" name="Google Shape;1938;p33"/>
                  <p:cNvSpPr/>
                  <p:nvPr/>
                </p:nvSpPr>
                <p:spPr>
                  <a:xfrm>
                    <a:off x="4630000" y="3947850"/>
                    <a:ext cx="365225" cy="145775"/>
                  </a:xfrm>
                  <a:custGeom>
                    <a:avLst/>
                    <a:gdLst/>
                    <a:ahLst/>
                    <a:cxnLst/>
                    <a:rect l="l" t="t" r="r" b="b"/>
                    <a:pathLst>
                      <a:path w="14609" h="5831" extrusionOk="0">
                        <a:moveTo>
                          <a:pt x="5764" y="0"/>
                        </a:moveTo>
                        <a:lnTo>
                          <a:pt x="1" y="345"/>
                        </a:lnTo>
                        <a:lnTo>
                          <a:pt x="3" y="396"/>
                        </a:lnTo>
                        <a:lnTo>
                          <a:pt x="5731" y="53"/>
                        </a:lnTo>
                        <a:lnTo>
                          <a:pt x="7454" y="4295"/>
                        </a:lnTo>
                        <a:lnTo>
                          <a:pt x="7459" y="4307"/>
                        </a:lnTo>
                        <a:lnTo>
                          <a:pt x="14598" y="5830"/>
                        </a:lnTo>
                        <a:lnTo>
                          <a:pt x="14609" y="5781"/>
                        </a:lnTo>
                        <a:lnTo>
                          <a:pt x="7496" y="4263"/>
                        </a:lnTo>
                        <a:lnTo>
                          <a:pt x="5770" y="17"/>
                        </a:lnTo>
                        <a:lnTo>
                          <a:pt x="5764" y="0"/>
                        </a:lnTo>
                        <a:close/>
                      </a:path>
                    </a:pathLst>
                  </a:custGeom>
                  <a:solidFill>
                    <a:schemeClr val="lt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3"/>
                  <p:cNvSpPr/>
                  <p:nvPr/>
                </p:nvSpPr>
                <p:spPr>
                  <a:xfrm>
                    <a:off x="4616600" y="3947675"/>
                    <a:ext cx="24600" cy="21050"/>
                  </a:xfrm>
                  <a:custGeom>
                    <a:avLst/>
                    <a:gdLst/>
                    <a:ahLst/>
                    <a:cxnLst/>
                    <a:rect l="l" t="t" r="r" b="b"/>
                    <a:pathLst>
                      <a:path w="984" h="842" extrusionOk="0">
                        <a:moveTo>
                          <a:pt x="563" y="0"/>
                        </a:moveTo>
                        <a:cubicBezTo>
                          <a:pt x="188" y="0"/>
                          <a:pt x="0" y="453"/>
                          <a:pt x="265" y="718"/>
                        </a:cubicBezTo>
                        <a:cubicBezTo>
                          <a:pt x="345" y="799"/>
                          <a:pt x="453" y="842"/>
                          <a:pt x="562" y="842"/>
                        </a:cubicBezTo>
                        <a:cubicBezTo>
                          <a:pt x="617" y="842"/>
                          <a:pt x="672" y="831"/>
                          <a:pt x="724" y="809"/>
                        </a:cubicBezTo>
                        <a:cubicBezTo>
                          <a:pt x="880" y="744"/>
                          <a:pt x="984" y="592"/>
                          <a:pt x="984" y="421"/>
                        </a:cubicBezTo>
                        <a:cubicBezTo>
                          <a:pt x="984" y="189"/>
                          <a:pt x="795" y="0"/>
                          <a:pt x="563" y="0"/>
                        </a:cubicBezTo>
                        <a:close/>
                      </a:path>
                    </a:pathLst>
                  </a:custGeom>
                  <a:solidFill>
                    <a:schemeClr val="lt2"/>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3"/>
                  <p:cNvSpPr/>
                  <p:nvPr/>
                </p:nvSpPr>
                <p:spPr>
                  <a:xfrm>
                    <a:off x="4764200" y="3940575"/>
                    <a:ext cx="16550" cy="14200"/>
                  </a:xfrm>
                  <a:custGeom>
                    <a:avLst/>
                    <a:gdLst/>
                    <a:ahLst/>
                    <a:cxnLst/>
                    <a:rect l="l" t="t" r="r" b="b"/>
                    <a:pathLst>
                      <a:path w="662" h="568" extrusionOk="0">
                        <a:moveTo>
                          <a:pt x="379" y="1"/>
                        </a:moveTo>
                        <a:cubicBezTo>
                          <a:pt x="127" y="1"/>
                          <a:pt x="1" y="306"/>
                          <a:pt x="179" y="484"/>
                        </a:cubicBezTo>
                        <a:cubicBezTo>
                          <a:pt x="236" y="541"/>
                          <a:pt x="307" y="567"/>
                          <a:pt x="377" y="567"/>
                        </a:cubicBezTo>
                        <a:cubicBezTo>
                          <a:pt x="522" y="567"/>
                          <a:pt x="662" y="454"/>
                          <a:pt x="662" y="284"/>
                        </a:cubicBezTo>
                        <a:cubicBezTo>
                          <a:pt x="662" y="128"/>
                          <a:pt x="536" y="1"/>
                          <a:pt x="379" y="1"/>
                        </a:cubicBezTo>
                        <a:close/>
                      </a:path>
                    </a:pathLst>
                  </a:custGeom>
                  <a:solidFill>
                    <a:schemeClr val="lt2"/>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3"/>
                  <p:cNvSpPr/>
                  <p:nvPr/>
                </p:nvSpPr>
                <p:spPr>
                  <a:xfrm>
                    <a:off x="4801875" y="4043775"/>
                    <a:ext cx="29250" cy="25275"/>
                  </a:xfrm>
                  <a:custGeom>
                    <a:avLst/>
                    <a:gdLst/>
                    <a:ahLst/>
                    <a:cxnLst/>
                    <a:rect l="l" t="t" r="r" b="b"/>
                    <a:pathLst>
                      <a:path w="1170" h="1011" extrusionOk="0">
                        <a:moveTo>
                          <a:pt x="593" y="0"/>
                        </a:moveTo>
                        <a:cubicBezTo>
                          <a:pt x="272" y="0"/>
                          <a:pt x="0" y="320"/>
                          <a:pt x="115" y="665"/>
                        </a:cubicBezTo>
                        <a:cubicBezTo>
                          <a:pt x="180" y="859"/>
                          <a:pt x="355" y="994"/>
                          <a:pt x="559" y="1009"/>
                        </a:cubicBezTo>
                        <a:cubicBezTo>
                          <a:pt x="571" y="1010"/>
                          <a:pt x="583" y="1010"/>
                          <a:pt x="595" y="1010"/>
                        </a:cubicBezTo>
                        <a:cubicBezTo>
                          <a:pt x="784" y="1010"/>
                          <a:pt x="960" y="903"/>
                          <a:pt x="1046" y="731"/>
                        </a:cubicBezTo>
                        <a:cubicBezTo>
                          <a:pt x="1170" y="482"/>
                          <a:pt x="1069" y="179"/>
                          <a:pt x="820" y="56"/>
                        </a:cubicBezTo>
                        <a:cubicBezTo>
                          <a:pt x="744" y="18"/>
                          <a:pt x="667" y="0"/>
                          <a:pt x="593" y="0"/>
                        </a:cubicBezTo>
                        <a:close/>
                      </a:path>
                    </a:pathLst>
                  </a:custGeom>
                  <a:solidFill>
                    <a:schemeClr val="lt2"/>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2" name="Google Shape;1942;p33"/>
                <p:cNvGrpSpPr/>
                <p:nvPr/>
              </p:nvGrpSpPr>
              <p:grpSpPr>
                <a:xfrm rot="-1130516">
                  <a:off x="164210" y="111703"/>
                  <a:ext cx="1013040" cy="409497"/>
                  <a:chOff x="4616600" y="3940575"/>
                  <a:chExt cx="378625" cy="153050"/>
                </a:xfrm>
              </p:grpSpPr>
              <p:sp>
                <p:nvSpPr>
                  <p:cNvPr id="1943" name="Google Shape;1943;p33"/>
                  <p:cNvSpPr/>
                  <p:nvPr/>
                </p:nvSpPr>
                <p:spPr>
                  <a:xfrm>
                    <a:off x="4630000" y="3947850"/>
                    <a:ext cx="365225" cy="145775"/>
                  </a:xfrm>
                  <a:custGeom>
                    <a:avLst/>
                    <a:gdLst/>
                    <a:ahLst/>
                    <a:cxnLst/>
                    <a:rect l="l" t="t" r="r" b="b"/>
                    <a:pathLst>
                      <a:path w="14609" h="5831" extrusionOk="0">
                        <a:moveTo>
                          <a:pt x="5764" y="0"/>
                        </a:moveTo>
                        <a:lnTo>
                          <a:pt x="1" y="345"/>
                        </a:lnTo>
                        <a:lnTo>
                          <a:pt x="3" y="396"/>
                        </a:lnTo>
                        <a:lnTo>
                          <a:pt x="5731" y="53"/>
                        </a:lnTo>
                        <a:lnTo>
                          <a:pt x="7454" y="4295"/>
                        </a:lnTo>
                        <a:lnTo>
                          <a:pt x="7459" y="4307"/>
                        </a:lnTo>
                        <a:lnTo>
                          <a:pt x="14598" y="5830"/>
                        </a:lnTo>
                        <a:lnTo>
                          <a:pt x="14609" y="5781"/>
                        </a:lnTo>
                        <a:lnTo>
                          <a:pt x="7496" y="4263"/>
                        </a:lnTo>
                        <a:lnTo>
                          <a:pt x="5770" y="17"/>
                        </a:lnTo>
                        <a:lnTo>
                          <a:pt x="5764"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3"/>
                  <p:cNvSpPr/>
                  <p:nvPr/>
                </p:nvSpPr>
                <p:spPr>
                  <a:xfrm>
                    <a:off x="4616600" y="3947675"/>
                    <a:ext cx="24600" cy="21050"/>
                  </a:xfrm>
                  <a:custGeom>
                    <a:avLst/>
                    <a:gdLst/>
                    <a:ahLst/>
                    <a:cxnLst/>
                    <a:rect l="l" t="t" r="r" b="b"/>
                    <a:pathLst>
                      <a:path w="984" h="842" extrusionOk="0">
                        <a:moveTo>
                          <a:pt x="563" y="0"/>
                        </a:moveTo>
                        <a:cubicBezTo>
                          <a:pt x="188" y="0"/>
                          <a:pt x="0" y="453"/>
                          <a:pt x="265" y="718"/>
                        </a:cubicBezTo>
                        <a:cubicBezTo>
                          <a:pt x="345" y="799"/>
                          <a:pt x="453" y="842"/>
                          <a:pt x="562" y="842"/>
                        </a:cubicBezTo>
                        <a:cubicBezTo>
                          <a:pt x="617" y="842"/>
                          <a:pt x="672" y="831"/>
                          <a:pt x="724" y="809"/>
                        </a:cubicBezTo>
                        <a:cubicBezTo>
                          <a:pt x="880" y="744"/>
                          <a:pt x="984" y="592"/>
                          <a:pt x="984" y="421"/>
                        </a:cubicBezTo>
                        <a:cubicBezTo>
                          <a:pt x="984" y="189"/>
                          <a:pt x="795" y="0"/>
                          <a:pt x="563" y="0"/>
                        </a:cubicBezTo>
                        <a:close/>
                      </a:path>
                    </a:pathLst>
                  </a:custGeom>
                  <a:solidFill>
                    <a:srgbClr val="1EBDF7"/>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3"/>
                  <p:cNvSpPr/>
                  <p:nvPr/>
                </p:nvSpPr>
                <p:spPr>
                  <a:xfrm>
                    <a:off x="4764200" y="3940575"/>
                    <a:ext cx="16550" cy="14200"/>
                  </a:xfrm>
                  <a:custGeom>
                    <a:avLst/>
                    <a:gdLst/>
                    <a:ahLst/>
                    <a:cxnLst/>
                    <a:rect l="l" t="t" r="r" b="b"/>
                    <a:pathLst>
                      <a:path w="662" h="568" extrusionOk="0">
                        <a:moveTo>
                          <a:pt x="379" y="1"/>
                        </a:moveTo>
                        <a:cubicBezTo>
                          <a:pt x="127" y="1"/>
                          <a:pt x="1" y="306"/>
                          <a:pt x="179" y="484"/>
                        </a:cubicBezTo>
                        <a:cubicBezTo>
                          <a:pt x="236" y="541"/>
                          <a:pt x="307" y="567"/>
                          <a:pt x="377" y="567"/>
                        </a:cubicBezTo>
                        <a:cubicBezTo>
                          <a:pt x="522" y="567"/>
                          <a:pt x="662" y="454"/>
                          <a:pt x="662" y="284"/>
                        </a:cubicBezTo>
                        <a:cubicBezTo>
                          <a:pt x="662" y="128"/>
                          <a:pt x="536" y="1"/>
                          <a:pt x="379" y="1"/>
                        </a:cubicBezTo>
                        <a:close/>
                      </a:path>
                    </a:pathLst>
                  </a:custGeom>
                  <a:solidFill>
                    <a:srgbClr val="F7581E"/>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3"/>
                  <p:cNvSpPr/>
                  <p:nvPr/>
                </p:nvSpPr>
                <p:spPr>
                  <a:xfrm>
                    <a:off x="4801875" y="4043775"/>
                    <a:ext cx="29250" cy="25275"/>
                  </a:xfrm>
                  <a:custGeom>
                    <a:avLst/>
                    <a:gdLst/>
                    <a:ahLst/>
                    <a:cxnLst/>
                    <a:rect l="l" t="t" r="r" b="b"/>
                    <a:pathLst>
                      <a:path w="1170" h="1011" extrusionOk="0">
                        <a:moveTo>
                          <a:pt x="593" y="0"/>
                        </a:moveTo>
                        <a:cubicBezTo>
                          <a:pt x="272" y="0"/>
                          <a:pt x="0" y="320"/>
                          <a:pt x="115" y="665"/>
                        </a:cubicBezTo>
                        <a:cubicBezTo>
                          <a:pt x="180" y="859"/>
                          <a:pt x="355" y="994"/>
                          <a:pt x="559" y="1009"/>
                        </a:cubicBezTo>
                        <a:cubicBezTo>
                          <a:pt x="571" y="1010"/>
                          <a:pt x="583" y="1010"/>
                          <a:pt x="595" y="1010"/>
                        </a:cubicBezTo>
                        <a:cubicBezTo>
                          <a:pt x="784" y="1010"/>
                          <a:pt x="960" y="903"/>
                          <a:pt x="1046" y="731"/>
                        </a:cubicBezTo>
                        <a:cubicBezTo>
                          <a:pt x="1170" y="482"/>
                          <a:pt x="1069" y="179"/>
                          <a:pt x="820" y="56"/>
                        </a:cubicBezTo>
                        <a:cubicBezTo>
                          <a:pt x="744" y="18"/>
                          <a:pt x="667" y="0"/>
                          <a:pt x="593" y="0"/>
                        </a:cubicBez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47" name="Google Shape;1947;p33"/>
              <p:cNvGrpSpPr/>
              <p:nvPr/>
            </p:nvGrpSpPr>
            <p:grpSpPr>
              <a:xfrm>
                <a:off x="806563" y="126484"/>
                <a:ext cx="205452" cy="201719"/>
                <a:chOff x="5007775" y="3078600"/>
                <a:chExt cx="121075" cy="118875"/>
              </a:xfrm>
            </p:grpSpPr>
            <p:sp>
              <p:nvSpPr>
                <p:cNvPr id="1948" name="Google Shape;1948;p33"/>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3"/>
                <p:cNvSpPr/>
                <p:nvPr/>
              </p:nvSpPr>
              <p:spPr>
                <a:xfrm>
                  <a:off x="5007775" y="3078600"/>
                  <a:ext cx="121075" cy="118875"/>
                </a:xfrm>
                <a:custGeom>
                  <a:avLst/>
                  <a:gdLst/>
                  <a:ahLst/>
                  <a:cxnLst/>
                  <a:rect l="l" t="t" r="r" b="b"/>
                  <a:pathLst>
                    <a:path w="4843" h="4755" extrusionOk="0">
                      <a:moveTo>
                        <a:pt x="2575" y="1156"/>
                      </a:moveTo>
                      <a:lnTo>
                        <a:pt x="2688" y="1572"/>
                      </a:lnTo>
                      <a:cubicBezTo>
                        <a:pt x="2771" y="1879"/>
                        <a:pt x="2992" y="2130"/>
                        <a:pt x="3286" y="2253"/>
                      </a:cubicBezTo>
                      <a:lnTo>
                        <a:pt x="3716" y="2433"/>
                      </a:lnTo>
                      <a:lnTo>
                        <a:pt x="3294" y="2521"/>
                      </a:lnTo>
                      <a:cubicBezTo>
                        <a:pt x="2920" y="2599"/>
                        <a:pt x="2614" y="2867"/>
                        <a:pt x="2487" y="3226"/>
                      </a:cubicBezTo>
                      <a:lnTo>
                        <a:pt x="2352" y="3617"/>
                      </a:lnTo>
                      <a:lnTo>
                        <a:pt x="2255" y="3248"/>
                      </a:lnTo>
                      <a:cubicBezTo>
                        <a:pt x="2162" y="2892"/>
                        <a:pt x="1906" y="2601"/>
                        <a:pt x="1565" y="2462"/>
                      </a:cubicBezTo>
                      <a:lnTo>
                        <a:pt x="1247" y="2332"/>
                      </a:lnTo>
                      <a:lnTo>
                        <a:pt x="1593" y="2271"/>
                      </a:lnTo>
                      <a:cubicBezTo>
                        <a:pt x="2001" y="2197"/>
                        <a:pt x="2335" y="1904"/>
                        <a:pt x="2462" y="1509"/>
                      </a:cubicBezTo>
                      <a:lnTo>
                        <a:pt x="2575" y="1156"/>
                      </a:lnTo>
                      <a:close/>
                      <a:moveTo>
                        <a:pt x="2595" y="0"/>
                      </a:moveTo>
                      <a:cubicBezTo>
                        <a:pt x="2493" y="0"/>
                        <a:pt x="2390" y="59"/>
                        <a:pt x="2352" y="178"/>
                      </a:cubicBezTo>
                      <a:lnTo>
                        <a:pt x="1974" y="1350"/>
                      </a:lnTo>
                      <a:cubicBezTo>
                        <a:pt x="1906" y="1565"/>
                        <a:pt x="1723" y="1725"/>
                        <a:pt x="1502" y="1765"/>
                      </a:cubicBezTo>
                      <a:lnTo>
                        <a:pt x="289" y="1985"/>
                      </a:lnTo>
                      <a:cubicBezTo>
                        <a:pt x="36" y="2030"/>
                        <a:pt x="0" y="2378"/>
                        <a:pt x="238" y="2475"/>
                      </a:cubicBezTo>
                      <a:lnTo>
                        <a:pt x="1373" y="2937"/>
                      </a:lnTo>
                      <a:cubicBezTo>
                        <a:pt x="1563" y="3015"/>
                        <a:pt x="1706" y="3178"/>
                        <a:pt x="1759" y="3378"/>
                      </a:cubicBezTo>
                      <a:lnTo>
                        <a:pt x="2068" y="4563"/>
                      </a:lnTo>
                      <a:cubicBezTo>
                        <a:pt x="2097" y="4672"/>
                        <a:pt x="2193" y="4749"/>
                        <a:pt x="2306" y="4754"/>
                      </a:cubicBezTo>
                      <a:lnTo>
                        <a:pt x="2315" y="4754"/>
                      </a:lnTo>
                      <a:cubicBezTo>
                        <a:pt x="2425" y="4754"/>
                        <a:pt x="2521" y="4686"/>
                        <a:pt x="2557" y="4584"/>
                      </a:cubicBezTo>
                      <a:lnTo>
                        <a:pt x="2971" y="3397"/>
                      </a:lnTo>
                      <a:cubicBezTo>
                        <a:pt x="3038" y="3206"/>
                        <a:pt x="3200" y="3064"/>
                        <a:pt x="3397" y="3023"/>
                      </a:cubicBezTo>
                      <a:lnTo>
                        <a:pt x="4628" y="2768"/>
                      </a:lnTo>
                      <a:cubicBezTo>
                        <a:pt x="4738" y="2746"/>
                        <a:pt x="4819" y="2654"/>
                        <a:pt x="4831" y="2542"/>
                      </a:cubicBezTo>
                      <a:cubicBezTo>
                        <a:pt x="4842" y="2431"/>
                        <a:pt x="4778" y="2325"/>
                        <a:pt x="4675" y="2282"/>
                      </a:cubicBezTo>
                      <a:lnTo>
                        <a:pt x="3484" y="1780"/>
                      </a:lnTo>
                      <a:cubicBezTo>
                        <a:pt x="3336" y="1718"/>
                        <a:pt x="3225" y="1592"/>
                        <a:pt x="3183" y="1437"/>
                      </a:cubicBezTo>
                      <a:lnTo>
                        <a:pt x="2843" y="189"/>
                      </a:lnTo>
                      <a:cubicBezTo>
                        <a:pt x="2809" y="64"/>
                        <a:pt x="2702" y="0"/>
                        <a:pt x="2595" y="0"/>
                      </a:cubicBezTo>
                      <a:close/>
                    </a:path>
                  </a:pathLst>
                </a:custGeom>
                <a:solidFill>
                  <a:srgbClr val="FFFFFF"/>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3"/>
                <p:cNvSpPr/>
                <p:nvPr/>
              </p:nvSpPr>
              <p:spPr>
                <a:xfrm>
                  <a:off x="5014450" y="3083725"/>
                  <a:ext cx="109400" cy="108625"/>
                </a:xfrm>
                <a:custGeom>
                  <a:avLst/>
                  <a:gdLst/>
                  <a:ahLst/>
                  <a:cxnLst/>
                  <a:rect l="l" t="t" r="r" b="b"/>
                  <a:pathLst>
                    <a:path w="4376" h="4345" extrusionOk="0">
                      <a:moveTo>
                        <a:pt x="2324" y="231"/>
                      </a:moveTo>
                      <a:lnTo>
                        <a:pt x="2619" y="1312"/>
                      </a:lnTo>
                      <a:cubicBezTo>
                        <a:pt x="2686" y="1559"/>
                        <a:pt x="2862" y="1760"/>
                        <a:pt x="3098" y="1858"/>
                      </a:cubicBezTo>
                      <a:lnTo>
                        <a:pt x="4136" y="2295"/>
                      </a:lnTo>
                      <a:lnTo>
                        <a:pt x="3068" y="2517"/>
                      </a:lnTo>
                      <a:cubicBezTo>
                        <a:pt x="2765" y="2580"/>
                        <a:pt x="2516" y="2798"/>
                        <a:pt x="2414" y="3090"/>
                      </a:cubicBezTo>
                      <a:lnTo>
                        <a:pt x="2056" y="4118"/>
                      </a:lnTo>
                      <a:lnTo>
                        <a:pt x="1790" y="3096"/>
                      </a:lnTo>
                      <a:cubicBezTo>
                        <a:pt x="1712" y="2803"/>
                        <a:pt x="1502" y="2562"/>
                        <a:pt x="1221" y="2447"/>
                      </a:cubicBezTo>
                      <a:lnTo>
                        <a:pt x="250" y="2051"/>
                      </a:lnTo>
                      <a:lnTo>
                        <a:pt x="1289" y="1863"/>
                      </a:lnTo>
                      <a:cubicBezTo>
                        <a:pt x="1623" y="1803"/>
                        <a:pt x="1896" y="1563"/>
                        <a:pt x="1999" y="1240"/>
                      </a:cubicBezTo>
                      <a:lnTo>
                        <a:pt x="2324" y="231"/>
                      </a:lnTo>
                      <a:close/>
                      <a:moveTo>
                        <a:pt x="2329" y="1"/>
                      </a:moveTo>
                      <a:cubicBezTo>
                        <a:pt x="2307" y="1"/>
                        <a:pt x="2286" y="15"/>
                        <a:pt x="2279" y="37"/>
                      </a:cubicBezTo>
                      <a:lnTo>
                        <a:pt x="1902" y="1209"/>
                      </a:lnTo>
                      <a:cubicBezTo>
                        <a:pt x="1809" y="1496"/>
                        <a:pt x="1566" y="1709"/>
                        <a:pt x="1271" y="1762"/>
                      </a:cubicBezTo>
                      <a:lnTo>
                        <a:pt x="59" y="1983"/>
                      </a:lnTo>
                      <a:cubicBezTo>
                        <a:pt x="7" y="1991"/>
                        <a:pt x="0" y="2061"/>
                        <a:pt x="48" y="2080"/>
                      </a:cubicBezTo>
                      <a:lnTo>
                        <a:pt x="1183" y="2542"/>
                      </a:lnTo>
                      <a:cubicBezTo>
                        <a:pt x="1433" y="2645"/>
                        <a:pt x="1622" y="2859"/>
                        <a:pt x="1690" y="3121"/>
                      </a:cubicBezTo>
                      <a:lnTo>
                        <a:pt x="1999" y="4306"/>
                      </a:lnTo>
                      <a:cubicBezTo>
                        <a:pt x="2005" y="4328"/>
                        <a:pt x="2024" y="4344"/>
                        <a:pt x="2047" y="4345"/>
                      </a:cubicBezTo>
                      <a:lnTo>
                        <a:pt x="2048" y="4345"/>
                      </a:lnTo>
                      <a:cubicBezTo>
                        <a:pt x="2070" y="4345"/>
                        <a:pt x="2089" y="4332"/>
                        <a:pt x="2097" y="4311"/>
                      </a:cubicBezTo>
                      <a:lnTo>
                        <a:pt x="2510" y="3125"/>
                      </a:lnTo>
                      <a:cubicBezTo>
                        <a:pt x="2601" y="2866"/>
                        <a:pt x="2820" y="2674"/>
                        <a:pt x="3088" y="2618"/>
                      </a:cubicBezTo>
                      <a:lnTo>
                        <a:pt x="4319" y="2364"/>
                      </a:lnTo>
                      <a:cubicBezTo>
                        <a:pt x="4368" y="2353"/>
                        <a:pt x="4376" y="2286"/>
                        <a:pt x="4329" y="2265"/>
                      </a:cubicBezTo>
                      <a:lnTo>
                        <a:pt x="3138" y="1764"/>
                      </a:lnTo>
                      <a:cubicBezTo>
                        <a:pt x="2931" y="1679"/>
                        <a:pt x="2777" y="1502"/>
                        <a:pt x="2718" y="1286"/>
                      </a:cubicBezTo>
                      <a:lnTo>
                        <a:pt x="2378" y="39"/>
                      </a:lnTo>
                      <a:cubicBezTo>
                        <a:pt x="2372" y="18"/>
                        <a:pt x="2351" y="2"/>
                        <a:pt x="23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3"/>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2" name="Google Shape;1952;p33"/>
              <p:cNvGrpSpPr/>
              <p:nvPr/>
            </p:nvGrpSpPr>
            <p:grpSpPr>
              <a:xfrm>
                <a:off x="343324" y="578531"/>
                <a:ext cx="151077" cy="148320"/>
                <a:chOff x="5007775" y="3078600"/>
                <a:chExt cx="121075" cy="118875"/>
              </a:xfrm>
            </p:grpSpPr>
            <p:sp>
              <p:nvSpPr>
                <p:cNvPr id="1953" name="Google Shape;1953;p33"/>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3"/>
                <p:cNvSpPr/>
                <p:nvPr/>
              </p:nvSpPr>
              <p:spPr>
                <a:xfrm>
                  <a:off x="5007775" y="3078600"/>
                  <a:ext cx="121075" cy="118875"/>
                </a:xfrm>
                <a:custGeom>
                  <a:avLst/>
                  <a:gdLst/>
                  <a:ahLst/>
                  <a:cxnLst/>
                  <a:rect l="l" t="t" r="r" b="b"/>
                  <a:pathLst>
                    <a:path w="4843" h="4755" extrusionOk="0">
                      <a:moveTo>
                        <a:pt x="2575" y="1156"/>
                      </a:moveTo>
                      <a:lnTo>
                        <a:pt x="2688" y="1572"/>
                      </a:lnTo>
                      <a:cubicBezTo>
                        <a:pt x="2771" y="1879"/>
                        <a:pt x="2992" y="2130"/>
                        <a:pt x="3286" y="2253"/>
                      </a:cubicBezTo>
                      <a:lnTo>
                        <a:pt x="3716" y="2433"/>
                      </a:lnTo>
                      <a:lnTo>
                        <a:pt x="3294" y="2521"/>
                      </a:lnTo>
                      <a:cubicBezTo>
                        <a:pt x="2920" y="2599"/>
                        <a:pt x="2614" y="2867"/>
                        <a:pt x="2487" y="3226"/>
                      </a:cubicBezTo>
                      <a:lnTo>
                        <a:pt x="2352" y="3617"/>
                      </a:lnTo>
                      <a:lnTo>
                        <a:pt x="2255" y="3248"/>
                      </a:lnTo>
                      <a:cubicBezTo>
                        <a:pt x="2162" y="2892"/>
                        <a:pt x="1906" y="2601"/>
                        <a:pt x="1565" y="2462"/>
                      </a:cubicBezTo>
                      <a:lnTo>
                        <a:pt x="1247" y="2332"/>
                      </a:lnTo>
                      <a:lnTo>
                        <a:pt x="1593" y="2271"/>
                      </a:lnTo>
                      <a:cubicBezTo>
                        <a:pt x="2001" y="2197"/>
                        <a:pt x="2335" y="1904"/>
                        <a:pt x="2462" y="1509"/>
                      </a:cubicBezTo>
                      <a:lnTo>
                        <a:pt x="2575" y="1156"/>
                      </a:lnTo>
                      <a:close/>
                      <a:moveTo>
                        <a:pt x="2595" y="0"/>
                      </a:moveTo>
                      <a:cubicBezTo>
                        <a:pt x="2493" y="0"/>
                        <a:pt x="2390" y="59"/>
                        <a:pt x="2352" y="178"/>
                      </a:cubicBezTo>
                      <a:lnTo>
                        <a:pt x="1974" y="1350"/>
                      </a:lnTo>
                      <a:cubicBezTo>
                        <a:pt x="1906" y="1565"/>
                        <a:pt x="1723" y="1725"/>
                        <a:pt x="1502" y="1765"/>
                      </a:cubicBezTo>
                      <a:lnTo>
                        <a:pt x="289" y="1985"/>
                      </a:lnTo>
                      <a:cubicBezTo>
                        <a:pt x="36" y="2030"/>
                        <a:pt x="0" y="2378"/>
                        <a:pt x="238" y="2475"/>
                      </a:cubicBezTo>
                      <a:lnTo>
                        <a:pt x="1373" y="2937"/>
                      </a:lnTo>
                      <a:cubicBezTo>
                        <a:pt x="1563" y="3015"/>
                        <a:pt x="1706" y="3178"/>
                        <a:pt x="1759" y="3378"/>
                      </a:cubicBezTo>
                      <a:lnTo>
                        <a:pt x="2068" y="4563"/>
                      </a:lnTo>
                      <a:cubicBezTo>
                        <a:pt x="2097" y="4672"/>
                        <a:pt x="2193" y="4749"/>
                        <a:pt x="2306" y="4754"/>
                      </a:cubicBezTo>
                      <a:lnTo>
                        <a:pt x="2315" y="4754"/>
                      </a:lnTo>
                      <a:cubicBezTo>
                        <a:pt x="2425" y="4754"/>
                        <a:pt x="2521" y="4686"/>
                        <a:pt x="2557" y="4584"/>
                      </a:cubicBezTo>
                      <a:lnTo>
                        <a:pt x="2971" y="3397"/>
                      </a:lnTo>
                      <a:cubicBezTo>
                        <a:pt x="3038" y="3206"/>
                        <a:pt x="3200" y="3064"/>
                        <a:pt x="3397" y="3023"/>
                      </a:cubicBezTo>
                      <a:lnTo>
                        <a:pt x="4628" y="2768"/>
                      </a:lnTo>
                      <a:cubicBezTo>
                        <a:pt x="4738" y="2746"/>
                        <a:pt x="4819" y="2654"/>
                        <a:pt x="4831" y="2542"/>
                      </a:cubicBezTo>
                      <a:cubicBezTo>
                        <a:pt x="4842" y="2431"/>
                        <a:pt x="4778" y="2325"/>
                        <a:pt x="4675" y="2282"/>
                      </a:cubicBezTo>
                      <a:lnTo>
                        <a:pt x="3484" y="1780"/>
                      </a:lnTo>
                      <a:cubicBezTo>
                        <a:pt x="3336" y="1718"/>
                        <a:pt x="3225" y="1592"/>
                        <a:pt x="3183" y="1437"/>
                      </a:cubicBezTo>
                      <a:lnTo>
                        <a:pt x="2843" y="189"/>
                      </a:lnTo>
                      <a:cubicBezTo>
                        <a:pt x="2809" y="64"/>
                        <a:pt x="2702" y="0"/>
                        <a:pt x="2595" y="0"/>
                      </a:cubicBezTo>
                      <a:close/>
                    </a:path>
                  </a:pathLst>
                </a:custGeom>
                <a:solidFill>
                  <a:srgbClr val="FFFFFF"/>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3"/>
                <p:cNvSpPr/>
                <p:nvPr/>
              </p:nvSpPr>
              <p:spPr>
                <a:xfrm>
                  <a:off x="5014450" y="3083725"/>
                  <a:ext cx="109400" cy="108625"/>
                </a:xfrm>
                <a:custGeom>
                  <a:avLst/>
                  <a:gdLst/>
                  <a:ahLst/>
                  <a:cxnLst/>
                  <a:rect l="l" t="t" r="r" b="b"/>
                  <a:pathLst>
                    <a:path w="4376" h="4345" extrusionOk="0">
                      <a:moveTo>
                        <a:pt x="2324" y="231"/>
                      </a:moveTo>
                      <a:lnTo>
                        <a:pt x="2619" y="1312"/>
                      </a:lnTo>
                      <a:cubicBezTo>
                        <a:pt x="2686" y="1559"/>
                        <a:pt x="2862" y="1760"/>
                        <a:pt x="3098" y="1858"/>
                      </a:cubicBezTo>
                      <a:lnTo>
                        <a:pt x="4136" y="2295"/>
                      </a:lnTo>
                      <a:lnTo>
                        <a:pt x="3068" y="2517"/>
                      </a:lnTo>
                      <a:cubicBezTo>
                        <a:pt x="2765" y="2580"/>
                        <a:pt x="2516" y="2798"/>
                        <a:pt x="2414" y="3090"/>
                      </a:cubicBezTo>
                      <a:lnTo>
                        <a:pt x="2056" y="4118"/>
                      </a:lnTo>
                      <a:lnTo>
                        <a:pt x="1790" y="3096"/>
                      </a:lnTo>
                      <a:cubicBezTo>
                        <a:pt x="1712" y="2803"/>
                        <a:pt x="1502" y="2562"/>
                        <a:pt x="1221" y="2447"/>
                      </a:cubicBezTo>
                      <a:lnTo>
                        <a:pt x="250" y="2051"/>
                      </a:lnTo>
                      <a:lnTo>
                        <a:pt x="1289" y="1863"/>
                      </a:lnTo>
                      <a:cubicBezTo>
                        <a:pt x="1623" y="1803"/>
                        <a:pt x="1896" y="1563"/>
                        <a:pt x="1999" y="1240"/>
                      </a:cubicBezTo>
                      <a:lnTo>
                        <a:pt x="2324" y="231"/>
                      </a:lnTo>
                      <a:close/>
                      <a:moveTo>
                        <a:pt x="2329" y="1"/>
                      </a:moveTo>
                      <a:cubicBezTo>
                        <a:pt x="2307" y="1"/>
                        <a:pt x="2286" y="15"/>
                        <a:pt x="2279" y="37"/>
                      </a:cubicBezTo>
                      <a:lnTo>
                        <a:pt x="1902" y="1209"/>
                      </a:lnTo>
                      <a:cubicBezTo>
                        <a:pt x="1809" y="1496"/>
                        <a:pt x="1566" y="1709"/>
                        <a:pt x="1271" y="1762"/>
                      </a:cubicBezTo>
                      <a:lnTo>
                        <a:pt x="59" y="1983"/>
                      </a:lnTo>
                      <a:cubicBezTo>
                        <a:pt x="7" y="1991"/>
                        <a:pt x="0" y="2061"/>
                        <a:pt x="48" y="2080"/>
                      </a:cubicBezTo>
                      <a:lnTo>
                        <a:pt x="1183" y="2542"/>
                      </a:lnTo>
                      <a:cubicBezTo>
                        <a:pt x="1433" y="2645"/>
                        <a:pt x="1622" y="2859"/>
                        <a:pt x="1690" y="3121"/>
                      </a:cubicBezTo>
                      <a:lnTo>
                        <a:pt x="1999" y="4306"/>
                      </a:lnTo>
                      <a:cubicBezTo>
                        <a:pt x="2005" y="4328"/>
                        <a:pt x="2024" y="4344"/>
                        <a:pt x="2047" y="4345"/>
                      </a:cubicBezTo>
                      <a:lnTo>
                        <a:pt x="2048" y="4345"/>
                      </a:lnTo>
                      <a:cubicBezTo>
                        <a:pt x="2070" y="4345"/>
                        <a:pt x="2089" y="4332"/>
                        <a:pt x="2097" y="4311"/>
                      </a:cubicBezTo>
                      <a:lnTo>
                        <a:pt x="2510" y="3125"/>
                      </a:lnTo>
                      <a:cubicBezTo>
                        <a:pt x="2601" y="2866"/>
                        <a:pt x="2820" y="2674"/>
                        <a:pt x="3088" y="2618"/>
                      </a:cubicBezTo>
                      <a:lnTo>
                        <a:pt x="4319" y="2364"/>
                      </a:lnTo>
                      <a:cubicBezTo>
                        <a:pt x="4368" y="2353"/>
                        <a:pt x="4376" y="2286"/>
                        <a:pt x="4329" y="2265"/>
                      </a:cubicBezTo>
                      <a:lnTo>
                        <a:pt x="3138" y="1764"/>
                      </a:lnTo>
                      <a:cubicBezTo>
                        <a:pt x="2931" y="1679"/>
                        <a:pt x="2777" y="1502"/>
                        <a:pt x="2718" y="1286"/>
                      </a:cubicBezTo>
                      <a:lnTo>
                        <a:pt x="2378" y="39"/>
                      </a:lnTo>
                      <a:cubicBezTo>
                        <a:pt x="2372" y="18"/>
                        <a:pt x="2351" y="2"/>
                        <a:pt x="23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3"/>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2" name="Slide Number Placeholder 1">
            <a:extLst>
              <a:ext uri="{FF2B5EF4-FFF2-40B4-BE49-F238E27FC236}">
                <a16:creationId xmlns:a16="http://schemas.microsoft.com/office/drawing/2014/main" id="{9B6050E0-E836-8DEB-0457-852BAB8F2048}"/>
              </a:ext>
            </a:extLst>
          </p:cNvPr>
          <p:cNvSpPr>
            <a:spLocks noGrp="1"/>
          </p:cNvSpPr>
          <p:nvPr>
            <p:ph type="sldNum" sz="quarter" idx="4"/>
          </p:nvPr>
        </p:nvSpPr>
        <p:spPr>
          <a:xfrm>
            <a:off x="6717810" y="4842465"/>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8B192D1F-B724-F744-B0BC-4523D765B900}"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957"/>
        <p:cNvGrpSpPr/>
        <p:nvPr/>
      </p:nvGrpSpPr>
      <p:grpSpPr>
        <a:xfrm>
          <a:off x="0" y="0"/>
          <a:ext cx="0" cy="0"/>
          <a:chOff x="0" y="0"/>
          <a:chExt cx="0" cy="0"/>
        </a:xfrm>
      </p:grpSpPr>
      <p:pic>
        <p:nvPicPr>
          <p:cNvPr id="1958" name="Google Shape;1958;p34"/>
          <p:cNvPicPr preferRelativeResize="0"/>
          <p:nvPr/>
        </p:nvPicPr>
        <p:blipFill>
          <a:blip r:embed="rId2">
            <a:alphaModFix amt="22000"/>
          </a:blip>
          <a:stretch>
            <a:fillRect/>
          </a:stretch>
        </p:blipFill>
        <p:spPr>
          <a:xfrm>
            <a:off x="0" y="-5"/>
            <a:ext cx="9144003" cy="5143501"/>
          </a:xfrm>
          <a:prstGeom prst="rect">
            <a:avLst/>
          </a:prstGeom>
          <a:noFill/>
          <a:ln>
            <a:noFill/>
          </a:ln>
        </p:spPr>
      </p:pic>
      <p:grpSp>
        <p:nvGrpSpPr>
          <p:cNvPr id="1959" name="Google Shape;1959;p34"/>
          <p:cNvGrpSpPr/>
          <p:nvPr/>
        </p:nvGrpSpPr>
        <p:grpSpPr>
          <a:xfrm flipH="1">
            <a:off x="7935728" y="47790"/>
            <a:ext cx="1091005" cy="714736"/>
            <a:chOff x="106178" y="47790"/>
            <a:chExt cx="1091005" cy="714736"/>
          </a:xfrm>
        </p:grpSpPr>
        <p:sp>
          <p:nvSpPr>
            <p:cNvPr id="1960" name="Google Shape;1960;p34"/>
            <p:cNvSpPr/>
            <p:nvPr/>
          </p:nvSpPr>
          <p:spPr>
            <a:xfrm>
              <a:off x="865443" y="700226"/>
              <a:ext cx="66640" cy="62300"/>
            </a:xfrm>
            <a:custGeom>
              <a:avLst/>
              <a:gdLst/>
              <a:ahLst/>
              <a:cxnLst/>
              <a:rect l="l" t="t" r="r" b="b"/>
              <a:pathLst>
                <a:path w="185" h="173" extrusionOk="0">
                  <a:moveTo>
                    <a:pt x="90" y="1"/>
                  </a:moveTo>
                  <a:cubicBezTo>
                    <a:pt x="44" y="1"/>
                    <a:pt x="1" y="37"/>
                    <a:pt x="3" y="91"/>
                  </a:cubicBezTo>
                  <a:cubicBezTo>
                    <a:pt x="6" y="141"/>
                    <a:pt x="48" y="173"/>
                    <a:pt x="91" y="173"/>
                  </a:cubicBezTo>
                  <a:cubicBezTo>
                    <a:pt x="113" y="173"/>
                    <a:pt x="136" y="164"/>
                    <a:pt x="154" y="145"/>
                  </a:cubicBezTo>
                  <a:cubicBezTo>
                    <a:pt x="185" y="109"/>
                    <a:pt x="182" y="55"/>
                    <a:pt x="148" y="24"/>
                  </a:cubicBezTo>
                  <a:cubicBezTo>
                    <a:pt x="130" y="8"/>
                    <a:pt x="110" y="1"/>
                    <a:pt x="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61" name="Google Shape;1961;p34"/>
            <p:cNvGrpSpPr/>
            <p:nvPr/>
          </p:nvGrpSpPr>
          <p:grpSpPr>
            <a:xfrm>
              <a:off x="106178" y="47790"/>
              <a:ext cx="1091005" cy="714736"/>
              <a:chOff x="125228" y="-40910"/>
              <a:chExt cx="1091005" cy="714736"/>
            </a:xfrm>
          </p:grpSpPr>
          <p:grpSp>
            <p:nvGrpSpPr>
              <p:cNvPr id="1962" name="Google Shape;1962;p34"/>
              <p:cNvGrpSpPr/>
              <p:nvPr/>
            </p:nvGrpSpPr>
            <p:grpSpPr>
              <a:xfrm rot="-1130516">
                <a:off x="164210" y="111715"/>
                <a:ext cx="1013040" cy="409497"/>
                <a:chOff x="4616600" y="3940575"/>
                <a:chExt cx="378625" cy="153050"/>
              </a:xfrm>
            </p:grpSpPr>
            <p:sp>
              <p:nvSpPr>
                <p:cNvPr id="1963" name="Google Shape;1963;p34"/>
                <p:cNvSpPr/>
                <p:nvPr/>
              </p:nvSpPr>
              <p:spPr>
                <a:xfrm>
                  <a:off x="4630000" y="3947850"/>
                  <a:ext cx="365225" cy="145775"/>
                </a:xfrm>
                <a:custGeom>
                  <a:avLst/>
                  <a:gdLst/>
                  <a:ahLst/>
                  <a:cxnLst/>
                  <a:rect l="l" t="t" r="r" b="b"/>
                  <a:pathLst>
                    <a:path w="14609" h="5831" extrusionOk="0">
                      <a:moveTo>
                        <a:pt x="5764" y="0"/>
                      </a:moveTo>
                      <a:lnTo>
                        <a:pt x="1" y="345"/>
                      </a:lnTo>
                      <a:lnTo>
                        <a:pt x="3" y="396"/>
                      </a:lnTo>
                      <a:lnTo>
                        <a:pt x="5731" y="53"/>
                      </a:lnTo>
                      <a:lnTo>
                        <a:pt x="7454" y="4295"/>
                      </a:lnTo>
                      <a:lnTo>
                        <a:pt x="7459" y="4307"/>
                      </a:lnTo>
                      <a:lnTo>
                        <a:pt x="14598" y="5830"/>
                      </a:lnTo>
                      <a:lnTo>
                        <a:pt x="14609" y="5781"/>
                      </a:lnTo>
                      <a:lnTo>
                        <a:pt x="7496" y="4263"/>
                      </a:lnTo>
                      <a:lnTo>
                        <a:pt x="5770" y="17"/>
                      </a:lnTo>
                      <a:lnTo>
                        <a:pt x="5764" y="0"/>
                      </a:lnTo>
                      <a:close/>
                    </a:path>
                  </a:pathLst>
                </a:custGeom>
                <a:solidFill>
                  <a:schemeClr val="lt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4"/>
                <p:cNvSpPr/>
                <p:nvPr/>
              </p:nvSpPr>
              <p:spPr>
                <a:xfrm>
                  <a:off x="4616600" y="3947675"/>
                  <a:ext cx="24600" cy="21050"/>
                </a:xfrm>
                <a:custGeom>
                  <a:avLst/>
                  <a:gdLst/>
                  <a:ahLst/>
                  <a:cxnLst/>
                  <a:rect l="l" t="t" r="r" b="b"/>
                  <a:pathLst>
                    <a:path w="984" h="842" extrusionOk="0">
                      <a:moveTo>
                        <a:pt x="563" y="0"/>
                      </a:moveTo>
                      <a:cubicBezTo>
                        <a:pt x="188" y="0"/>
                        <a:pt x="0" y="453"/>
                        <a:pt x="265" y="718"/>
                      </a:cubicBezTo>
                      <a:cubicBezTo>
                        <a:pt x="345" y="799"/>
                        <a:pt x="453" y="842"/>
                        <a:pt x="562" y="842"/>
                      </a:cubicBezTo>
                      <a:cubicBezTo>
                        <a:pt x="617" y="842"/>
                        <a:pt x="672" y="831"/>
                        <a:pt x="724" y="809"/>
                      </a:cubicBezTo>
                      <a:cubicBezTo>
                        <a:pt x="880" y="744"/>
                        <a:pt x="984" y="592"/>
                        <a:pt x="984" y="421"/>
                      </a:cubicBezTo>
                      <a:cubicBezTo>
                        <a:pt x="984" y="189"/>
                        <a:pt x="795" y="0"/>
                        <a:pt x="563" y="0"/>
                      </a:cubicBezTo>
                      <a:close/>
                    </a:path>
                  </a:pathLst>
                </a:custGeom>
                <a:solidFill>
                  <a:schemeClr val="lt2"/>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4"/>
                <p:cNvSpPr/>
                <p:nvPr/>
              </p:nvSpPr>
              <p:spPr>
                <a:xfrm>
                  <a:off x="4764200" y="3940575"/>
                  <a:ext cx="16550" cy="14200"/>
                </a:xfrm>
                <a:custGeom>
                  <a:avLst/>
                  <a:gdLst/>
                  <a:ahLst/>
                  <a:cxnLst/>
                  <a:rect l="l" t="t" r="r" b="b"/>
                  <a:pathLst>
                    <a:path w="662" h="568" extrusionOk="0">
                      <a:moveTo>
                        <a:pt x="379" y="1"/>
                      </a:moveTo>
                      <a:cubicBezTo>
                        <a:pt x="127" y="1"/>
                        <a:pt x="1" y="306"/>
                        <a:pt x="179" y="484"/>
                      </a:cubicBezTo>
                      <a:cubicBezTo>
                        <a:pt x="236" y="541"/>
                        <a:pt x="307" y="567"/>
                        <a:pt x="377" y="567"/>
                      </a:cubicBezTo>
                      <a:cubicBezTo>
                        <a:pt x="522" y="567"/>
                        <a:pt x="662" y="454"/>
                        <a:pt x="662" y="284"/>
                      </a:cubicBezTo>
                      <a:cubicBezTo>
                        <a:pt x="662" y="128"/>
                        <a:pt x="536" y="1"/>
                        <a:pt x="379" y="1"/>
                      </a:cubicBezTo>
                      <a:close/>
                    </a:path>
                  </a:pathLst>
                </a:custGeom>
                <a:solidFill>
                  <a:schemeClr val="lt2"/>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4"/>
                <p:cNvSpPr/>
                <p:nvPr/>
              </p:nvSpPr>
              <p:spPr>
                <a:xfrm>
                  <a:off x="4801875" y="4043775"/>
                  <a:ext cx="29250" cy="25275"/>
                </a:xfrm>
                <a:custGeom>
                  <a:avLst/>
                  <a:gdLst/>
                  <a:ahLst/>
                  <a:cxnLst/>
                  <a:rect l="l" t="t" r="r" b="b"/>
                  <a:pathLst>
                    <a:path w="1170" h="1011" extrusionOk="0">
                      <a:moveTo>
                        <a:pt x="593" y="0"/>
                      </a:moveTo>
                      <a:cubicBezTo>
                        <a:pt x="272" y="0"/>
                        <a:pt x="0" y="320"/>
                        <a:pt x="115" y="665"/>
                      </a:cubicBezTo>
                      <a:cubicBezTo>
                        <a:pt x="180" y="859"/>
                        <a:pt x="355" y="994"/>
                        <a:pt x="559" y="1009"/>
                      </a:cubicBezTo>
                      <a:cubicBezTo>
                        <a:pt x="571" y="1010"/>
                        <a:pt x="583" y="1010"/>
                        <a:pt x="595" y="1010"/>
                      </a:cubicBezTo>
                      <a:cubicBezTo>
                        <a:pt x="784" y="1010"/>
                        <a:pt x="960" y="903"/>
                        <a:pt x="1046" y="731"/>
                      </a:cubicBezTo>
                      <a:cubicBezTo>
                        <a:pt x="1170" y="482"/>
                        <a:pt x="1069" y="179"/>
                        <a:pt x="820" y="56"/>
                      </a:cubicBezTo>
                      <a:cubicBezTo>
                        <a:pt x="744" y="18"/>
                        <a:pt x="667" y="0"/>
                        <a:pt x="593" y="0"/>
                      </a:cubicBezTo>
                      <a:close/>
                    </a:path>
                  </a:pathLst>
                </a:custGeom>
                <a:solidFill>
                  <a:schemeClr val="lt2"/>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7" name="Google Shape;1967;p34"/>
              <p:cNvGrpSpPr/>
              <p:nvPr/>
            </p:nvGrpSpPr>
            <p:grpSpPr>
              <a:xfrm rot="-1130516">
                <a:off x="164210" y="111703"/>
                <a:ext cx="1013040" cy="409497"/>
                <a:chOff x="4616600" y="3940575"/>
                <a:chExt cx="378625" cy="153050"/>
              </a:xfrm>
            </p:grpSpPr>
            <p:sp>
              <p:nvSpPr>
                <p:cNvPr id="1968" name="Google Shape;1968;p34"/>
                <p:cNvSpPr/>
                <p:nvPr/>
              </p:nvSpPr>
              <p:spPr>
                <a:xfrm>
                  <a:off x="4630000" y="3947850"/>
                  <a:ext cx="365225" cy="145775"/>
                </a:xfrm>
                <a:custGeom>
                  <a:avLst/>
                  <a:gdLst/>
                  <a:ahLst/>
                  <a:cxnLst/>
                  <a:rect l="l" t="t" r="r" b="b"/>
                  <a:pathLst>
                    <a:path w="14609" h="5831" extrusionOk="0">
                      <a:moveTo>
                        <a:pt x="5764" y="0"/>
                      </a:moveTo>
                      <a:lnTo>
                        <a:pt x="1" y="345"/>
                      </a:lnTo>
                      <a:lnTo>
                        <a:pt x="3" y="396"/>
                      </a:lnTo>
                      <a:lnTo>
                        <a:pt x="5731" y="53"/>
                      </a:lnTo>
                      <a:lnTo>
                        <a:pt x="7454" y="4295"/>
                      </a:lnTo>
                      <a:lnTo>
                        <a:pt x="7459" y="4307"/>
                      </a:lnTo>
                      <a:lnTo>
                        <a:pt x="14598" y="5830"/>
                      </a:lnTo>
                      <a:lnTo>
                        <a:pt x="14609" y="5781"/>
                      </a:lnTo>
                      <a:lnTo>
                        <a:pt x="7496" y="4263"/>
                      </a:lnTo>
                      <a:lnTo>
                        <a:pt x="5770" y="17"/>
                      </a:lnTo>
                      <a:lnTo>
                        <a:pt x="5764"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4"/>
                <p:cNvSpPr/>
                <p:nvPr/>
              </p:nvSpPr>
              <p:spPr>
                <a:xfrm>
                  <a:off x="4616600" y="3947675"/>
                  <a:ext cx="24600" cy="21050"/>
                </a:xfrm>
                <a:custGeom>
                  <a:avLst/>
                  <a:gdLst/>
                  <a:ahLst/>
                  <a:cxnLst/>
                  <a:rect l="l" t="t" r="r" b="b"/>
                  <a:pathLst>
                    <a:path w="984" h="842" extrusionOk="0">
                      <a:moveTo>
                        <a:pt x="563" y="0"/>
                      </a:moveTo>
                      <a:cubicBezTo>
                        <a:pt x="188" y="0"/>
                        <a:pt x="0" y="453"/>
                        <a:pt x="265" y="718"/>
                      </a:cubicBezTo>
                      <a:cubicBezTo>
                        <a:pt x="345" y="799"/>
                        <a:pt x="453" y="842"/>
                        <a:pt x="562" y="842"/>
                      </a:cubicBezTo>
                      <a:cubicBezTo>
                        <a:pt x="617" y="842"/>
                        <a:pt x="672" y="831"/>
                        <a:pt x="724" y="809"/>
                      </a:cubicBezTo>
                      <a:cubicBezTo>
                        <a:pt x="880" y="744"/>
                        <a:pt x="984" y="592"/>
                        <a:pt x="984" y="421"/>
                      </a:cubicBezTo>
                      <a:cubicBezTo>
                        <a:pt x="984" y="189"/>
                        <a:pt x="795" y="0"/>
                        <a:pt x="563" y="0"/>
                      </a:cubicBezTo>
                      <a:close/>
                    </a:path>
                  </a:pathLst>
                </a:custGeom>
                <a:solidFill>
                  <a:srgbClr val="1EBDF7"/>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4"/>
                <p:cNvSpPr/>
                <p:nvPr/>
              </p:nvSpPr>
              <p:spPr>
                <a:xfrm>
                  <a:off x="4764200" y="3940575"/>
                  <a:ext cx="16550" cy="14200"/>
                </a:xfrm>
                <a:custGeom>
                  <a:avLst/>
                  <a:gdLst/>
                  <a:ahLst/>
                  <a:cxnLst/>
                  <a:rect l="l" t="t" r="r" b="b"/>
                  <a:pathLst>
                    <a:path w="662" h="568" extrusionOk="0">
                      <a:moveTo>
                        <a:pt x="379" y="1"/>
                      </a:moveTo>
                      <a:cubicBezTo>
                        <a:pt x="127" y="1"/>
                        <a:pt x="1" y="306"/>
                        <a:pt x="179" y="484"/>
                      </a:cubicBezTo>
                      <a:cubicBezTo>
                        <a:pt x="236" y="541"/>
                        <a:pt x="307" y="567"/>
                        <a:pt x="377" y="567"/>
                      </a:cubicBezTo>
                      <a:cubicBezTo>
                        <a:pt x="522" y="567"/>
                        <a:pt x="662" y="454"/>
                        <a:pt x="662" y="284"/>
                      </a:cubicBezTo>
                      <a:cubicBezTo>
                        <a:pt x="662" y="128"/>
                        <a:pt x="536" y="1"/>
                        <a:pt x="379" y="1"/>
                      </a:cubicBezTo>
                      <a:close/>
                    </a:path>
                  </a:pathLst>
                </a:custGeom>
                <a:solidFill>
                  <a:srgbClr val="F7581E"/>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4"/>
                <p:cNvSpPr/>
                <p:nvPr/>
              </p:nvSpPr>
              <p:spPr>
                <a:xfrm>
                  <a:off x="4801875" y="4043775"/>
                  <a:ext cx="29250" cy="25275"/>
                </a:xfrm>
                <a:custGeom>
                  <a:avLst/>
                  <a:gdLst/>
                  <a:ahLst/>
                  <a:cxnLst/>
                  <a:rect l="l" t="t" r="r" b="b"/>
                  <a:pathLst>
                    <a:path w="1170" h="1011" extrusionOk="0">
                      <a:moveTo>
                        <a:pt x="593" y="0"/>
                      </a:moveTo>
                      <a:cubicBezTo>
                        <a:pt x="272" y="0"/>
                        <a:pt x="0" y="320"/>
                        <a:pt x="115" y="665"/>
                      </a:cubicBezTo>
                      <a:cubicBezTo>
                        <a:pt x="180" y="859"/>
                        <a:pt x="355" y="994"/>
                        <a:pt x="559" y="1009"/>
                      </a:cubicBezTo>
                      <a:cubicBezTo>
                        <a:pt x="571" y="1010"/>
                        <a:pt x="583" y="1010"/>
                        <a:pt x="595" y="1010"/>
                      </a:cubicBezTo>
                      <a:cubicBezTo>
                        <a:pt x="784" y="1010"/>
                        <a:pt x="960" y="903"/>
                        <a:pt x="1046" y="731"/>
                      </a:cubicBezTo>
                      <a:cubicBezTo>
                        <a:pt x="1170" y="482"/>
                        <a:pt x="1069" y="179"/>
                        <a:pt x="820" y="56"/>
                      </a:cubicBezTo>
                      <a:cubicBezTo>
                        <a:pt x="744" y="18"/>
                        <a:pt x="667" y="0"/>
                        <a:pt x="593" y="0"/>
                      </a:cubicBez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72" name="Google Shape;1972;p34"/>
            <p:cNvGrpSpPr/>
            <p:nvPr/>
          </p:nvGrpSpPr>
          <p:grpSpPr>
            <a:xfrm>
              <a:off x="806563" y="126484"/>
              <a:ext cx="205452" cy="201719"/>
              <a:chOff x="5007775" y="3078600"/>
              <a:chExt cx="121075" cy="118875"/>
            </a:xfrm>
          </p:grpSpPr>
          <p:sp>
            <p:nvSpPr>
              <p:cNvPr id="1973" name="Google Shape;1973;p34"/>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4"/>
              <p:cNvSpPr/>
              <p:nvPr/>
            </p:nvSpPr>
            <p:spPr>
              <a:xfrm>
                <a:off x="5007775" y="3078600"/>
                <a:ext cx="121075" cy="118875"/>
              </a:xfrm>
              <a:custGeom>
                <a:avLst/>
                <a:gdLst/>
                <a:ahLst/>
                <a:cxnLst/>
                <a:rect l="l" t="t" r="r" b="b"/>
                <a:pathLst>
                  <a:path w="4843" h="4755" extrusionOk="0">
                    <a:moveTo>
                      <a:pt x="2575" y="1156"/>
                    </a:moveTo>
                    <a:lnTo>
                      <a:pt x="2688" y="1572"/>
                    </a:lnTo>
                    <a:cubicBezTo>
                      <a:pt x="2771" y="1879"/>
                      <a:pt x="2992" y="2130"/>
                      <a:pt x="3286" y="2253"/>
                    </a:cubicBezTo>
                    <a:lnTo>
                      <a:pt x="3716" y="2433"/>
                    </a:lnTo>
                    <a:lnTo>
                      <a:pt x="3294" y="2521"/>
                    </a:lnTo>
                    <a:cubicBezTo>
                      <a:pt x="2920" y="2599"/>
                      <a:pt x="2614" y="2867"/>
                      <a:pt x="2487" y="3226"/>
                    </a:cubicBezTo>
                    <a:lnTo>
                      <a:pt x="2352" y="3617"/>
                    </a:lnTo>
                    <a:lnTo>
                      <a:pt x="2255" y="3248"/>
                    </a:lnTo>
                    <a:cubicBezTo>
                      <a:pt x="2162" y="2892"/>
                      <a:pt x="1906" y="2601"/>
                      <a:pt x="1565" y="2462"/>
                    </a:cubicBezTo>
                    <a:lnTo>
                      <a:pt x="1247" y="2332"/>
                    </a:lnTo>
                    <a:lnTo>
                      <a:pt x="1593" y="2271"/>
                    </a:lnTo>
                    <a:cubicBezTo>
                      <a:pt x="2001" y="2197"/>
                      <a:pt x="2335" y="1904"/>
                      <a:pt x="2462" y="1509"/>
                    </a:cubicBezTo>
                    <a:lnTo>
                      <a:pt x="2575" y="1156"/>
                    </a:lnTo>
                    <a:close/>
                    <a:moveTo>
                      <a:pt x="2595" y="0"/>
                    </a:moveTo>
                    <a:cubicBezTo>
                      <a:pt x="2493" y="0"/>
                      <a:pt x="2390" y="59"/>
                      <a:pt x="2352" y="178"/>
                    </a:cubicBezTo>
                    <a:lnTo>
                      <a:pt x="1974" y="1350"/>
                    </a:lnTo>
                    <a:cubicBezTo>
                      <a:pt x="1906" y="1565"/>
                      <a:pt x="1723" y="1725"/>
                      <a:pt x="1502" y="1765"/>
                    </a:cubicBezTo>
                    <a:lnTo>
                      <a:pt x="289" y="1985"/>
                    </a:lnTo>
                    <a:cubicBezTo>
                      <a:pt x="36" y="2030"/>
                      <a:pt x="0" y="2378"/>
                      <a:pt x="238" y="2475"/>
                    </a:cubicBezTo>
                    <a:lnTo>
                      <a:pt x="1373" y="2937"/>
                    </a:lnTo>
                    <a:cubicBezTo>
                      <a:pt x="1563" y="3015"/>
                      <a:pt x="1706" y="3178"/>
                      <a:pt x="1759" y="3378"/>
                    </a:cubicBezTo>
                    <a:lnTo>
                      <a:pt x="2068" y="4563"/>
                    </a:lnTo>
                    <a:cubicBezTo>
                      <a:pt x="2097" y="4672"/>
                      <a:pt x="2193" y="4749"/>
                      <a:pt x="2306" y="4754"/>
                    </a:cubicBezTo>
                    <a:lnTo>
                      <a:pt x="2315" y="4754"/>
                    </a:lnTo>
                    <a:cubicBezTo>
                      <a:pt x="2425" y="4754"/>
                      <a:pt x="2521" y="4686"/>
                      <a:pt x="2557" y="4584"/>
                    </a:cubicBezTo>
                    <a:lnTo>
                      <a:pt x="2971" y="3397"/>
                    </a:lnTo>
                    <a:cubicBezTo>
                      <a:pt x="3038" y="3206"/>
                      <a:pt x="3200" y="3064"/>
                      <a:pt x="3397" y="3023"/>
                    </a:cubicBezTo>
                    <a:lnTo>
                      <a:pt x="4628" y="2768"/>
                    </a:lnTo>
                    <a:cubicBezTo>
                      <a:pt x="4738" y="2746"/>
                      <a:pt x="4819" y="2654"/>
                      <a:pt x="4831" y="2542"/>
                    </a:cubicBezTo>
                    <a:cubicBezTo>
                      <a:pt x="4842" y="2431"/>
                      <a:pt x="4778" y="2325"/>
                      <a:pt x="4675" y="2282"/>
                    </a:cubicBezTo>
                    <a:lnTo>
                      <a:pt x="3484" y="1780"/>
                    </a:lnTo>
                    <a:cubicBezTo>
                      <a:pt x="3336" y="1718"/>
                      <a:pt x="3225" y="1592"/>
                      <a:pt x="3183" y="1437"/>
                    </a:cubicBezTo>
                    <a:lnTo>
                      <a:pt x="2843" y="189"/>
                    </a:lnTo>
                    <a:cubicBezTo>
                      <a:pt x="2809" y="64"/>
                      <a:pt x="2702" y="0"/>
                      <a:pt x="2595" y="0"/>
                    </a:cubicBezTo>
                    <a:close/>
                  </a:path>
                </a:pathLst>
              </a:custGeom>
              <a:solidFill>
                <a:srgbClr val="FFFFFF"/>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4"/>
              <p:cNvSpPr/>
              <p:nvPr/>
            </p:nvSpPr>
            <p:spPr>
              <a:xfrm>
                <a:off x="5014450" y="3083725"/>
                <a:ext cx="109400" cy="108625"/>
              </a:xfrm>
              <a:custGeom>
                <a:avLst/>
                <a:gdLst/>
                <a:ahLst/>
                <a:cxnLst/>
                <a:rect l="l" t="t" r="r" b="b"/>
                <a:pathLst>
                  <a:path w="4376" h="4345" extrusionOk="0">
                    <a:moveTo>
                      <a:pt x="2324" y="231"/>
                    </a:moveTo>
                    <a:lnTo>
                      <a:pt x="2619" y="1312"/>
                    </a:lnTo>
                    <a:cubicBezTo>
                      <a:pt x="2686" y="1559"/>
                      <a:pt x="2862" y="1760"/>
                      <a:pt x="3098" y="1858"/>
                    </a:cubicBezTo>
                    <a:lnTo>
                      <a:pt x="4136" y="2295"/>
                    </a:lnTo>
                    <a:lnTo>
                      <a:pt x="3068" y="2517"/>
                    </a:lnTo>
                    <a:cubicBezTo>
                      <a:pt x="2765" y="2580"/>
                      <a:pt x="2516" y="2798"/>
                      <a:pt x="2414" y="3090"/>
                    </a:cubicBezTo>
                    <a:lnTo>
                      <a:pt x="2056" y="4118"/>
                    </a:lnTo>
                    <a:lnTo>
                      <a:pt x="1790" y="3096"/>
                    </a:lnTo>
                    <a:cubicBezTo>
                      <a:pt x="1712" y="2803"/>
                      <a:pt x="1502" y="2562"/>
                      <a:pt x="1221" y="2447"/>
                    </a:cubicBezTo>
                    <a:lnTo>
                      <a:pt x="250" y="2051"/>
                    </a:lnTo>
                    <a:lnTo>
                      <a:pt x="1289" y="1863"/>
                    </a:lnTo>
                    <a:cubicBezTo>
                      <a:pt x="1623" y="1803"/>
                      <a:pt x="1896" y="1563"/>
                      <a:pt x="1999" y="1240"/>
                    </a:cubicBezTo>
                    <a:lnTo>
                      <a:pt x="2324" y="231"/>
                    </a:lnTo>
                    <a:close/>
                    <a:moveTo>
                      <a:pt x="2329" y="1"/>
                    </a:moveTo>
                    <a:cubicBezTo>
                      <a:pt x="2307" y="1"/>
                      <a:pt x="2286" y="15"/>
                      <a:pt x="2279" y="37"/>
                    </a:cubicBezTo>
                    <a:lnTo>
                      <a:pt x="1902" y="1209"/>
                    </a:lnTo>
                    <a:cubicBezTo>
                      <a:pt x="1809" y="1496"/>
                      <a:pt x="1566" y="1709"/>
                      <a:pt x="1271" y="1762"/>
                    </a:cubicBezTo>
                    <a:lnTo>
                      <a:pt x="59" y="1983"/>
                    </a:lnTo>
                    <a:cubicBezTo>
                      <a:pt x="7" y="1991"/>
                      <a:pt x="0" y="2061"/>
                      <a:pt x="48" y="2080"/>
                    </a:cubicBezTo>
                    <a:lnTo>
                      <a:pt x="1183" y="2542"/>
                    </a:lnTo>
                    <a:cubicBezTo>
                      <a:pt x="1433" y="2645"/>
                      <a:pt x="1622" y="2859"/>
                      <a:pt x="1690" y="3121"/>
                    </a:cubicBezTo>
                    <a:lnTo>
                      <a:pt x="1999" y="4306"/>
                    </a:lnTo>
                    <a:cubicBezTo>
                      <a:pt x="2005" y="4328"/>
                      <a:pt x="2024" y="4344"/>
                      <a:pt x="2047" y="4345"/>
                    </a:cubicBezTo>
                    <a:lnTo>
                      <a:pt x="2048" y="4345"/>
                    </a:lnTo>
                    <a:cubicBezTo>
                      <a:pt x="2070" y="4345"/>
                      <a:pt x="2089" y="4332"/>
                      <a:pt x="2097" y="4311"/>
                    </a:cubicBezTo>
                    <a:lnTo>
                      <a:pt x="2510" y="3125"/>
                    </a:lnTo>
                    <a:cubicBezTo>
                      <a:pt x="2601" y="2866"/>
                      <a:pt x="2820" y="2674"/>
                      <a:pt x="3088" y="2618"/>
                    </a:cubicBezTo>
                    <a:lnTo>
                      <a:pt x="4319" y="2364"/>
                    </a:lnTo>
                    <a:cubicBezTo>
                      <a:pt x="4368" y="2353"/>
                      <a:pt x="4376" y="2286"/>
                      <a:pt x="4329" y="2265"/>
                    </a:cubicBezTo>
                    <a:lnTo>
                      <a:pt x="3138" y="1764"/>
                    </a:lnTo>
                    <a:cubicBezTo>
                      <a:pt x="2931" y="1679"/>
                      <a:pt x="2777" y="1502"/>
                      <a:pt x="2718" y="1286"/>
                    </a:cubicBezTo>
                    <a:lnTo>
                      <a:pt x="2378" y="39"/>
                    </a:lnTo>
                    <a:cubicBezTo>
                      <a:pt x="2372" y="18"/>
                      <a:pt x="2351" y="2"/>
                      <a:pt x="23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4"/>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7" name="Google Shape;1977;p34"/>
            <p:cNvGrpSpPr/>
            <p:nvPr/>
          </p:nvGrpSpPr>
          <p:grpSpPr>
            <a:xfrm>
              <a:off x="343324" y="578531"/>
              <a:ext cx="151077" cy="148320"/>
              <a:chOff x="5007775" y="3078600"/>
              <a:chExt cx="121075" cy="118875"/>
            </a:xfrm>
          </p:grpSpPr>
          <p:sp>
            <p:nvSpPr>
              <p:cNvPr id="1978" name="Google Shape;1978;p34"/>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4"/>
              <p:cNvSpPr/>
              <p:nvPr/>
            </p:nvSpPr>
            <p:spPr>
              <a:xfrm>
                <a:off x="5007775" y="3078600"/>
                <a:ext cx="121075" cy="118875"/>
              </a:xfrm>
              <a:custGeom>
                <a:avLst/>
                <a:gdLst/>
                <a:ahLst/>
                <a:cxnLst/>
                <a:rect l="l" t="t" r="r" b="b"/>
                <a:pathLst>
                  <a:path w="4843" h="4755" extrusionOk="0">
                    <a:moveTo>
                      <a:pt x="2575" y="1156"/>
                    </a:moveTo>
                    <a:lnTo>
                      <a:pt x="2688" y="1572"/>
                    </a:lnTo>
                    <a:cubicBezTo>
                      <a:pt x="2771" y="1879"/>
                      <a:pt x="2992" y="2130"/>
                      <a:pt x="3286" y="2253"/>
                    </a:cubicBezTo>
                    <a:lnTo>
                      <a:pt x="3716" y="2433"/>
                    </a:lnTo>
                    <a:lnTo>
                      <a:pt x="3294" y="2521"/>
                    </a:lnTo>
                    <a:cubicBezTo>
                      <a:pt x="2920" y="2599"/>
                      <a:pt x="2614" y="2867"/>
                      <a:pt x="2487" y="3226"/>
                    </a:cubicBezTo>
                    <a:lnTo>
                      <a:pt x="2352" y="3617"/>
                    </a:lnTo>
                    <a:lnTo>
                      <a:pt x="2255" y="3248"/>
                    </a:lnTo>
                    <a:cubicBezTo>
                      <a:pt x="2162" y="2892"/>
                      <a:pt x="1906" y="2601"/>
                      <a:pt x="1565" y="2462"/>
                    </a:cubicBezTo>
                    <a:lnTo>
                      <a:pt x="1247" y="2332"/>
                    </a:lnTo>
                    <a:lnTo>
                      <a:pt x="1593" y="2271"/>
                    </a:lnTo>
                    <a:cubicBezTo>
                      <a:pt x="2001" y="2197"/>
                      <a:pt x="2335" y="1904"/>
                      <a:pt x="2462" y="1509"/>
                    </a:cubicBezTo>
                    <a:lnTo>
                      <a:pt x="2575" y="1156"/>
                    </a:lnTo>
                    <a:close/>
                    <a:moveTo>
                      <a:pt x="2595" y="0"/>
                    </a:moveTo>
                    <a:cubicBezTo>
                      <a:pt x="2493" y="0"/>
                      <a:pt x="2390" y="59"/>
                      <a:pt x="2352" y="178"/>
                    </a:cubicBezTo>
                    <a:lnTo>
                      <a:pt x="1974" y="1350"/>
                    </a:lnTo>
                    <a:cubicBezTo>
                      <a:pt x="1906" y="1565"/>
                      <a:pt x="1723" y="1725"/>
                      <a:pt x="1502" y="1765"/>
                    </a:cubicBezTo>
                    <a:lnTo>
                      <a:pt x="289" y="1985"/>
                    </a:lnTo>
                    <a:cubicBezTo>
                      <a:pt x="36" y="2030"/>
                      <a:pt x="0" y="2378"/>
                      <a:pt x="238" y="2475"/>
                    </a:cubicBezTo>
                    <a:lnTo>
                      <a:pt x="1373" y="2937"/>
                    </a:lnTo>
                    <a:cubicBezTo>
                      <a:pt x="1563" y="3015"/>
                      <a:pt x="1706" y="3178"/>
                      <a:pt x="1759" y="3378"/>
                    </a:cubicBezTo>
                    <a:lnTo>
                      <a:pt x="2068" y="4563"/>
                    </a:lnTo>
                    <a:cubicBezTo>
                      <a:pt x="2097" y="4672"/>
                      <a:pt x="2193" y="4749"/>
                      <a:pt x="2306" y="4754"/>
                    </a:cubicBezTo>
                    <a:lnTo>
                      <a:pt x="2315" y="4754"/>
                    </a:lnTo>
                    <a:cubicBezTo>
                      <a:pt x="2425" y="4754"/>
                      <a:pt x="2521" y="4686"/>
                      <a:pt x="2557" y="4584"/>
                    </a:cubicBezTo>
                    <a:lnTo>
                      <a:pt x="2971" y="3397"/>
                    </a:lnTo>
                    <a:cubicBezTo>
                      <a:pt x="3038" y="3206"/>
                      <a:pt x="3200" y="3064"/>
                      <a:pt x="3397" y="3023"/>
                    </a:cubicBezTo>
                    <a:lnTo>
                      <a:pt x="4628" y="2768"/>
                    </a:lnTo>
                    <a:cubicBezTo>
                      <a:pt x="4738" y="2746"/>
                      <a:pt x="4819" y="2654"/>
                      <a:pt x="4831" y="2542"/>
                    </a:cubicBezTo>
                    <a:cubicBezTo>
                      <a:pt x="4842" y="2431"/>
                      <a:pt x="4778" y="2325"/>
                      <a:pt x="4675" y="2282"/>
                    </a:cubicBezTo>
                    <a:lnTo>
                      <a:pt x="3484" y="1780"/>
                    </a:lnTo>
                    <a:cubicBezTo>
                      <a:pt x="3336" y="1718"/>
                      <a:pt x="3225" y="1592"/>
                      <a:pt x="3183" y="1437"/>
                    </a:cubicBezTo>
                    <a:lnTo>
                      <a:pt x="2843" y="189"/>
                    </a:lnTo>
                    <a:cubicBezTo>
                      <a:pt x="2809" y="64"/>
                      <a:pt x="2702" y="0"/>
                      <a:pt x="2595" y="0"/>
                    </a:cubicBezTo>
                    <a:close/>
                  </a:path>
                </a:pathLst>
              </a:custGeom>
              <a:solidFill>
                <a:srgbClr val="FFFFFF"/>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4"/>
              <p:cNvSpPr/>
              <p:nvPr/>
            </p:nvSpPr>
            <p:spPr>
              <a:xfrm>
                <a:off x="5014450" y="3083725"/>
                <a:ext cx="109400" cy="108625"/>
              </a:xfrm>
              <a:custGeom>
                <a:avLst/>
                <a:gdLst/>
                <a:ahLst/>
                <a:cxnLst/>
                <a:rect l="l" t="t" r="r" b="b"/>
                <a:pathLst>
                  <a:path w="4376" h="4345" extrusionOk="0">
                    <a:moveTo>
                      <a:pt x="2324" y="231"/>
                    </a:moveTo>
                    <a:lnTo>
                      <a:pt x="2619" y="1312"/>
                    </a:lnTo>
                    <a:cubicBezTo>
                      <a:pt x="2686" y="1559"/>
                      <a:pt x="2862" y="1760"/>
                      <a:pt x="3098" y="1858"/>
                    </a:cubicBezTo>
                    <a:lnTo>
                      <a:pt x="4136" y="2295"/>
                    </a:lnTo>
                    <a:lnTo>
                      <a:pt x="3068" y="2517"/>
                    </a:lnTo>
                    <a:cubicBezTo>
                      <a:pt x="2765" y="2580"/>
                      <a:pt x="2516" y="2798"/>
                      <a:pt x="2414" y="3090"/>
                    </a:cubicBezTo>
                    <a:lnTo>
                      <a:pt x="2056" y="4118"/>
                    </a:lnTo>
                    <a:lnTo>
                      <a:pt x="1790" y="3096"/>
                    </a:lnTo>
                    <a:cubicBezTo>
                      <a:pt x="1712" y="2803"/>
                      <a:pt x="1502" y="2562"/>
                      <a:pt x="1221" y="2447"/>
                    </a:cubicBezTo>
                    <a:lnTo>
                      <a:pt x="250" y="2051"/>
                    </a:lnTo>
                    <a:lnTo>
                      <a:pt x="1289" y="1863"/>
                    </a:lnTo>
                    <a:cubicBezTo>
                      <a:pt x="1623" y="1803"/>
                      <a:pt x="1896" y="1563"/>
                      <a:pt x="1999" y="1240"/>
                    </a:cubicBezTo>
                    <a:lnTo>
                      <a:pt x="2324" y="231"/>
                    </a:lnTo>
                    <a:close/>
                    <a:moveTo>
                      <a:pt x="2329" y="1"/>
                    </a:moveTo>
                    <a:cubicBezTo>
                      <a:pt x="2307" y="1"/>
                      <a:pt x="2286" y="15"/>
                      <a:pt x="2279" y="37"/>
                    </a:cubicBezTo>
                    <a:lnTo>
                      <a:pt x="1902" y="1209"/>
                    </a:lnTo>
                    <a:cubicBezTo>
                      <a:pt x="1809" y="1496"/>
                      <a:pt x="1566" y="1709"/>
                      <a:pt x="1271" y="1762"/>
                    </a:cubicBezTo>
                    <a:lnTo>
                      <a:pt x="59" y="1983"/>
                    </a:lnTo>
                    <a:cubicBezTo>
                      <a:pt x="7" y="1991"/>
                      <a:pt x="0" y="2061"/>
                      <a:pt x="48" y="2080"/>
                    </a:cubicBezTo>
                    <a:lnTo>
                      <a:pt x="1183" y="2542"/>
                    </a:lnTo>
                    <a:cubicBezTo>
                      <a:pt x="1433" y="2645"/>
                      <a:pt x="1622" y="2859"/>
                      <a:pt x="1690" y="3121"/>
                    </a:cubicBezTo>
                    <a:lnTo>
                      <a:pt x="1999" y="4306"/>
                    </a:lnTo>
                    <a:cubicBezTo>
                      <a:pt x="2005" y="4328"/>
                      <a:pt x="2024" y="4344"/>
                      <a:pt x="2047" y="4345"/>
                    </a:cubicBezTo>
                    <a:lnTo>
                      <a:pt x="2048" y="4345"/>
                    </a:lnTo>
                    <a:cubicBezTo>
                      <a:pt x="2070" y="4345"/>
                      <a:pt x="2089" y="4332"/>
                      <a:pt x="2097" y="4311"/>
                    </a:cubicBezTo>
                    <a:lnTo>
                      <a:pt x="2510" y="3125"/>
                    </a:lnTo>
                    <a:cubicBezTo>
                      <a:pt x="2601" y="2866"/>
                      <a:pt x="2820" y="2674"/>
                      <a:pt x="3088" y="2618"/>
                    </a:cubicBezTo>
                    <a:lnTo>
                      <a:pt x="4319" y="2364"/>
                    </a:lnTo>
                    <a:cubicBezTo>
                      <a:pt x="4368" y="2353"/>
                      <a:pt x="4376" y="2286"/>
                      <a:pt x="4329" y="2265"/>
                    </a:cubicBezTo>
                    <a:lnTo>
                      <a:pt x="3138" y="1764"/>
                    </a:lnTo>
                    <a:cubicBezTo>
                      <a:pt x="2931" y="1679"/>
                      <a:pt x="2777" y="1502"/>
                      <a:pt x="2718" y="1286"/>
                    </a:cubicBezTo>
                    <a:lnTo>
                      <a:pt x="2378" y="39"/>
                    </a:lnTo>
                    <a:cubicBezTo>
                      <a:pt x="2372" y="18"/>
                      <a:pt x="2351" y="2"/>
                      <a:pt x="23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4"/>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82" name="Google Shape;1982;p34"/>
          <p:cNvGrpSpPr/>
          <p:nvPr/>
        </p:nvGrpSpPr>
        <p:grpSpPr>
          <a:xfrm rot="10800000" flipH="1">
            <a:off x="7935728" y="4364447"/>
            <a:ext cx="1091005" cy="714736"/>
            <a:chOff x="7935728" y="4308277"/>
            <a:chExt cx="1091005" cy="714736"/>
          </a:xfrm>
        </p:grpSpPr>
        <p:sp>
          <p:nvSpPr>
            <p:cNvPr id="1983" name="Google Shape;1983;p34"/>
            <p:cNvSpPr/>
            <p:nvPr/>
          </p:nvSpPr>
          <p:spPr>
            <a:xfrm flipH="1">
              <a:off x="8200828" y="4960713"/>
              <a:ext cx="66640" cy="62300"/>
            </a:xfrm>
            <a:custGeom>
              <a:avLst/>
              <a:gdLst/>
              <a:ahLst/>
              <a:cxnLst/>
              <a:rect l="l" t="t" r="r" b="b"/>
              <a:pathLst>
                <a:path w="185" h="173" extrusionOk="0">
                  <a:moveTo>
                    <a:pt x="90" y="1"/>
                  </a:moveTo>
                  <a:cubicBezTo>
                    <a:pt x="44" y="1"/>
                    <a:pt x="1" y="37"/>
                    <a:pt x="3" y="91"/>
                  </a:cubicBezTo>
                  <a:cubicBezTo>
                    <a:pt x="6" y="141"/>
                    <a:pt x="48" y="173"/>
                    <a:pt x="91" y="173"/>
                  </a:cubicBezTo>
                  <a:cubicBezTo>
                    <a:pt x="113" y="173"/>
                    <a:pt x="136" y="164"/>
                    <a:pt x="154" y="145"/>
                  </a:cubicBezTo>
                  <a:cubicBezTo>
                    <a:pt x="185" y="109"/>
                    <a:pt x="182" y="55"/>
                    <a:pt x="148" y="24"/>
                  </a:cubicBezTo>
                  <a:cubicBezTo>
                    <a:pt x="130" y="8"/>
                    <a:pt x="110" y="1"/>
                    <a:pt x="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4" name="Google Shape;1984;p34"/>
            <p:cNvGrpSpPr/>
            <p:nvPr/>
          </p:nvGrpSpPr>
          <p:grpSpPr>
            <a:xfrm flipH="1">
              <a:off x="7935728" y="4308277"/>
              <a:ext cx="1091005" cy="714736"/>
              <a:chOff x="125228" y="-40910"/>
              <a:chExt cx="1091005" cy="714736"/>
            </a:xfrm>
          </p:grpSpPr>
          <p:grpSp>
            <p:nvGrpSpPr>
              <p:cNvPr id="1985" name="Google Shape;1985;p34"/>
              <p:cNvGrpSpPr/>
              <p:nvPr/>
            </p:nvGrpSpPr>
            <p:grpSpPr>
              <a:xfrm rot="-1130516">
                <a:off x="164210" y="111715"/>
                <a:ext cx="1013040" cy="409497"/>
                <a:chOff x="4616600" y="3940575"/>
                <a:chExt cx="378625" cy="153050"/>
              </a:xfrm>
            </p:grpSpPr>
            <p:sp>
              <p:nvSpPr>
                <p:cNvPr id="1986" name="Google Shape;1986;p34"/>
                <p:cNvSpPr/>
                <p:nvPr/>
              </p:nvSpPr>
              <p:spPr>
                <a:xfrm>
                  <a:off x="4630000" y="3947850"/>
                  <a:ext cx="365225" cy="145775"/>
                </a:xfrm>
                <a:custGeom>
                  <a:avLst/>
                  <a:gdLst/>
                  <a:ahLst/>
                  <a:cxnLst/>
                  <a:rect l="l" t="t" r="r" b="b"/>
                  <a:pathLst>
                    <a:path w="14609" h="5831" extrusionOk="0">
                      <a:moveTo>
                        <a:pt x="5764" y="0"/>
                      </a:moveTo>
                      <a:lnTo>
                        <a:pt x="1" y="345"/>
                      </a:lnTo>
                      <a:lnTo>
                        <a:pt x="3" y="396"/>
                      </a:lnTo>
                      <a:lnTo>
                        <a:pt x="5731" y="53"/>
                      </a:lnTo>
                      <a:lnTo>
                        <a:pt x="7454" y="4295"/>
                      </a:lnTo>
                      <a:lnTo>
                        <a:pt x="7459" y="4307"/>
                      </a:lnTo>
                      <a:lnTo>
                        <a:pt x="14598" y="5830"/>
                      </a:lnTo>
                      <a:lnTo>
                        <a:pt x="14609" y="5781"/>
                      </a:lnTo>
                      <a:lnTo>
                        <a:pt x="7496" y="4263"/>
                      </a:lnTo>
                      <a:lnTo>
                        <a:pt x="5770" y="17"/>
                      </a:lnTo>
                      <a:lnTo>
                        <a:pt x="5764" y="0"/>
                      </a:lnTo>
                      <a:close/>
                    </a:path>
                  </a:pathLst>
                </a:custGeom>
                <a:solidFill>
                  <a:schemeClr val="lt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4"/>
                <p:cNvSpPr/>
                <p:nvPr/>
              </p:nvSpPr>
              <p:spPr>
                <a:xfrm>
                  <a:off x="4616600" y="3947675"/>
                  <a:ext cx="24600" cy="21050"/>
                </a:xfrm>
                <a:custGeom>
                  <a:avLst/>
                  <a:gdLst/>
                  <a:ahLst/>
                  <a:cxnLst/>
                  <a:rect l="l" t="t" r="r" b="b"/>
                  <a:pathLst>
                    <a:path w="984" h="842" extrusionOk="0">
                      <a:moveTo>
                        <a:pt x="563" y="0"/>
                      </a:moveTo>
                      <a:cubicBezTo>
                        <a:pt x="188" y="0"/>
                        <a:pt x="0" y="453"/>
                        <a:pt x="265" y="718"/>
                      </a:cubicBezTo>
                      <a:cubicBezTo>
                        <a:pt x="345" y="799"/>
                        <a:pt x="453" y="842"/>
                        <a:pt x="562" y="842"/>
                      </a:cubicBezTo>
                      <a:cubicBezTo>
                        <a:pt x="617" y="842"/>
                        <a:pt x="672" y="831"/>
                        <a:pt x="724" y="809"/>
                      </a:cubicBezTo>
                      <a:cubicBezTo>
                        <a:pt x="880" y="744"/>
                        <a:pt x="984" y="592"/>
                        <a:pt x="984" y="421"/>
                      </a:cubicBezTo>
                      <a:cubicBezTo>
                        <a:pt x="984" y="189"/>
                        <a:pt x="795" y="0"/>
                        <a:pt x="563" y="0"/>
                      </a:cubicBezTo>
                      <a:close/>
                    </a:path>
                  </a:pathLst>
                </a:custGeom>
                <a:solidFill>
                  <a:schemeClr val="lt2"/>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4"/>
                <p:cNvSpPr/>
                <p:nvPr/>
              </p:nvSpPr>
              <p:spPr>
                <a:xfrm>
                  <a:off x="4764200" y="3940575"/>
                  <a:ext cx="16550" cy="14200"/>
                </a:xfrm>
                <a:custGeom>
                  <a:avLst/>
                  <a:gdLst/>
                  <a:ahLst/>
                  <a:cxnLst/>
                  <a:rect l="l" t="t" r="r" b="b"/>
                  <a:pathLst>
                    <a:path w="662" h="568" extrusionOk="0">
                      <a:moveTo>
                        <a:pt x="379" y="1"/>
                      </a:moveTo>
                      <a:cubicBezTo>
                        <a:pt x="127" y="1"/>
                        <a:pt x="1" y="306"/>
                        <a:pt x="179" y="484"/>
                      </a:cubicBezTo>
                      <a:cubicBezTo>
                        <a:pt x="236" y="541"/>
                        <a:pt x="307" y="567"/>
                        <a:pt x="377" y="567"/>
                      </a:cubicBezTo>
                      <a:cubicBezTo>
                        <a:pt x="522" y="567"/>
                        <a:pt x="662" y="454"/>
                        <a:pt x="662" y="284"/>
                      </a:cubicBezTo>
                      <a:cubicBezTo>
                        <a:pt x="662" y="128"/>
                        <a:pt x="536" y="1"/>
                        <a:pt x="379" y="1"/>
                      </a:cubicBezTo>
                      <a:close/>
                    </a:path>
                  </a:pathLst>
                </a:custGeom>
                <a:solidFill>
                  <a:schemeClr val="lt2"/>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4"/>
                <p:cNvSpPr/>
                <p:nvPr/>
              </p:nvSpPr>
              <p:spPr>
                <a:xfrm>
                  <a:off x="4801875" y="4043775"/>
                  <a:ext cx="29250" cy="25275"/>
                </a:xfrm>
                <a:custGeom>
                  <a:avLst/>
                  <a:gdLst/>
                  <a:ahLst/>
                  <a:cxnLst/>
                  <a:rect l="l" t="t" r="r" b="b"/>
                  <a:pathLst>
                    <a:path w="1170" h="1011" extrusionOk="0">
                      <a:moveTo>
                        <a:pt x="593" y="0"/>
                      </a:moveTo>
                      <a:cubicBezTo>
                        <a:pt x="272" y="0"/>
                        <a:pt x="0" y="320"/>
                        <a:pt x="115" y="665"/>
                      </a:cubicBezTo>
                      <a:cubicBezTo>
                        <a:pt x="180" y="859"/>
                        <a:pt x="355" y="994"/>
                        <a:pt x="559" y="1009"/>
                      </a:cubicBezTo>
                      <a:cubicBezTo>
                        <a:pt x="571" y="1010"/>
                        <a:pt x="583" y="1010"/>
                        <a:pt x="595" y="1010"/>
                      </a:cubicBezTo>
                      <a:cubicBezTo>
                        <a:pt x="784" y="1010"/>
                        <a:pt x="960" y="903"/>
                        <a:pt x="1046" y="731"/>
                      </a:cubicBezTo>
                      <a:cubicBezTo>
                        <a:pt x="1170" y="482"/>
                        <a:pt x="1069" y="179"/>
                        <a:pt x="820" y="56"/>
                      </a:cubicBezTo>
                      <a:cubicBezTo>
                        <a:pt x="744" y="18"/>
                        <a:pt x="667" y="0"/>
                        <a:pt x="593" y="0"/>
                      </a:cubicBezTo>
                      <a:close/>
                    </a:path>
                  </a:pathLst>
                </a:custGeom>
                <a:solidFill>
                  <a:schemeClr val="lt2"/>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0" name="Google Shape;1990;p34"/>
              <p:cNvGrpSpPr/>
              <p:nvPr/>
            </p:nvGrpSpPr>
            <p:grpSpPr>
              <a:xfrm rot="-1130516">
                <a:off x="164210" y="111703"/>
                <a:ext cx="1013040" cy="409497"/>
                <a:chOff x="4616600" y="3940575"/>
                <a:chExt cx="378625" cy="153050"/>
              </a:xfrm>
            </p:grpSpPr>
            <p:sp>
              <p:nvSpPr>
                <p:cNvPr id="1991" name="Google Shape;1991;p34"/>
                <p:cNvSpPr/>
                <p:nvPr/>
              </p:nvSpPr>
              <p:spPr>
                <a:xfrm>
                  <a:off x="4630000" y="3947850"/>
                  <a:ext cx="365225" cy="145775"/>
                </a:xfrm>
                <a:custGeom>
                  <a:avLst/>
                  <a:gdLst/>
                  <a:ahLst/>
                  <a:cxnLst/>
                  <a:rect l="l" t="t" r="r" b="b"/>
                  <a:pathLst>
                    <a:path w="14609" h="5831" extrusionOk="0">
                      <a:moveTo>
                        <a:pt x="5764" y="0"/>
                      </a:moveTo>
                      <a:lnTo>
                        <a:pt x="1" y="345"/>
                      </a:lnTo>
                      <a:lnTo>
                        <a:pt x="3" y="396"/>
                      </a:lnTo>
                      <a:lnTo>
                        <a:pt x="5731" y="53"/>
                      </a:lnTo>
                      <a:lnTo>
                        <a:pt x="7454" y="4295"/>
                      </a:lnTo>
                      <a:lnTo>
                        <a:pt x="7459" y="4307"/>
                      </a:lnTo>
                      <a:lnTo>
                        <a:pt x="14598" y="5830"/>
                      </a:lnTo>
                      <a:lnTo>
                        <a:pt x="14609" y="5781"/>
                      </a:lnTo>
                      <a:lnTo>
                        <a:pt x="7496" y="4263"/>
                      </a:lnTo>
                      <a:lnTo>
                        <a:pt x="5770" y="17"/>
                      </a:lnTo>
                      <a:lnTo>
                        <a:pt x="5764"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4"/>
                <p:cNvSpPr/>
                <p:nvPr/>
              </p:nvSpPr>
              <p:spPr>
                <a:xfrm>
                  <a:off x="4616600" y="3947675"/>
                  <a:ext cx="24600" cy="21050"/>
                </a:xfrm>
                <a:custGeom>
                  <a:avLst/>
                  <a:gdLst/>
                  <a:ahLst/>
                  <a:cxnLst/>
                  <a:rect l="l" t="t" r="r" b="b"/>
                  <a:pathLst>
                    <a:path w="984" h="842" extrusionOk="0">
                      <a:moveTo>
                        <a:pt x="563" y="0"/>
                      </a:moveTo>
                      <a:cubicBezTo>
                        <a:pt x="188" y="0"/>
                        <a:pt x="0" y="453"/>
                        <a:pt x="265" y="718"/>
                      </a:cubicBezTo>
                      <a:cubicBezTo>
                        <a:pt x="345" y="799"/>
                        <a:pt x="453" y="842"/>
                        <a:pt x="562" y="842"/>
                      </a:cubicBezTo>
                      <a:cubicBezTo>
                        <a:pt x="617" y="842"/>
                        <a:pt x="672" y="831"/>
                        <a:pt x="724" y="809"/>
                      </a:cubicBezTo>
                      <a:cubicBezTo>
                        <a:pt x="880" y="744"/>
                        <a:pt x="984" y="592"/>
                        <a:pt x="984" y="421"/>
                      </a:cubicBezTo>
                      <a:cubicBezTo>
                        <a:pt x="984" y="189"/>
                        <a:pt x="795" y="0"/>
                        <a:pt x="563" y="0"/>
                      </a:cubicBezTo>
                      <a:close/>
                    </a:path>
                  </a:pathLst>
                </a:custGeom>
                <a:solidFill>
                  <a:srgbClr val="1EBDF7"/>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4"/>
                <p:cNvSpPr/>
                <p:nvPr/>
              </p:nvSpPr>
              <p:spPr>
                <a:xfrm>
                  <a:off x="4764200" y="3940575"/>
                  <a:ext cx="16550" cy="14200"/>
                </a:xfrm>
                <a:custGeom>
                  <a:avLst/>
                  <a:gdLst/>
                  <a:ahLst/>
                  <a:cxnLst/>
                  <a:rect l="l" t="t" r="r" b="b"/>
                  <a:pathLst>
                    <a:path w="662" h="568" extrusionOk="0">
                      <a:moveTo>
                        <a:pt x="379" y="1"/>
                      </a:moveTo>
                      <a:cubicBezTo>
                        <a:pt x="127" y="1"/>
                        <a:pt x="1" y="306"/>
                        <a:pt x="179" y="484"/>
                      </a:cubicBezTo>
                      <a:cubicBezTo>
                        <a:pt x="236" y="541"/>
                        <a:pt x="307" y="567"/>
                        <a:pt x="377" y="567"/>
                      </a:cubicBezTo>
                      <a:cubicBezTo>
                        <a:pt x="522" y="567"/>
                        <a:pt x="662" y="454"/>
                        <a:pt x="662" y="284"/>
                      </a:cubicBezTo>
                      <a:cubicBezTo>
                        <a:pt x="662" y="128"/>
                        <a:pt x="536" y="1"/>
                        <a:pt x="379" y="1"/>
                      </a:cubicBezTo>
                      <a:close/>
                    </a:path>
                  </a:pathLst>
                </a:custGeom>
                <a:solidFill>
                  <a:srgbClr val="F7581E"/>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4"/>
                <p:cNvSpPr/>
                <p:nvPr/>
              </p:nvSpPr>
              <p:spPr>
                <a:xfrm>
                  <a:off x="4801875" y="4043775"/>
                  <a:ext cx="29250" cy="25275"/>
                </a:xfrm>
                <a:custGeom>
                  <a:avLst/>
                  <a:gdLst/>
                  <a:ahLst/>
                  <a:cxnLst/>
                  <a:rect l="l" t="t" r="r" b="b"/>
                  <a:pathLst>
                    <a:path w="1170" h="1011" extrusionOk="0">
                      <a:moveTo>
                        <a:pt x="593" y="0"/>
                      </a:moveTo>
                      <a:cubicBezTo>
                        <a:pt x="272" y="0"/>
                        <a:pt x="0" y="320"/>
                        <a:pt x="115" y="665"/>
                      </a:cubicBezTo>
                      <a:cubicBezTo>
                        <a:pt x="180" y="859"/>
                        <a:pt x="355" y="994"/>
                        <a:pt x="559" y="1009"/>
                      </a:cubicBezTo>
                      <a:cubicBezTo>
                        <a:pt x="571" y="1010"/>
                        <a:pt x="583" y="1010"/>
                        <a:pt x="595" y="1010"/>
                      </a:cubicBezTo>
                      <a:cubicBezTo>
                        <a:pt x="784" y="1010"/>
                        <a:pt x="960" y="903"/>
                        <a:pt x="1046" y="731"/>
                      </a:cubicBezTo>
                      <a:cubicBezTo>
                        <a:pt x="1170" y="482"/>
                        <a:pt x="1069" y="179"/>
                        <a:pt x="820" y="56"/>
                      </a:cubicBezTo>
                      <a:cubicBezTo>
                        <a:pt x="744" y="18"/>
                        <a:pt x="667" y="0"/>
                        <a:pt x="593" y="0"/>
                      </a:cubicBez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95" name="Google Shape;1995;p34"/>
            <p:cNvGrpSpPr/>
            <p:nvPr/>
          </p:nvGrpSpPr>
          <p:grpSpPr>
            <a:xfrm flipH="1">
              <a:off x="8629059" y="4792568"/>
              <a:ext cx="151077" cy="148320"/>
              <a:chOff x="5007775" y="3078600"/>
              <a:chExt cx="121075" cy="118875"/>
            </a:xfrm>
          </p:grpSpPr>
          <p:sp>
            <p:nvSpPr>
              <p:cNvPr id="1996" name="Google Shape;1996;p34"/>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4"/>
              <p:cNvSpPr/>
              <p:nvPr/>
            </p:nvSpPr>
            <p:spPr>
              <a:xfrm>
                <a:off x="5007775" y="3078600"/>
                <a:ext cx="121075" cy="118875"/>
              </a:xfrm>
              <a:custGeom>
                <a:avLst/>
                <a:gdLst/>
                <a:ahLst/>
                <a:cxnLst/>
                <a:rect l="l" t="t" r="r" b="b"/>
                <a:pathLst>
                  <a:path w="4843" h="4755" extrusionOk="0">
                    <a:moveTo>
                      <a:pt x="2575" y="1156"/>
                    </a:moveTo>
                    <a:lnTo>
                      <a:pt x="2688" y="1572"/>
                    </a:lnTo>
                    <a:cubicBezTo>
                      <a:pt x="2771" y="1879"/>
                      <a:pt x="2992" y="2130"/>
                      <a:pt x="3286" y="2253"/>
                    </a:cubicBezTo>
                    <a:lnTo>
                      <a:pt x="3716" y="2433"/>
                    </a:lnTo>
                    <a:lnTo>
                      <a:pt x="3294" y="2521"/>
                    </a:lnTo>
                    <a:cubicBezTo>
                      <a:pt x="2920" y="2599"/>
                      <a:pt x="2614" y="2867"/>
                      <a:pt x="2487" y="3226"/>
                    </a:cubicBezTo>
                    <a:lnTo>
                      <a:pt x="2352" y="3617"/>
                    </a:lnTo>
                    <a:lnTo>
                      <a:pt x="2255" y="3248"/>
                    </a:lnTo>
                    <a:cubicBezTo>
                      <a:pt x="2162" y="2892"/>
                      <a:pt x="1906" y="2601"/>
                      <a:pt x="1565" y="2462"/>
                    </a:cubicBezTo>
                    <a:lnTo>
                      <a:pt x="1247" y="2332"/>
                    </a:lnTo>
                    <a:lnTo>
                      <a:pt x="1593" y="2271"/>
                    </a:lnTo>
                    <a:cubicBezTo>
                      <a:pt x="2001" y="2197"/>
                      <a:pt x="2335" y="1904"/>
                      <a:pt x="2462" y="1509"/>
                    </a:cubicBezTo>
                    <a:lnTo>
                      <a:pt x="2575" y="1156"/>
                    </a:lnTo>
                    <a:close/>
                    <a:moveTo>
                      <a:pt x="2595" y="0"/>
                    </a:moveTo>
                    <a:cubicBezTo>
                      <a:pt x="2493" y="0"/>
                      <a:pt x="2390" y="59"/>
                      <a:pt x="2352" y="178"/>
                    </a:cubicBezTo>
                    <a:lnTo>
                      <a:pt x="1974" y="1350"/>
                    </a:lnTo>
                    <a:cubicBezTo>
                      <a:pt x="1906" y="1565"/>
                      <a:pt x="1723" y="1725"/>
                      <a:pt x="1502" y="1765"/>
                    </a:cubicBezTo>
                    <a:lnTo>
                      <a:pt x="289" y="1985"/>
                    </a:lnTo>
                    <a:cubicBezTo>
                      <a:pt x="36" y="2030"/>
                      <a:pt x="0" y="2378"/>
                      <a:pt x="238" y="2475"/>
                    </a:cubicBezTo>
                    <a:lnTo>
                      <a:pt x="1373" y="2937"/>
                    </a:lnTo>
                    <a:cubicBezTo>
                      <a:pt x="1563" y="3015"/>
                      <a:pt x="1706" y="3178"/>
                      <a:pt x="1759" y="3378"/>
                    </a:cubicBezTo>
                    <a:lnTo>
                      <a:pt x="2068" y="4563"/>
                    </a:lnTo>
                    <a:cubicBezTo>
                      <a:pt x="2097" y="4672"/>
                      <a:pt x="2193" y="4749"/>
                      <a:pt x="2306" y="4754"/>
                    </a:cubicBezTo>
                    <a:lnTo>
                      <a:pt x="2315" y="4754"/>
                    </a:lnTo>
                    <a:cubicBezTo>
                      <a:pt x="2425" y="4754"/>
                      <a:pt x="2521" y="4686"/>
                      <a:pt x="2557" y="4584"/>
                    </a:cubicBezTo>
                    <a:lnTo>
                      <a:pt x="2971" y="3397"/>
                    </a:lnTo>
                    <a:cubicBezTo>
                      <a:pt x="3038" y="3206"/>
                      <a:pt x="3200" y="3064"/>
                      <a:pt x="3397" y="3023"/>
                    </a:cubicBezTo>
                    <a:lnTo>
                      <a:pt x="4628" y="2768"/>
                    </a:lnTo>
                    <a:cubicBezTo>
                      <a:pt x="4738" y="2746"/>
                      <a:pt x="4819" y="2654"/>
                      <a:pt x="4831" y="2542"/>
                    </a:cubicBezTo>
                    <a:cubicBezTo>
                      <a:pt x="4842" y="2431"/>
                      <a:pt x="4778" y="2325"/>
                      <a:pt x="4675" y="2282"/>
                    </a:cubicBezTo>
                    <a:lnTo>
                      <a:pt x="3484" y="1780"/>
                    </a:lnTo>
                    <a:cubicBezTo>
                      <a:pt x="3336" y="1718"/>
                      <a:pt x="3225" y="1592"/>
                      <a:pt x="3183" y="1437"/>
                    </a:cubicBezTo>
                    <a:lnTo>
                      <a:pt x="2843" y="189"/>
                    </a:lnTo>
                    <a:cubicBezTo>
                      <a:pt x="2809" y="64"/>
                      <a:pt x="2702" y="0"/>
                      <a:pt x="2595" y="0"/>
                    </a:cubicBezTo>
                    <a:close/>
                  </a:path>
                </a:pathLst>
              </a:custGeom>
              <a:solidFill>
                <a:srgbClr val="FFFFFF"/>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4"/>
              <p:cNvSpPr/>
              <p:nvPr/>
            </p:nvSpPr>
            <p:spPr>
              <a:xfrm>
                <a:off x="5014450" y="3083725"/>
                <a:ext cx="109400" cy="108625"/>
              </a:xfrm>
              <a:custGeom>
                <a:avLst/>
                <a:gdLst/>
                <a:ahLst/>
                <a:cxnLst/>
                <a:rect l="l" t="t" r="r" b="b"/>
                <a:pathLst>
                  <a:path w="4376" h="4345" extrusionOk="0">
                    <a:moveTo>
                      <a:pt x="2324" y="231"/>
                    </a:moveTo>
                    <a:lnTo>
                      <a:pt x="2619" y="1312"/>
                    </a:lnTo>
                    <a:cubicBezTo>
                      <a:pt x="2686" y="1559"/>
                      <a:pt x="2862" y="1760"/>
                      <a:pt x="3098" y="1858"/>
                    </a:cubicBezTo>
                    <a:lnTo>
                      <a:pt x="4136" y="2295"/>
                    </a:lnTo>
                    <a:lnTo>
                      <a:pt x="3068" y="2517"/>
                    </a:lnTo>
                    <a:cubicBezTo>
                      <a:pt x="2765" y="2580"/>
                      <a:pt x="2516" y="2798"/>
                      <a:pt x="2414" y="3090"/>
                    </a:cubicBezTo>
                    <a:lnTo>
                      <a:pt x="2056" y="4118"/>
                    </a:lnTo>
                    <a:lnTo>
                      <a:pt x="1790" y="3096"/>
                    </a:lnTo>
                    <a:cubicBezTo>
                      <a:pt x="1712" y="2803"/>
                      <a:pt x="1502" y="2562"/>
                      <a:pt x="1221" y="2447"/>
                    </a:cubicBezTo>
                    <a:lnTo>
                      <a:pt x="250" y="2051"/>
                    </a:lnTo>
                    <a:lnTo>
                      <a:pt x="1289" y="1863"/>
                    </a:lnTo>
                    <a:cubicBezTo>
                      <a:pt x="1623" y="1803"/>
                      <a:pt x="1896" y="1563"/>
                      <a:pt x="1999" y="1240"/>
                    </a:cubicBezTo>
                    <a:lnTo>
                      <a:pt x="2324" y="231"/>
                    </a:lnTo>
                    <a:close/>
                    <a:moveTo>
                      <a:pt x="2329" y="1"/>
                    </a:moveTo>
                    <a:cubicBezTo>
                      <a:pt x="2307" y="1"/>
                      <a:pt x="2286" y="15"/>
                      <a:pt x="2279" y="37"/>
                    </a:cubicBezTo>
                    <a:lnTo>
                      <a:pt x="1902" y="1209"/>
                    </a:lnTo>
                    <a:cubicBezTo>
                      <a:pt x="1809" y="1496"/>
                      <a:pt x="1566" y="1709"/>
                      <a:pt x="1271" y="1762"/>
                    </a:cubicBezTo>
                    <a:lnTo>
                      <a:pt x="59" y="1983"/>
                    </a:lnTo>
                    <a:cubicBezTo>
                      <a:pt x="7" y="1991"/>
                      <a:pt x="0" y="2061"/>
                      <a:pt x="48" y="2080"/>
                    </a:cubicBezTo>
                    <a:lnTo>
                      <a:pt x="1183" y="2542"/>
                    </a:lnTo>
                    <a:cubicBezTo>
                      <a:pt x="1433" y="2645"/>
                      <a:pt x="1622" y="2859"/>
                      <a:pt x="1690" y="3121"/>
                    </a:cubicBezTo>
                    <a:lnTo>
                      <a:pt x="1999" y="4306"/>
                    </a:lnTo>
                    <a:cubicBezTo>
                      <a:pt x="2005" y="4328"/>
                      <a:pt x="2024" y="4344"/>
                      <a:pt x="2047" y="4345"/>
                    </a:cubicBezTo>
                    <a:lnTo>
                      <a:pt x="2048" y="4345"/>
                    </a:lnTo>
                    <a:cubicBezTo>
                      <a:pt x="2070" y="4345"/>
                      <a:pt x="2089" y="4332"/>
                      <a:pt x="2097" y="4311"/>
                    </a:cubicBezTo>
                    <a:lnTo>
                      <a:pt x="2510" y="3125"/>
                    </a:lnTo>
                    <a:cubicBezTo>
                      <a:pt x="2601" y="2866"/>
                      <a:pt x="2820" y="2674"/>
                      <a:pt x="3088" y="2618"/>
                    </a:cubicBezTo>
                    <a:lnTo>
                      <a:pt x="4319" y="2364"/>
                    </a:lnTo>
                    <a:cubicBezTo>
                      <a:pt x="4368" y="2353"/>
                      <a:pt x="4376" y="2286"/>
                      <a:pt x="4329" y="2265"/>
                    </a:cubicBezTo>
                    <a:lnTo>
                      <a:pt x="3138" y="1764"/>
                    </a:lnTo>
                    <a:cubicBezTo>
                      <a:pt x="2931" y="1679"/>
                      <a:pt x="2777" y="1502"/>
                      <a:pt x="2718" y="1286"/>
                    </a:cubicBezTo>
                    <a:lnTo>
                      <a:pt x="2378" y="39"/>
                    </a:lnTo>
                    <a:cubicBezTo>
                      <a:pt x="2372" y="18"/>
                      <a:pt x="2351" y="2"/>
                      <a:pt x="23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4"/>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00" name="Google Shape;2000;p34"/>
          <p:cNvGrpSpPr/>
          <p:nvPr/>
        </p:nvGrpSpPr>
        <p:grpSpPr>
          <a:xfrm rot="8100000">
            <a:off x="95153" y="4237445"/>
            <a:ext cx="781965" cy="772630"/>
            <a:chOff x="8246752" y="93622"/>
            <a:chExt cx="781973" cy="772637"/>
          </a:xfrm>
        </p:grpSpPr>
        <p:sp>
          <p:nvSpPr>
            <p:cNvPr id="2001" name="Google Shape;2001;p34"/>
            <p:cNvSpPr/>
            <p:nvPr/>
          </p:nvSpPr>
          <p:spPr>
            <a:xfrm>
              <a:off x="8246752" y="93622"/>
              <a:ext cx="765854" cy="747384"/>
            </a:xfrm>
            <a:custGeom>
              <a:avLst/>
              <a:gdLst/>
              <a:ahLst/>
              <a:cxnLst/>
              <a:rect l="l" t="t" r="r" b="b"/>
              <a:pathLst>
                <a:path w="11403" h="11128" extrusionOk="0">
                  <a:moveTo>
                    <a:pt x="5320" y="998"/>
                  </a:moveTo>
                  <a:lnTo>
                    <a:pt x="11317" y="5801"/>
                  </a:lnTo>
                  <a:lnTo>
                    <a:pt x="4060" y="11041"/>
                  </a:lnTo>
                  <a:lnTo>
                    <a:pt x="2332" y="3535"/>
                  </a:lnTo>
                  <a:lnTo>
                    <a:pt x="5320" y="998"/>
                  </a:lnTo>
                  <a:close/>
                  <a:moveTo>
                    <a:pt x="1519" y="0"/>
                  </a:moveTo>
                  <a:lnTo>
                    <a:pt x="1469" y="12"/>
                  </a:lnTo>
                  <a:lnTo>
                    <a:pt x="2276" y="3516"/>
                  </a:lnTo>
                  <a:lnTo>
                    <a:pt x="1" y="5448"/>
                  </a:lnTo>
                  <a:lnTo>
                    <a:pt x="34" y="5486"/>
                  </a:lnTo>
                  <a:lnTo>
                    <a:pt x="2288" y="3573"/>
                  </a:lnTo>
                  <a:lnTo>
                    <a:pt x="4019" y="11089"/>
                  </a:lnTo>
                  <a:lnTo>
                    <a:pt x="4028" y="11127"/>
                  </a:lnTo>
                  <a:lnTo>
                    <a:pt x="11376" y="5823"/>
                  </a:lnTo>
                  <a:lnTo>
                    <a:pt x="11402" y="5804"/>
                  </a:lnTo>
                  <a:lnTo>
                    <a:pt x="5335" y="945"/>
                  </a:lnTo>
                  <a:lnTo>
                    <a:pt x="5320" y="932"/>
                  </a:lnTo>
                  <a:lnTo>
                    <a:pt x="2320" y="3479"/>
                  </a:lnTo>
                  <a:lnTo>
                    <a:pt x="1519" y="0"/>
                  </a:lnTo>
                  <a:close/>
                </a:path>
              </a:pathLst>
            </a:custGeom>
            <a:solidFill>
              <a:schemeClr val="lt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4"/>
            <p:cNvSpPr/>
            <p:nvPr/>
          </p:nvSpPr>
          <p:spPr>
            <a:xfrm>
              <a:off x="8246752" y="93622"/>
              <a:ext cx="765854" cy="747384"/>
            </a:xfrm>
            <a:custGeom>
              <a:avLst/>
              <a:gdLst/>
              <a:ahLst/>
              <a:cxnLst/>
              <a:rect l="l" t="t" r="r" b="b"/>
              <a:pathLst>
                <a:path w="11403" h="11128" extrusionOk="0">
                  <a:moveTo>
                    <a:pt x="5320" y="998"/>
                  </a:moveTo>
                  <a:lnTo>
                    <a:pt x="11317" y="5801"/>
                  </a:lnTo>
                  <a:lnTo>
                    <a:pt x="4060" y="11041"/>
                  </a:lnTo>
                  <a:lnTo>
                    <a:pt x="2332" y="3535"/>
                  </a:lnTo>
                  <a:lnTo>
                    <a:pt x="5320" y="998"/>
                  </a:lnTo>
                  <a:close/>
                  <a:moveTo>
                    <a:pt x="1519" y="0"/>
                  </a:moveTo>
                  <a:lnTo>
                    <a:pt x="1469" y="12"/>
                  </a:lnTo>
                  <a:lnTo>
                    <a:pt x="2276" y="3516"/>
                  </a:lnTo>
                  <a:lnTo>
                    <a:pt x="1" y="5448"/>
                  </a:lnTo>
                  <a:lnTo>
                    <a:pt x="34" y="5486"/>
                  </a:lnTo>
                  <a:lnTo>
                    <a:pt x="2288" y="3573"/>
                  </a:lnTo>
                  <a:lnTo>
                    <a:pt x="4019" y="11089"/>
                  </a:lnTo>
                  <a:lnTo>
                    <a:pt x="4028" y="11127"/>
                  </a:lnTo>
                  <a:lnTo>
                    <a:pt x="11376" y="5823"/>
                  </a:lnTo>
                  <a:lnTo>
                    <a:pt x="11402" y="5804"/>
                  </a:lnTo>
                  <a:lnTo>
                    <a:pt x="5335" y="945"/>
                  </a:lnTo>
                  <a:lnTo>
                    <a:pt x="5320" y="932"/>
                  </a:lnTo>
                  <a:lnTo>
                    <a:pt x="2320" y="3479"/>
                  </a:lnTo>
                  <a:lnTo>
                    <a:pt x="1519"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4"/>
            <p:cNvSpPr/>
            <p:nvPr/>
          </p:nvSpPr>
          <p:spPr>
            <a:xfrm>
              <a:off x="8480545" y="809708"/>
              <a:ext cx="66155" cy="56551"/>
            </a:xfrm>
            <a:custGeom>
              <a:avLst/>
              <a:gdLst/>
              <a:ahLst/>
              <a:cxnLst/>
              <a:rect l="l" t="t" r="r" b="b"/>
              <a:pathLst>
                <a:path w="985" h="842" extrusionOk="0">
                  <a:moveTo>
                    <a:pt x="563" y="0"/>
                  </a:moveTo>
                  <a:cubicBezTo>
                    <a:pt x="188" y="0"/>
                    <a:pt x="1" y="453"/>
                    <a:pt x="265" y="719"/>
                  </a:cubicBezTo>
                  <a:cubicBezTo>
                    <a:pt x="346" y="799"/>
                    <a:pt x="453" y="842"/>
                    <a:pt x="562" y="842"/>
                  </a:cubicBezTo>
                  <a:cubicBezTo>
                    <a:pt x="617" y="842"/>
                    <a:pt x="672" y="831"/>
                    <a:pt x="725" y="809"/>
                  </a:cubicBezTo>
                  <a:cubicBezTo>
                    <a:pt x="882" y="744"/>
                    <a:pt x="984" y="592"/>
                    <a:pt x="984" y="421"/>
                  </a:cubicBezTo>
                  <a:cubicBezTo>
                    <a:pt x="984" y="189"/>
                    <a:pt x="795" y="0"/>
                    <a:pt x="563" y="0"/>
                  </a:cubicBezTo>
                  <a:close/>
                </a:path>
              </a:pathLst>
            </a:custGeom>
            <a:solidFill>
              <a:schemeClr val="lt2"/>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4"/>
            <p:cNvSpPr/>
            <p:nvPr/>
          </p:nvSpPr>
          <p:spPr>
            <a:xfrm>
              <a:off x="8984264" y="466038"/>
              <a:ext cx="44462" cy="38014"/>
            </a:xfrm>
            <a:custGeom>
              <a:avLst/>
              <a:gdLst/>
              <a:ahLst/>
              <a:cxnLst/>
              <a:rect l="l" t="t" r="r" b="b"/>
              <a:pathLst>
                <a:path w="662" h="566" extrusionOk="0">
                  <a:moveTo>
                    <a:pt x="381" y="0"/>
                  </a:moveTo>
                  <a:cubicBezTo>
                    <a:pt x="381" y="0"/>
                    <a:pt x="380" y="0"/>
                    <a:pt x="379" y="0"/>
                  </a:cubicBezTo>
                  <a:cubicBezTo>
                    <a:pt x="127" y="0"/>
                    <a:pt x="0" y="304"/>
                    <a:pt x="178" y="482"/>
                  </a:cubicBezTo>
                  <a:cubicBezTo>
                    <a:pt x="236" y="540"/>
                    <a:pt x="307" y="565"/>
                    <a:pt x="376" y="565"/>
                  </a:cubicBezTo>
                  <a:cubicBezTo>
                    <a:pt x="522" y="565"/>
                    <a:pt x="662" y="453"/>
                    <a:pt x="662" y="283"/>
                  </a:cubicBezTo>
                  <a:cubicBezTo>
                    <a:pt x="662" y="127"/>
                    <a:pt x="535" y="0"/>
                    <a:pt x="381" y="0"/>
                  </a:cubicBezTo>
                  <a:close/>
                </a:path>
              </a:pathLst>
            </a:custGeom>
            <a:solidFill>
              <a:srgbClr val="F7581E"/>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4"/>
            <p:cNvSpPr/>
            <p:nvPr/>
          </p:nvSpPr>
          <p:spPr>
            <a:xfrm>
              <a:off x="8565371" y="124449"/>
              <a:ext cx="78647" cy="67901"/>
            </a:xfrm>
            <a:custGeom>
              <a:avLst/>
              <a:gdLst/>
              <a:ahLst/>
              <a:cxnLst/>
              <a:rect l="l" t="t" r="r" b="b"/>
              <a:pathLst>
                <a:path w="1171" h="1011" extrusionOk="0">
                  <a:moveTo>
                    <a:pt x="593" y="0"/>
                  </a:moveTo>
                  <a:cubicBezTo>
                    <a:pt x="272" y="0"/>
                    <a:pt x="1" y="320"/>
                    <a:pt x="117" y="665"/>
                  </a:cubicBezTo>
                  <a:cubicBezTo>
                    <a:pt x="180" y="860"/>
                    <a:pt x="356" y="994"/>
                    <a:pt x="559" y="1009"/>
                  </a:cubicBezTo>
                  <a:cubicBezTo>
                    <a:pt x="571" y="1010"/>
                    <a:pt x="583" y="1010"/>
                    <a:pt x="595" y="1010"/>
                  </a:cubicBezTo>
                  <a:cubicBezTo>
                    <a:pt x="786" y="1010"/>
                    <a:pt x="960" y="903"/>
                    <a:pt x="1046" y="731"/>
                  </a:cubicBezTo>
                  <a:cubicBezTo>
                    <a:pt x="1171" y="482"/>
                    <a:pt x="1070" y="179"/>
                    <a:pt x="821" y="56"/>
                  </a:cubicBezTo>
                  <a:cubicBezTo>
                    <a:pt x="745" y="18"/>
                    <a:pt x="668" y="0"/>
                    <a:pt x="593" y="0"/>
                  </a:cubicBezTo>
                  <a:close/>
                </a:path>
              </a:pathLst>
            </a:custGeom>
            <a:solidFill>
              <a:srgbClr val="1EBDF7"/>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4"/>
            <p:cNvSpPr/>
            <p:nvPr/>
          </p:nvSpPr>
          <p:spPr>
            <a:xfrm>
              <a:off x="8480545" y="809708"/>
              <a:ext cx="66155" cy="56551"/>
            </a:xfrm>
            <a:custGeom>
              <a:avLst/>
              <a:gdLst/>
              <a:ahLst/>
              <a:cxnLst/>
              <a:rect l="l" t="t" r="r" b="b"/>
              <a:pathLst>
                <a:path w="985" h="842" extrusionOk="0">
                  <a:moveTo>
                    <a:pt x="563" y="0"/>
                  </a:moveTo>
                  <a:cubicBezTo>
                    <a:pt x="188" y="0"/>
                    <a:pt x="1" y="453"/>
                    <a:pt x="265" y="719"/>
                  </a:cubicBezTo>
                  <a:cubicBezTo>
                    <a:pt x="346" y="799"/>
                    <a:pt x="453" y="842"/>
                    <a:pt x="562" y="842"/>
                  </a:cubicBezTo>
                  <a:cubicBezTo>
                    <a:pt x="617" y="842"/>
                    <a:pt x="672" y="831"/>
                    <a:pt x="725" y="809"/>
                  </a:cubicBezTo>
                  <a:cubicBezTo>
                    <a:pt x="882" y="744"/>
                    <a:pt x="984" y="592"/>
                    <a:pt x="984" y="421"/>
                  </a:cubicBezTo>
                  <a:cubicBezTo>
                    <a:pt x="984" y="189"/>
                    <a:pt x="795" y="0"/>
                    <a:pt x="563"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4"/>
            <p:cNvSpPr/>
            <p:nvPr/>
          </p:nvSpPr>
          <p:spPr>
            <a:xfrm>
              <a:off x="8984264" y="466038"/>
              <a:ext cx="44462" cy="38014"/>
            </a:xfrm>
            <a:custGeom>
              <a:avLst/>
              <a:gdLst/>
              <a:ahLst/>
              <a:cxnLst/>
              <a:rect l="l" t="t" r="r" b="b"/>
              <a:pathLst>
                <a:path w="662" h="566" extrusionOk="0">
                  <a:moveTo>
                    <a:pt x="381" y="0"/>
                  </a:moveTo>
                  <a:cubicBezTo>
                    <a:pt x="381" y="0"/>
                    <a:pt x="380" y="0"/>
                    <a:pt x="379" y="0"/>
                  </a:cubicBezTo>
                  <a:cubicBezTo>
                    <a:pt x="127" y="0"/>
                    <a:pt x="0" y="304"/>
                    <a:pt x="178" y="482"/>
                  </a:cubicBezTo>
                  <a:cubicBezTo>
                    <a:pt x="236" y="540"/>
                    <a:pt x="307" y="565"/>
                    <a:pt x="376" y="565"/>
                  </a:cubicBezTo>
                  <a:cubicBezTo>
                    <a:pt x="522" y="565"/>
                    <a:pt x="662" y="453"/>
                    <a:pt x="662" y="283"/>
                  </a:cubicBezTo>
                  <a:cubicBezTo>
                    <a:pt x="662" y="127"/>
                    <a:pt x="535" y="0"/>
                    <a:pt x="381" y="0"/>
                  </a:cubicBezTo>
                  <a:close/>
                </a:path>
              </a:pathLst>
            </a:custGeom>
            <a:solidFill>
              <a:srgbClr val="F7581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4"/>
            <p:cNvSpPr/>
            <p:nvPr/>
          </p:nvSpPr>
          <p:spPr>
            <a:xfrm>
              <a:off x="8565371" y="124449"/>
              <a:ext cx="78647" cy="67901"/>
            </a:xfrm>
            <a:custGeom>
              <a:avLst/>
              <a:gdLst/>
              <a:ahLst/>
              <a:cxnLst/>
              <a:rect l="l" t="t" r="r" b="b"/>
              <a:pathLst>
                <a:path w="1171" h="1011" extrusionOk="0">
                  <a:moveTo>
                    <a:pt x="593" y="0"/>
                  </a:moveTo>
                  <a:cubicBezTo>
                    <a:pt x="272" y="0"/>
                    <a:pt x="1" y="320"/>
                    <a:pt x="117" y="665"/>
                  </a:cubicBezTo>
                  <a:cubicBezTo>
                    <a:pt x="180" y="860"/>
                    <a:pt x="356" y="994"/>
                    <a:pt x="559" y="1009"/>
                  </a:cubicBezTo>
                  <a:cubicBezTo>
                    <a:pt x="571" y="1010"/>
                    <a:pt x="583" y="1010"/>
                    <a:pt x="595" y="1010"/>
                  </a:cubicBezTo>
                  <a:cubicBezTo>
                    <a:pt x="786" y="1010"/>
                    <a:pt x="960" y="903"/>
                    <a:pt x="1046" y="731"/>
                  </a:cubicBezTo>
                  <a:cubicBezTo>
                    <a:pt x="1171" y="482"/>
                    <a:pt x="1070" y="179"/>
                    <a:pt x="821" y="56"/>
                  </a:cubicBezTo>
                  <a:cubicBezTo>
                    <a:pt x="745" y="18"/>
                    <a:pt x="668" y="0"/>
                    <a:pt x="593" y="0"/>
                  </a:cubicBezTo>
                  <a:close/>
                </a:path>
              </a:pathLst>
            </a:custGeom>
            <a:solidFill>
              <a:srgbClr val="1EBDF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9" name="Google Shape;2009;p34"/>
          <p:cNvGrpSpPr/>
          <p:nvPr/>
        </p:nvGrpSpPr>
        <p:grpSpPr>
          <a:xfrm rot="-363252">
            <a:off x="421742" y="585151"/>
            <a:ext cx="151072" cy="148316"/>
            <a:chOff x="5007775" y="3078600"/>
            <a:chExt cx="121075" cy="118875"/>
          </a:xfrm>
        </p:grpSpPr>
        <p:sp>
          <p:nvSpPr>
            <p:cNvPr id="2010" name="Google Shape;2010;p34"/>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4"/>
            <p:cNvSpPr/>
            <p:nvPr/>
          </p:nvSpPr>
          <p:spPr>
            <a:xfrm>
              <a:off x="5007775" y="3078600"/>
              <a:ext cx="121075" cy="118875"/>
            </a:xfrm>
            <a:custGeom>
              <a:avLst/>
              <a:gdLst/>
              <a:ahLst/>
              <a:cxnLst/>
              <a:rect l="l" t="t" r="r" b="b"/>
              <a:pathLst>
                <a:path w="4843" h="4755" extrusionOk="0">
                  <a:moveTo>
                    <a:pt x="2575" y="1156"/>
                  </a:moveTo>
                  <a:lnTo>
                    <a:pt x="2688" y="1572"/>
                  </a:lnTo>
                  <a:cubicBezTo>
                    <a:pt x="2771" y="1879"/>
                    <a:pt x="2992" y="2130"/>
                    <a:pt x="3286" y="2253"/>
                  </a:cubicBezTo>
                  <a:lnTo>
                    <a:pt x="3716" y="2433"/>
                  </a:lnTo>
                  <a:lnTo>
                    <a:pt x="3294" y="2521"/>
                  </a:lnTo>
                  <a:cubicBezTo>
                    <a:pt x="2920" y="2599"/>
                    <a:pt x="2614" y="2867"/>
                    <a:pt x="2487" y="3226"/>
                  </a:cubicBezTo>
                  <a:lnTo>
                    <a:pt x="2352" y="3617"/>
                  </a:lnTo>
                  <a:lnTo>
                    <a:pt x="2255" y="3248"/>
                  </a:lnTo>
                  <a:cubicBezTo>
                    <a:pt x="2162" y="2892"/>
                    <a:pt x="1906" y="2601"/>
                    <a:pt x="1565" y="2462"/>
                  </a:cubicBezTo>
                  <a:lnTo>
                    <a:pt x="1247" y="2332"/>
                  </a:lnTo>
                  <a:lnTo>
                    <a:pt x="1593" y="2271"/>
                  </a:lnTo>
                  <a:cubicBezTo>
                    <a:pt x="2001" y="2197"/>
                    <a:pt x="2335" y="1904"/>
                    <a:pt x="2462" y="1509"/>
                  </a:cubicBezTo>
                  <a:lnTo>
                    <a:pt x="2575" y="1156"/>
                  </a:lnTo>
                  <a:close/>
                  <a:moveTo>
                    <a:pt x="2595" y="0"/>
                  </a:moveTo>
                  <a:cubicBezTo>
                    <a:pt x="2493" y="0"/>
                    <a:pt x="2390" y="59"/>
                    <a:pt x="2352" y="178"/>
                  </a:cubicBezTo>
                  <a:lnTo>
                    <a:pt x="1974" y="1350"/>
                  </a:lnTo>
                  <a:cubicBezTo>
                    <a:pt x="1906" y="1565"/>
                    <a:pt x="1723" y="1725"/>
                    <a:pt x="1502" y="1765"/>
                  </a:cubicBezTo>
                  <a:lnTo>
                    <a:pt x="289" y="1985"/>
                  </a:lnTo>
                  <a:cubicBezTo>
                    <a:pt x="36" y="2030"/>
                    <a:pt x="0" y="2378"/>
                    <a:pt x="238" y="2475"/>
                  </a:cubicBezTo>
                  <a:lnTo>
                    <a:pt x="1373" y="2937"/>
                  </a:lnTo>
                  <a:cubicBezTo>
                    <a:pt x="1563" y="3015"/>
                    <a:pt x="1706" y="3178"/>
                    <a:pt x="1759" y="3378"/>
                  </a:cubicBezTo>
                  <a:lnTo>
                    <a:pt x="2068" y="4563"/>
                  </a:lnTo>
                  <a:cubicBezTo>
                    <a:pt x="2097" y="4672"/>
                    <a:pt x="2193" y="4749"/>
                    <a:pt x="2306" y="4754"/>
                  </a:cubicBezTo>
                  <a:lnTo>
                    <a:pt x="2315" y="4754"/>
                  </a:lnTo>
                  <a:cubicBezTo>
                    <a:pt x="2425" y="4754"/>
                    <a:pt x="2521" y="4686"/>
                    <a:pt x="2557" y="4584"/>
                  </a:cubicBezTo>
                  <a:lnTo>
                    <a:pt x="2971" y="3397"/>
                  </a:lnTo>
                  <a:cubicBezTo>
                    <a:pt x="3038" y="3206"/>
                    <a:pt x="3200" y="3064"/>
                    <a:pt x="3397" y="3023"/>
                  </a:cubicBezTo>
                  <a:lnTo>
                    <a:pt x="4628" y="2768"/>
                  </a:lnTo>
                  <a:cubicBezTo>
                    <a:pt x="4738" y="2746"/>
                    <a:pt x="4819" y="2654"/>
                    <a:pt x="4831" y="2542"/>
                  </a:cubicBezTo>
                  <a:cubicBezTo>
                    <a:pt x="4842" y="2431"/>
                    <a:pt x="4778" y="2325"/>
                    <a:pt x="4675" y="2282"/>
                  </a:cubicBezTo>
                  <a:lnTo>
                    <a:pt x="3484" y="1780"/>
                  </a:lnTo>
                  <a:cubicBezTo>
                    <a:pt x="3336" y="1718"/>
                    <a:pt x="3225" y="1592"/>
                    <a:pt x="3183" y="1437"/>
                  </a:cubicBezTo>
                  <a:lnTo>
                    <a:pt x="2843" y="189"/>
                  </a:lnTo>
                  <a:cubicBezTo>
                    <a:pt x="2809" y="64"/>
                    <a:pt x="2702" y="0"/>
                    <a:pt x="2595" y="0"/>
                  </a:cubicBezTo>
                  <a:close/>
                </a:path>
              </a:pathLst>
            </a:custGeom>
            <a:solidFill>
              <a:srgbClr val="FFFFFF"/>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4"/>
            <p:cNvSpPr/>
            <p:nvPr/>
          </p:nvSpPr>
          <p:spPr>
            <a:xfrm>
              <a:off x="5014450" y="3083725"/>
              <a:ext cx="109400" cy="108625"/>
            </a:xfrm>
            <a:custGeom>
              <a:avLst/>
              <a:gdLst/>
              <a:ahLst/>
              <a:cxnLst/>
              <a:rect l="l" t="t" r="r" b="b"/>
              <a:pathLst>
                <a:path w="4376" h="4345" extrusionOk="0">
                  <a:moveTo>
                    <a:pt x="2324" y="231"/>
                  </a:moveTo>
                  <a:lnTo>
                    <a:pt x="2619" y="1312"/>
                  </a:lnTo>
                  <a:cubicBezTo>
                    <a:pt x="2686" y="1559"/>
                    <a:pt x="2862" y="1760"/>
                    <a:pt x="3098" y="1858"/>
                  </a:cubicBezTo>
                  <a:lnTo>
                    <a:pt x="4136" y="2295"/>
                  </a:lnTo>
                  <a:lnTo>
                    <a:pt x="3068" y="2517"/>
                  </a:lnTo>
                  <a:cubicBezTo>
                    <a:pt x="2765" y="2580"/>
                    <a:pt x="2516" y="2798"/>
                    <a:pt x="2414" y="3090"/>
                  </a:cubicBezTo>
                  <a:lnTo>
                    <a:pt x="2056" y="4118"/>
                  </a:lnTo>
                  <a:lnTo>
                    <a:pt x="1790" y="3096"/>
                  </a:lnTo>
                  <a:cubicBezTo>
                    <a:pt x="1712" y="2803"/>
                    <a:pt x="1502" y="2562"/>
                    <a:pt x="1221" y="2447"/>
                  </a:cubicBezTo>
                  <a:lnTo>
                    <a:pt x="250" y="2051"/>
                  </a:lnTo>
                  <a:lnTo>
                    <a:pt x="1289" y="1863"/>
                  </a:lnTo>
                  <a:cubicBezTo>
                    <a:pt x="1623" y="1803"/>
                    <a:pt x="1896" y="1563"/>
                    <a:pt x="1999" y="1240"/>
                  </a:cubicBezTo>
                  <a:lnTo>
                    <a:pt x="2324" y="231"/>
                  </a:lnTo>
                  <a:close/>
                  <a:moveTo>
                    <a:pt x="2329" y="1"/>
                  </a:moveTo>
                  <a:cubicBezTo>
                    <a:pt x="2307" y="1"/>
                    <a:pt x="2286" y="15"/>
                    <a:pt x="2279" y="37"/>
                  </a:cubicBezTo>
                  <a:lnTo>
                    <a:pt x="1902" y="1209"/>
                  </a:lnTo>
                  <a:cubicBezTo>
                    <a:pt x="1809" y="1496"/>
                    <a:pt x="1566" y="1709"/>
                    <a:pt x="1271" y="1762"/>
                  </a:cubicBezTo>
                  <a:lnTo>
                    <a:pt x="59" y="1983"/>
                  </a:lnTo>
                  <a:cubicBezTo>
                    <a:pt x="7" y="1991"/>
                    <a:pt x="0" y="2061"/>
                    <a:pt x="48" y="2080"/>
                  </a:cubicBezTo>
                  <a:lnTo>
                    <a:pt x="1183" y="2542"/>
                  </a:lnTo>
                  <a:cubicBezTo>
                    <a:pt x="1433" y="2645"/>
                    <a:pt x="1622" y="2859"/>
                    <a:pt x="1690" y="3121"/>
                  </a:cubicBezTo>
                  <a:lnTo>
                    <a:pt x="1999" y="4306"/>
                  </a:lnTo>
                  <a:cubicBezTo>
                    <a:pt x="2005" y="4328"/>
                    <a:pt x="2024" y="4344"/>
                    <a:pt x="2047" y="4345"/>
                  </a:cubicBezTo>
                  <a:lnTo>
                    <a:pt x="2048" y="4345"/>
                  </a:lnTo>
                  <a:cubicBezTo>
                    <a:pt x="2070" y="4345"/>
                    <a:pt x="2089" y="4332"/>
                    <a:pt x="2097" y="4311"/>
                  </a:cubicBezTo>
                  <a:lnTo>
                    <a:pt x="2510" y="3125"/>
                  </a:lnTo>
                  <a:cubicBezTo>
                    <a:pt x="2601" y="2866"/>
                    <a:pt x="2820" y="2674"/>
                    <a:pt x="3088" y="2618"/>
                  </a:cubicBezTo>
                  <a:lnTo>
                    <a:pt x="4319" y="2364"/>
                  </a:lnTo>
                  <a:cubicBezTo>
                    <a:pt x="4368" y="2353"/>
                    <a:pt x="4376" y="2286"/>
                    <a:pt x="4329" y="2265"/>
                  </a:cubicBezTo>
                  <a:lnTo>
                    <a:pt x="3138" y="1764"/>
                  </a:lnTo>
                  <a:cubicBezTo>
                    <a:pt x="2931" y="1679"/>
                    <a:pt x="2777" y="1502"/>
                    <a:pt x="2718" y="1286"/>
                  </a:cubicBezTo>
                  <a:lnTo>
                    <a:pt x="2378" y="39"/>
                  </a:lnTo>
                  <a:cubicBezTo>
                    <a:pt x="2372" y="18"/>
                    <a:pt x="2351" y="2"/>
                    <a:pt x="23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4"/>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4" name="Google Shape;2014;p34"/>
          <p:cNvGrpSpPr/>
          <p:nvPr/>
        </p:nvGrpSpPr>
        <p:grpSpPr>
          <a:xfrm rot="-363252">
            <a:off x="945617" y="4823776"/>
            <a:ext cx="151072" cy="148316"/>
            <a:chOff x="5007775" y="3078600"/>
            <a:chExt cx="121075" cy="118875"/>
          </a:xfrm>
        </p:grpSpPr>
        <p:sp>
          <p:nvSpPr>
            <p:cNvPr id="2015" name="Google Shape;2015;p34"/>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4"/>
            <p:cNvSpPr/>
            <p:nvPr/>
          </p:nvSpPr>
          <p:spPr>
            <a:xfrm>
              <a:off x="5007775" y="3078600"/>
              <a:ext cx="121075" cy="118875"/>
            </a:xfrm>
            <a:custGeom>
              <a:avLst/>
              <a:gdLst/>
              <a:ahLst/>
              <a:cxnLst/>
              <a:rect l="l" t="t" r="r" b="b"/>
              <a:pathLst>
                <a:path w="4843" h="4755" extrusionOk="0">
                  <a:moveTo>
                    <a:pt x="2575" y="1156"/>
                  </a:moveTo>
                  <a:lnTo>
                    <a:pt x="2688" y="1572"/>
                  </a:lnTo>
                  <a:cubicBezTo>
                    <a:pt x="2771" y="1879"/>
                    <a:pt x="2992" y="2130"/>
                    <a:pt x="3286" y="2253"/>
                  </a:cubicBezTo>
                  <a:lnTo>
                    <a:pt x="3716" y="2433"/>
                  </a:lnTo>
                  <a:lnTo>
                    <a:pt x="3294" y="2521"/>
                  </a:lnTo>
                  <a:cubicBezTo>
                    <a:pt x="2920" y="2599"/>
                    <a:pt x="2614" y="2867"/>
                    <a:pt x="2487" y="3226"/>
                  </a:cubicBezTo>
                  <a:lnTo>
                    <a:pt x="2352" y="3617"/>
                  </a:lnTo>
                  <a:lnTo>
                    <a:pt x="2255" y="3248"/>
                  </a:lnTo>
                  <a:cubicBezTo>
                    <a:pt x="2162" y="2892"/>
                    <a:pt x="1906" y="2601"/>
                    <a:pt x="1565" y="2462"/>
                  </a:cubicBezTo>
                  <a:lnTo>
                    <a:pt x="1247" y="2332"/>
                  </a:lnTo>
                  <a:lnTo>
                    <a:pt x="1593" y="2271"/>
                  </a:lnTo>
                  <a:cubicBezTo>
                    <a:pt x="2001" y="2197"/>
                    <a:pt x="2335" y="1904"/>
                    <a:pt x="2462" y="1509"/>
                  </a:cubicBezTo>
                  <a:lnTo>
                    <a:pt x="2575" y="1156"/>
                  </a:lnTo>
                  <a:close/>
                  <a:moveTo>
                    <a:pt x="2595" y="0"/>
                  </a:moveTo>
                  <a:cubicBezTo>
                    <a:pt x="2493" y="0"/>
                    <a:pt x="2390" y="59"/>
                    <a:pt x="2352" y="178"/>
                  </a:cubicBezTo>
                  <a:lnTo>
                    <a:pt x="1974" y="1350"/>
                  </a:lnTo>
                  <a:cubicBezTo>
                    <a:pt x="1906" y="1565"/>
                    <a:pt x="1723" y="1725"/>
                    <a:pt x="1502" y="1765"/>
                  </a:cubicBezTo>
                  <a:lnTo>
                    <a:pt x="289" y="1985"/>
                  </a:lnTo>
                  <a:cubicBezTo>
                    <a:pt x="36" y="2030"/>
                    <a:pt x="0" y="2378"/>
                    <a:pt x="238" y="2475"/>
                  </a:cubicBezTo>
                  <a:lnTo>
                    <a:pt x="1373" y="2937"/>
                  </a:lnTo>
                  <a:cubicBezTo>
                    <a:pt x="1563" y="3015"/>
                    <a:pt x="1706" y="3178"/>
                    <a:pt x="1759" y="3378"/>
                  </a:cubicBezTo>
                  <a:lnTo>
                    <a:pt x="2068" y="4563"/>
                  </a:lnTo>
                  <a:cubicBezTo>
                    <a:pt x="2097" y="4672"/>
                    <a:pt x="2193" y="4749"/>
                    <a:pt x="2306" y="4754"/>
                  </a:cubicBezTo>
                  <a:lnTo>
                    <a:pt x="2315" y="4754"/>
                  </a:lnTo>
                  <a:cubicBezTo>
                    <a:pt x="2425" y="4754"/>
                    <a:pt x="2521" y="4686"/>
                    <a:pt x="2557" y="4584"/>
                  </a:cubicBezTo>
                  <a:lnTo>
                    <a:pt x="2971" y="3397"/>
                  </a:lnTo>
                  <a:cubicBezTo>
                    <a:pt x="3038" y="3206"/>
                    <a:pt x="3200" y="3064"/>
                    <a:pt x="3397" y="3023"/>
                  </a:cubicBezTo>
                  <a:lnTo>
                    <a:pt x="4628" y="2768"/>
                  </a:lnTo>
                  <a:cubicBezTo>
                    <a:pt x="4738" y="2746"/>
                    <a:pt x="4819" y="2654"/>
                    <a:pt x="4831" y="2542"/>
                  </a:cubicBezTo>
                  <a:cubicBezTo>
                    <a:pt x="4842" y="2431"/>
                    <a:pt x="4778" y="2325"/>
                    <a:pt x="4675" y="2282"/>
                  </a:cubicBezTo>
                  <a:lnTo>
                    <a:pt x="3484" y="1780"/>
                  </a:lnTo>
                  <a:cubicBezTo>
                    <a:pt x="3336" y="1718"/>
                    <a:pt x="3225" y="1592"/>
                    <a:pt x="3183" y="1437"/>
                  </a:cubicBezTo>
                  <a:lnTo>
                    <a:pt x="2843" y="189"/>
                  </a:lnTo>
                  <a:cubicBezTo>
                    <a:pt x="2809" y="64"/>
                    <a:pt x="2702" y="0"/>
                    <a:pt x="2595" y="0"/>
                  </a:cubicBezTo>
                  <a:close/>
                </a:path>
              </a:pathLst>
            </a:custGeom>
            <a:solidFill>
              <a:srgbClr val="FFFFFF"/>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4"/>
            <p:cNvSpPr/>
            <p:nvPr/>
          </p:nvSpPr>
          <p:spPr>
            <a:xfrm>
              <a:off x="5014450" y="3083725"/>
              <a:ext cx="109400" cy="108625"/>
            </a:xfrm>
            <a:custGeom>
              <a:avLst/>
              <a:gdLst/>
              <a:ahLst/>
              <a:cxnLst/>
              <a:rect l="l" t="t" r="r" b="b"/>
              <a:pathLst>
                <a:path w="4376" h="4345" extrusionOk="0">
                  <a:moveTo>
                    <a:pt x="2324" y="231"/>
                  </a:moveTo>
                  <a:lnTo>
                    <a:pt x="2619" y="1312"/>
                  </a:lnTo>
                  <a:cubicBezTo>
                    <a:pt x="2686" y="1559"/>
                    <a:pt x="2862" y="1760"/>
                    <a:pt x="3098" y="1858"/>
                  </a:cubicBezTo>
                  <a:lnTo>
                    <a:pt x="4136" y="2295"/>
                  </a:lnTo>
                  <a:lnTo>
                    <a:pt x="3068" y="2517"/>
                  </a:lnTo>
                  <a:cubicBezTo>
                    <a:pt x="2765" y="2580"/>
                    <a:pt x="2516" y="2798"/>
                    <a:pt x="2414" y="3090"/>
                  </a:cubicBezTo>
                  <a:lnTo>
                    <a:pt x="2056" y="4118"/>
                  </a:lnTo>
                  <a:lnTo>
                    <a:pt x="1790" y="3096"/>
                  </a:lnTo>
                  <a:cubicBezTo>
                    <a:pt x="1712" y="2803"/>
                    <a:pt x="1502" y="2562"/>
                    <a:pt x="1221" y="2447"/>
                  </a:cubicBezTo>
                  <a:lnTo>
                    <a:pt x="250" y="2051"/>
                  </a:lnTo>
                  <a:lnTo>
                    <a:pt x="1289" y="1863"/>
                  </a:lnTo>
                  <a:cubicBezTo>
                    <a:pt x="1623" y="1803"/>
                    <a:pt x="1896" y="1563"/>
                    <a:pt x="1999" y="1240"/>
                  </a:cubicBezTo>
                  <a:lnTo>
                    <a:pt x="2324" y="231"/>
                  </a:lnTo>
                  <a:close/>
                  <a:moveTo>
                    <a:pt x="2329" y="1"/>
                  </a:moveTo>
                  <a:cubicBezTo>
                    <a:pt x="2307" y="1"/>
                    <a:pt x="2286" y="15"/>
                    <a:pt x="2279" y="37"/>
                  </a:cubicBezTo>
                  <a:lnTo>
                    <a:pt x="1902" y="1209"/>
                  </a:lnTo>
                  <a:cubicBezTo>
                    <a:pt x="1809" y="1496"/>
                    <a:pt x="1566" y="1709"/>
                    <a:pt x="1271" y="1762"/>
                  </a:cubicBezTo>
                  <a:lnTo>
                    <a:pt x="59" y="1983"/>
                  </a:lnTo>
                  <a:cubicBezTo>
                    <a:pt x="7" y="1991"/>
                    <a:pt x="0" y="2061"/>
                    <a:pt x="48" y="2080"/>
                  </a:cubicBezTo>
                  <a:lnTo>
                    <a:pt x="1183" y="2542"/>
                  </a:lnTo>
                  <a:cubicBezTo>
                    <a:pt x="1433" y="2645"/>
                    <a:pt x="1622" y="2859"/>
                    <a:pt x="1690" y="3121"/>
                  </a:cubicBezTo>
                  <a:lnTo>
                    <a:pt x="1999" y="4306"/>
                  </a:lnTo>
                  <a:cubicBezTo>
                    <a:pt x="2005" y="4328"/>
                    <a:pt x="2024" y="4344"/>
                    <a:pt x="2047" y="4345"/>
                  </a:cubicBezTo>
                  <a:lnTo>
                    <a:pt x="2048" y="4345"/>
                  </a:lnTo>
                  <a:cubicBezTo>
                    <a:pt x="2070" y="4345"/>
                    <a:pt x="2089" y="4332"/>
                    <a:pt x="2097" y="4311"/>
                  </a:cubicBezTo>
                  <a:lnTo>
                    <a:pt x="2510" y="3125"/>
                  </a:lnTo>
                  <a:cubicBezTo>
                    <a:pt x="2601" y="2866"/>
                    <a:pt x="2820" y="2674"/>
                    <a:pt x="3088" y="2618"/>
                  </a:cubicBezTo>
                  <a:lnTo>
                    <a:pt x="4319" y="2364"/>
                  </a:lnTo>
                  <a:cubicBezTo>
                    <a:pt x="4368" y="2353"/>
                    <a:pt x="4376" y="2286"/>
                    <a:pt x="4329" y="2265"/>
                  </a:cubicBezTo>
                  <a:lnTo>
                    <a:pt x="3138" y="1764"/>
                  </a:lnTo>
                  <a:cubicBezTo>
                    <a:pt x="2931" y="1679"/>
                    <a:pt x="2777" y="1502"/>
                    <a:pt x="2718" y="1286"/>
                  </a:cubicBezTo>
                  <a:lnTo>
                    <a:pt x="2378" y="39"/>
                  </a:lnTo>
                  <a:cubicBezTo>
                    <a:pt x="2372" y="18"/>
                    <a:pt x="2351" y="2"/>
                    <a:pt x="23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4"/>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9" name="Google Shape;2019;p34"/>
          <p:cNvGrpSpPr/>
          <p:nvPr/>
        </p:nvGrpSpPr>
        <p:grpSpPr>
          <a:xfrm>
            <a:off x="106162" y="98878"/>
            <a:ext cx="1065414" cy="688778"/>
            <a:chOff x="4487662" y="1585653"/>
            <a:chExt cx="1065414" cy="688778"/>
          </a:xfrm>
        </p:grpSpPr>
        <p:grpSp>
          <p:nvGrpSpPr>
            <p:cNvPr id="2020" name="Google Shape;2020;p34"/>
            <p:cNvGrpSpPr/>
            <p:nvPr/>
          </p:nvGrpSpPr>
          <p:grpSpPr>
            <a:xfrm>
              <a:off x="4546067" y="1585653"/>
              <a:ext cx="970370" cy="648598"/>
              <a:chOff x="4641900" y="4151900"/>
              <a:chExt cx="211175" cy="141150"/>
            </a:xfrm>
          </p:grpSpPr>
          <p:sp>
            <p:nvSpPr>
              <p:cNvPr id="2021" name="Google Shape;2021;p34"/>
              <p:cNvSpPr/>
              <p:nvPr/>
            </p:nvSpPr>
            <p:spPr>
              <a:xfrm>
                <a:off x="4681125" y="4151900"/>
                <a:ext cx="16525" cy="14175"/>
              </a:xfrm>
              <a:custGeom>
                <a:avLst/>
                <a:gdLst/>
                <a:ahLst/>
                <a:cxnLst/>
                <a:rect l="l" t="t" r="r" b="b"/>
                <a:pathLst>
                  <a:path w="661" h="567" extrusionOk="0">
                    <a:moveTo>
                      <a:pt x="378" y="0"/>
                    </a:moveTo>
                    <a:cubicBezTo>
                      <a:pt x="126" y="0"/>
                      <a:pt x="0" y="306"/>
                      <a:pt x="178" y="484"/>
                    </a:cubicBezTo>
                    <a:cubicBezTo>
                      <a:pt x="236" y="541"/>
                      <a:pt x="306" y="567"/>
                      <a:pt x="375" y="567"/>
                    </a:cubicBezTo>
                    <a:cubicBezTo>
                      <a:pt x="521" y="567"/>
                      <a:pt x="660" y="454"/>
                      <a:pt x="660" y="283"/>
                    </a:cubicBezTo>
                    <a:cubicBezTo>
                      <a:pt x="660" y="127"/>
                      <a:pt x="534" y="0"/>
                      <a:pt x="378" y="0"/>
                    </a:cubicBezTo>
                    <a:close/>
                  </a:path>
                </a:pathLst>
              </a:custGeom>
              <a:solidFill>
                <a:schemeClr val="lt2"/>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4"/>
              <p:cNvSpPr/>
              <p:nvPr/>
            </p:nvSpPr>
            <p:spPr>
              <a:xfrm>
                <a:off x="4641900" y="4153675"/>
                <a:ext cx="211175" cy="139375"/>
              </a:xfrm>
              <a:custGeom>
                <a:avLst/>
                <a:gdLst/>
                <a:ahLst/>
                <a:cxnLst/>
                <a:rect l="l" t="t" r="r" b="b"/>
                <a:pathLst>
                  <a:path w="8447" h="5575" extrusionOk="0">
                    <a:moveTo>
                      <a:pt x="6233" y="0"/>
                    </a:moveTo>
                    <a:lnTo>
                      <a:pt x="6186" y="21"/>
                    </a:lnTo>
                    <a:lnTo>
                      <a:pt x="8322" y="4860"/>
                    </a:lnTo>
                    <a:lnTo>
                      <a:pt x="1930" y="164"/>
                    </a:lnTo>
                    <a:lnTo>
                      <a:pt x="1" y="5557"/>
                    </a:lnTo>
                    <a:lnTo>
                      <a:pt x="49" y="5574"/>
                    </a:lnTo>
                    <a:lnTo>
                      <a:pt x="1955" y="245"/>
                    </a:lnTo>
                    <a:lnTo>
                      <a:pt x="8446" y="5015"/>
                    </a:lnTo>
                    <a:lnTo>
                      <a:pt x="6233" y="0"/>
                    </a:lnTo>
                    <a:close/>
                  </a:path>
                </a:pathLst>
              </a:custGeom>
              <a:solidFill>
                <a:schemeClr val="lt2"/>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sp>
          <p:nvSpPr>
            <p:cNvPr id="2023" name="Google Shape;2023;p34"/>
            <p:cNvSpPr/>
            <p:nvPr/>
          </p:nvSpPr>
          <p:spPr>
            <a:xfrm>
              <a:off x="4546067" y="1593810"/>
              <a:ext cx="970370" cy="640442"/>
            </a:xfrm>
            <a:custGeom>
              <a:avLst/>
              <a:gdLst/>
              <a:ahLst/>
              <a:cxnLst/>
              <a:rect l="l" t="t" r="r" b="b"/>
              <a:pathLst>
                <a:path w="8447" h="5575" extrusionOk="0">
                  <a:moveTo>
                    <a:pt x="6233" y="0"/>
                  </a:moveTo>
                  <a:lnTo>
                    <a:pt x="6186" y="21"/>
                  </a:lnTo>
                  <a:lnTo>
                    <a:pt x="8322" y="4860"/>
                  </a:lnTo>
                  <a:lnTo>
                    <a:pt x="1930" y="164"/>
                  </a:lnTo>
                  <a:lnTo>
                    <a:pt x="1" y="5557"/>
                  </a:lnTo>
                  <a:lnTo>
                    <a:pt x="49" y="5574"/>
                  </a:lnTo>
                  <a:lnTo>
                    <a:pt x="1955" y="245"/>
                  </a:lnTo>
                  <a:lnTo>
                    <a:pt x="8446" y="5015"/>
                  </a:lnTo>
                  <a:lnTo>
                    <a:pt x="6233" y="0"/>
                  </a:lnTo>
                  <a:close/>
                </a:path>
              </a:pathLst>
            </a:custGeom>
            <a:solidFill>
              <a:srgbClr val="1EBDF7"/>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4"/>
            <p:cNvSpPr/>
            <p:nvPr/>
          </p:nvSpPr>
          <p:spPr>
            <a:xfrm>
              <a:off x="4546067" y="1593810"/>
              <a:ext cx="970370" cy="640442"/>
            </a:xfrm>
            <a:custGeom>
              <a:avLst/>
              <a:gdLst/>
              <a:ahLst/>
              <a:cxnLst/>
              <a:rect l="l" t="t" r="r" b="b"/>
              <a:pathLst>
                <a:path w="8447" h="5575" extrusionOk="0">
                  <a:moveTo>
                    <a:pt x="6233" y="0"/>
                  </a:moveTo>
                  <a:lnTo>
                    <a:pt x="6186" y="21"/>
                  </a:lnTo>
                  <a:lnTo>
                    <a:pt x="8322" y="4860"/>
                  </a:lnTo>
                  <a:lnTo>
                    <a:pt x="1930" y="164"/>
                  </a:lnTo>
                  <a:lnTo>
                    <a:pt x="1" y="5557"/>
                  </a:lnTo>
                  <a:lnTo>
                    <a:pt x="49" y="5574"/>
                  </a:lnTo>
                  <a:lnTo>
                    <a:pt x="1955" y="245"/>
                  </a:lnTo>
                  <a:lnTo>
                    <a:pt x="8446" y="5015"/>
                  </a:lnTo>
                  <a:lnTo>
                    <a:pt x="6233" y="0"/>
                  </a:ln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4"/>
            <p:cNvSpPr/>
            <p:nvPr/>
          </p:nvSpPr>
          <p:spPr>
            <a:xfrm>
              <a:off x="4487662" y="2177704"/>
              <a:ext cx="113039" cy="96727"/>
            </a:xfrm>
            <a:custGeom>
              <a:avLst/>
              <a:gdLst/>
              <a:ahLst/>
              <a:cxnLst/>
              <a:rect l="l" t="t" r="r" b="b"/>
              <a:pathLst>
                <a:path w="984" h="842" extrusionOk="0">
                  <a:moveTo>
                    <a:pt x="563" y="0"/>
                  </a:moveTo>
                  <a:cubicBezTo>
                    <a:pt x="188" y="0"/>
                    <a:pt x="1" y="453"/>
                    <a:pt x="266" y="719"/>
                  </a:cubicBezTo>
                  <a:cubicBezTo>
                    <a:pt x="346" y="799"/>
                    <a:pt x="453" y="842"/>
                    <a:pt x="562" y="842"/>
                  </a:cubicBezTo>
                  <a:cubicBezTo>
                    <a:pt x="617" y="842"/>
                    <a:pt x="672" y="831"/>
                    <a:pt x="724" y="809"/>
                  </a:cubicBezTo>
                  <a:cubicBezTo>
                    <a:pt x="882" y="744"/>
                    <a:pt x="984" y="591"/>
                    <a:pt x="984" y="421"/>
                  </a:cubicBezTo>
                  <a:cubicBezTo>
                    <a:pt x="984" y="189"/>
                    <a:pt x="795" y="0"/>
                    <a:pt x="563" y="0"/>
                  </a:cubicBezTo>
                  <a:close/>
                </a:path>
              </a:pathLst>
            </a:custGeom>
            <a:solidFill>
              <a:srgbClr val="1EBDF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4"/>
            <p:cNvSpPr/>
            <p:nvPr/>
          </p:nvSpPr>
          <p:spPr>
            <a:xfrm>
              <a:off x="4726309" y="1585653"/>
              <a:ext cx="75934" cy="65136"/>
            </a:xfrm>
            <a:custGeom>
              <a:avLst/>
              <a:gdLst/>
              <a:ahLst/>
              <a:cxnLst/>
              <a:rect l="l" t="t" r="r" b="b"/>
              <a:pathLst>
                <a:path w="661" h="567" extrusionOk="0">
                  <a:moveTo>
                    <a:pt x="378" y="0"/>
                  </a:moveTo>
                  <a:cubicBezTo>
                    <a:pt x="126" y="0"/>
                    <a:pt x="0" y="306"/>
                    <a:pt x="178" y="484"/>
                  </a:cubicBezTo>
                  <a:cubicBezTo>
                    <a:pt x="236" y="541"/>
                    <a:pt x="306" y="567"/>
                    <a:pt x="375" y="567"/>
                  </a:cubicBezTo>
                  <a:cubicBezTo>
                    <a:pt x="521" y="567"/>
                    <a:pt x="660" y="454"/>
                    <a:pt x="660" y="283"/>
                  </a:cubicBezTo>
                  <a:cubicBezTo>
                    <a:pt x="660" y="127"/>
                    <a:pt x="534" y="0"/>
                    <a:pt x="378" y="0"/>
                  </a:cubicBezTo>
                  <a:close/>
                </a:path>
              </a:pathLst>
            </a:custGeom>
            <a:solidFill>
              <a:srgbClr val="F7581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4"/>
            <p:cNvSpPr/>
            <p:nvPr/>
          </p:nvSpPr>
          <p:spPr>
            <a:xfrm>
              <a:off x="5441274" y="2102200"/>
              <a:ext cx="111802" cy="96724"/>
            </a:xfrm>
            <a:custGeom>
              <a:avLst/>
              <a:gdLst/>
              <a:ahLst/>
              <a:cxnLst/>
              <a:rect l="l" t="t" r="r" b="b"/>
              <a:pathLst>
                <a:path w="1170" h="1012" extrusionOk="0">
                  <a:moveTo>
                    <a:pt x="594" y="1"/>
                  </a:moveTo>
                  <a:cubicBezTo>
                    <a:pt x="272" y="1"/>
                    <a:pt x="1" y="320"/>
                    <a:pt x="117" y="666"/>
                  </a:cubicBezTo>
                  <a:cubicBezTo>
                    <a:pt x="181" y="860"/>
                    <a:pt x="356" y="995"/>
                    <a:pt x="559" y="1010"/>
                  </a:cubicBezTo>
                  <a:cubicBezTo>
                    <a:pt x="571" y="1011"/>
                    <a:pt x="583" y="1011"/>
                    <a:pt x="595" y="1011"/>
                  </a:cubicBezTo>
                  <a:cubicBezTo>
                    <a:pt x="785" y="1011"/>
                    <a:pt x="960" y="904"/>
                    <a:pt x="1046" y="732"/>
                  </a:cubicBezTo>
                  <a:cubicBezTo>
                    <a:pt x="1170" y="483"/>
                    <a:pt x="1070" y="180"/>
                    <a:pt x="821" y="55"/>
                  </a:cubicBezTo>
                  <a:cubicBezTo>
                    <a:pt x="746" y="18"/>
                    <a:pt x="668" y="1"/>
                    <a:pt x="594"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1">
            <a:extLst>
              <a:ext uri="{FF2B5EF4-FFF2-40B4-BE49-F238E27FC236}">
                <a16:creationId xmlns:a16="http://schemas.microsoft.com/office/drawing/2014/main" id="{8B77F56F-03F0-6FC0-7795-E0FEE92F04EF}"/>
              </a:ext>
            </a:extLst>
          </p:cNvPr>
          <p:cNvSpPr>
            <a:spLocks noGrp="1"/>
          </p:cNvSpPr>
          <p:nvPr>
            <p:ph type="sldNum" sz="quarter" idx="4"/>
          </p:nvPr>
        </p:nvSpPr>
        <p:spPr>
          <a:xfrm>
            <a:off x="6717810" y="4842465"/>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8B192D1F-B724-F744-B0BC-4523D765B90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pic>
        <p:nvPicPr>
          <p:cNvPr id="39" name="Google Shape;39;p3"/>
          <p:cNvPicPr preferRelativeResize="0"/>
          <p:nvPr/>
        </p:nvPicPr>
        <p:blipFill>
          <a:blip r:embed="rId2">
            <a:alphaModFix amt="22000"/>
          </a:blip>
          <a:stretch>
            <a:fillRect/>
          </a:stretch>
        </p:blipFill>
        <p:spPr>
          <a:xfrm>
            <a:off x="0" y="-5"/>
            <a:ext cx="9144003" cy="5143501"/>
          </a:xfrm>
          <a:prstGeom prst="rect">
            <a:avLst/>
          </a:prstGeom>
          <a:noFill/>
          <a:ln>
            <a:noFill/>
          </a:ln>
        </p:spPr>
      </p:pic>
      <p:sp>
        <p:nvSpPr>
          <p:cNvPr id="40" name="Google Shape;40;p3"/>
          <p:cNvSpPr txBox="1">
            <a:spLocks noGrp="1"/>
          </p:cNvSpPr>
          <p:nvPr>
            <p:ph type="title"/>
          </p:nvPr>
        </p:nvSpPr>
        <p:spPr>
          <a:xfrm>
            <a:off x="723613" y="2313350"/>
            <a:ext cx="3852000" cy="841800"/>
          </a:xfrm>
          <a:prstGeom prst="rect">
            <a:avLst/>
          </a:prstGeom>
        </p:spPr>
        <p:txBody>
          <a:bodyPr spcFirstLastPara="1" wrap="square" lIns="91425" tIns="91425" rIns="91425" bIns="91425" anchor="ctr" anchorCtr="0">
            <a:noAutofit/>
          </a:bodyPr>
          <a:lstStyle>
            <a:lvl1pPr lvl="0" algn="r">
              <a:spcBef>
                <a:spcPts val="0"/>
              </a:spcBef>
              <a:spcAft>
                <a:spcPts val="0"/>
              </a:spcAft>
              <a:buSzPts val="3600"/>
              <a:buNone/>
              <a:defRPr sz="5800">
                <a:solidFill>
                  <a:schemeClr val="accen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1" name="Google Shape;41;p3"/>
          <p:cNvSpPr txBox="1">
            <a:spLocks noGrp="1"/>
          </p:cNvSpPr>
          <p:nvPr>
            <p:ph type="title" idx="2" hasCustomPrompt="1"/>
          </p:nvPr>
        </p:nvSpPr>
        <p:spPr>
          <a:xfrm>
            <a:off x="3330181" y="1348275"/>
            <a:ext cx="1533000" cy="71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5700">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2" name="Google Shape;42;p3"/>
          <p:cNvSpPr txBox="1">
            <a:spLocks noGrp="1"/>
          </p:cNvSpPr>
          <p:nvPr>
            <p:ph type="subTitle" idx="1"/>
          </p:nvPr>
        </p:nvSpPr>
        <p:spPr>
          <a:xfrm>
            <a:off x="718713" y="3231350"/>
            <a:ext cx="3856800" cy="713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3" name="Google Shape;43;p3"/>
          <p:cNvSpPr/>
          <p:nvPr/>
        </p:nvSpPr>
        <p:spPr>
          <a:xfrm>
            <a:off x="1048793" y="762526"/>
            <a:ext cx="66640" cy="62300"/>
          </a:xfrm>
          <a:custGeom>
            <a:avLst/>
            <a:gdLst/>
            <a:ahLst/>
            <a:cxnLst/>
            <a:rect l="l" t="t" r="r" b="b"/>
            <a:pathLst>
              <a:path w="185" h="173" extrusionOk="0">
                <a:moveTo>
                  <a:pt x="90" y="1"/>
                </a:moveTo>
                <a:cubicBezTo>
                  <a:pt x="44" y="1"/>
                  <a:pt x="1" y="37"/>
                  <a:pt x="3" y="91"/>
                </a:cubicBezTo>
                <a:cubicBezTo>
                  <a:pt x="6" y="141"/>
                  <a:pt x="48" y="173"/>
                  <a:pt x="91" y="173"/>
                </a:cubicBezTo>
                <a:cubicBezTo>
                  <a:pt x="113" y="173"/>
                  <a:pt x="136" y="164"/>
                  <a:pt x="154" y="145"/>
                </a:cubicBezTo>
                <a:cubicBezTo>
                  <a:pt x="185" y="109"/>
                  <a:pt x="182" y="55"/>
                  <a:pt x="148" y="24"/>
                </a:cubicBezTo>
                <a:cubicBezTo>
                  <a:pt x="130" y="8"/>
                  <a:pt x="110" y="1"/>
                  <a:pt x="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 name="Google Shape;44;p3"/>
          <p:cNvGrpSpPr/>
          <p:nvPr/>
        </p:nvGrpSpPr>
        <p:grpSpPr>
          <a:xfrm rot="-1130516">
            <a:off x="145160" y="200415"/>
            <a:ext cx="1013040" cy="409497"/>
            <a:chOff x="4616600" y="3940575"/>
            <a:chExt cx="378625" cy="153050"/>
          </a:xfrm>
        </p:grpSpPr>
        <p:sp>
          <p:nvSpPr>
            <p:cNvPr id="45" name="Google Shape;45;p3"/>
            <p:cNvSpPr/>
            <p:nvPr/>
          </p:nvSpPr>
          <p:spPr>
            <a:xfrm>
              <a:off x="4630000" y="3947850"/>
              <a:ext cx="365225" cy="145775"/>
            </a:xfrm>
            <a:custGeom>
              <a:avLst/>
              <a:gdLst/>
              <a:ahLst/>
              <a:cxnLst/>
              <a:rect l="l" t="t" r="r" b="b"/>
              <a:pathLst>
                <a:path w="14609" h="5831" extrusionOk="0">
                  <a:moveTo>
                    <a:pt x="5764" y="0"/>
                  </a:moveTo>
                  <a:lnTo>
                    <a:pt x="1" y="345"/>
                  </a:lnTo>
                  <a:lnTo>
                    <a:pt x="3" y="396"/>
                  </a:lnTo>
                  <a:lnTo>
                    <a:pt x="5731" y="53"/>
                  </a:lnTo>
                  <a:lnTo>
                    <a:pt x="7454" y="4295"/>
                  </a:lnTo>
                  <a:lnTo>
                    <a:pt x="7459" y="4307"/>
                  </a:lnTo>
                  <a:lnTo>
                    <a:pt x="14598" y="5830"/>
                  </a:lnTo>
                  <a:lnTo>
                    <a:pt x="14609" y="5781"/>
                  </a:lnTo>
                  <a:lnTo>
                    <a:pt x="7496" y="4263"/>
                  </a:lnTo>
                  <a:lnTo>
                    <a:pt x="5770" y="17"/>
                  </a:lnTo>
                  <a:lnTo>
                    <a:pt x="5764" y="0"/>
                  </a:lnTo>
                  <a:close/>
                </a:path>
              </a:pathLst>
            </a:custGeom>
            <a:solidFill>
              <a:schemeClr val="lt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4616600" y="3947675"/>
              <a:ext cx="24600" cy="21050"/>
            </a:xfrm>
            <a:custGeom>
              <a:avLst/>
              <a:gdLst/>
              <a:ahLst/>
              <a:cxnLst/>
              <a:rect l="l" t="t" r="r" b="b"/>
              <a:pathLst>
                <a:path w="984" h="842" extrusionOk="0">
                  <a:moveTo>
                    <a:pt x="563" y="0"/>
                  </a:moveTo>
                  <a:cubicBezTo>
                    <a:pt x="188" y="0"/>
                    <a:pt x="0" y="453"/>
                    <a:pt x="265" y="718"/>
                  </a:cubicBezTo>
                  <a:cubicBezTo>
                    <a:pt x="345" y="799"/>
                    <a:pt x="453" y="842"/>
                    <a:pt x="562" y="842"/>
                  </a:cubicBezTo>
                  <a:cubicBezTo>
                    <a:pt x="617" y="842"/>
                    <a:pt x="672" y="831"/>
                    <a:pt x="724" y="809"/>
                  </a:cubicBezTo>
                  <a:cubicBezTo>
                    <a:pt x="880" y="744"/>
                    <a:pt x="984" y="592"/>
                    <a:pt x="984" y="421"/>
                  </a:cubicBezTo>
                  <a:cubicBezTo>
                    <a:pt x="984" y="189"/>
                    <a:pt x="795" y="0"/>
                    <a:pt x="563" y="0"/>
                  </a:cubicBezTo>
                  <a:close/>
                </a:path>
              </a:pathLst>
            </a:custGeom>
            <a:solidFill>
              <a:schemeClr val="lt2"/>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4764200" y="3940575"/>
              <a:ext cx="16550" cy="14200"/>
            </a:xfrm>
            <a:custGeom>
              <a:avLst/>
              <a:gdLst/>
              <a:ahLst/>
              <a:cxnLst/>
              <a:rect l="l" t="t" r="r" b="b"/>
              <a:pathLst>
                <a:path w="662" h="568" extrusionOk="0">
                  <a:moveTo>
                    <a:pt x="379" y="1"/>
                  </a:moveTo>
                  <a:cubicBezTo>
                    <a:pt x="127" y="1"/>
                    <a:pt x="1" y="306"/>
                    <a:pt x="179" y="484"/>
                  </a:cubicBezTo>
                  <a:cubicBezTo>
                    <a:pt x="236" y="541"/>
                    <a:pt x="307" y="567"/>
                    <a:pt x="377" y="567"/>
                  </a:cubicBezTo>
                  <a:cubicBezTo>
                    <a:pt x="522" y="567"/>
                    <a:pt x="662" y="454"/>
                    <a:pt x="662" y="284"/>
                  </a:cubicBezTo>
                  <a:cubicBezTo>
                    <a:pt x="662" y="128"/>
                    <a:pt x="536" y="1"/>
                    <a:pt x="379" y="1"/>
                  </a:cubicBezTo>
                  <a:close/>
                </a:path>
              </a:pathLst>
            </a:custGeom>
            <a:solidFill>
              <a:schemeClr val="lt2"/>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4801875" y="4043775"/>
              <a:ext cx="29250" cy="25275"/>
            </a:xfrm>
            <a:custGeom>
              <a:avLst/>
              <a:gdLst/>
              <a:ahLst/>
              <a:cxnLst/>
              <a:rect l="l" t="t" r="r" b="b"/>
              <a:pathLst>
                <a:path w="1170" h="1011" extrusionOk="0">
                  <a:moveTo>
                    <a:pt x="593" y="0"/>
                  </a:moveTo>
                  <a:cubicBezTo>
                    <a:pt x="272" y="0"/>
                    <a:pt x="0" y="320"/>
                    <a:pt x="115" y="665"/>
                  </a:cubicBezTo>
                  <a:cubicBezTo>
                    <a:pt x="180" y="859"/>
                    <a:pt x="355" y="994"/>
                    <a:pt x="559" y="1009"/>
                  </a:cubicBezTo>
                  <a:cubicBezTo>
                    <a:pt x="571" y="1010"/>
                    <a:pt x="583" y="1010"/>
                    <a:pt x="595" y="1010"/>
                  </a:cubicBezTo>
                  <a:cubicBezTo>
                    <a:pt x="784" y="1010"/>
                    <a:pt x="960" y="903"/>
                    <a:pt x="1046" y="731"/>
                  </a:cubicBezTo>
                  <a:cubicBezTo>
                    <a:pt x="1170" y="482"/>
                    <a:pt x="1069" y="179"/>
                    <a:pt x="820" y="56"/>
                  </a:cubicBezTo>
                  <a:cubicBezTo>
                    <a:pt x="744" y="18"/>
                    <a:pt x="667" y="0"/>
                    <a:pt x="593" y="0"/>
                  </a:cubicBezTo>
                  <a:close/>
                </a:path>
              </a:pathLst>
            </a:custGeom>
            <a:solidFill>
              <a:schemeClr val="lt2"/>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49;p3"/>
          <p:cNvGrpSpPr/>
          <p:nvPr/>
        </p:nvGrpSpPr>
        <p:grpSpPr>
          <a:xfrm rot="-1130516">
            <a:off x="145160" y="200403"/>
            <a:ext cx="1013040" cy="409497"/>
            <a:chOff x="4616600" y="3940575"/>
            <a:chExt cx="378625" cy="153050"/>
          </a:xfrm>
        </p:grpSpPr>
        <p:sp>
          <p:nvSpPr>
            <p:cNvPr id="50" name="Google Shape;50;p3"/>
            <p:cNvSpPr/>
            <p:nvPr/>
          </p:nvSpPr>
          <p:spPr>
            <a:xfrm>
              <a:off x="4630000" y="3947850"/>
              <a:ext cx="365225" cy="145775"/>
            </a:xfrm>
            <a:custGeom>
              <a:avLst/>
              <a:gdLst/>
              <a:ahLst/>
              <a:cxnLst/>
              <a:rect l="l" t="t" r="r" b="b"/>
              <a:pathLst>
                <a:path w="14609" h="5831" extrusionOk="0">
                  <a:moveTo>
                    <a:pt x="5764" y="0"/>
                  </a:moveTo>
                  <a:lnTo>
                    <a:pt x="1" y="345"/>
                  </a:lnTo>
                  <a:lnTo>
                    <a:pt x="3" y="396"/>
                  </a:lnTo>
                  <a:lnTo>
                    <a:pt x="5731" y="53"/>
                  </a:lnTo>
                  <a:lnTo>
                    <a:pt x="7454" y="4295"/>
                  </a:lnTo>
                  <a:lnTo>
                    <a:pt x="7459" y="4307"/>
                  </a:lnTo>
                  <a:lnTo>
                    <a:pt x="14598" y="5830"/>
                  </a:lnTo>
                  <a:lnTo>
                    <a:pt x="14609" y="5781"/>
                  </a:lnTo>
                  <a:lnTo>
                    <a:pt x="7496" y="4263"/>
                  </a:lnTo>
                  <a:lnTo>
                    <a:pt x="5770" y="17"/>
                  </a:lnTo>
                  <a:lnTo>
                    <a:pt x="5764"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4616600" y="3947675"/>
              <a:ext cx="24600" cy="21050"/>
            </a:xfrm>
            <a:custGeom>
              <a:avLst/>
              <a:gdLst/>
              <a:ahLst/>
              <a:cxnLst/>
              <a:rect l="l" t="t" r="r" b="b"/>
              <a:pathLst>
                <a:path w="984" h="842" extrusionOk="0">
                  <a:moveTo>
                    <a:pt x="563" y="0"/>
                  </a:moveTo>
                  <a:cubicBezTo>
                    <a:pt x="188" y="0"/>
                    <a:pt x="0" y="453"/>
                    <a:pt x="265" y="718"/>
                  </a:cubicBezTo>
                  <a:cubicBezTo>
                    <a:pt x="345" y="799"/>
                    <a:pt x="453" y="842"/>
                    <a:pt x="562" y="842"/>
                  </a:cubicBezTo>
                  <a:cubicBezTo>
                    <a:pt x="617" y="842"/>
                    <a:pt x="672" y="831"/>
                    <a:pt x="724" y="809"/>
                  </a:cubicBezTo>
                  <a:cubicBezTo>
                    <a:pt x="880" y="744"/>
                    <a:pt x="984" y="592"/>
                    <a:pt x="984" y="421"/>
                  </a:cubicBezTo>
                  <a:cubicBezTo>
                    <a:pt x="984" y="189"/>
                    <a:pt x="795" y="0"/>
                    <a:pt x="563" y="0"/>
                  </a:cubicBezTo>
                  <a:close/>
                </a:path>
              </a:pathLst>
            </a:custGeom>
            <a:solidFill>
              <a:srgbClr val="1EBDF7"/>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4764200" y="3940575"/>
              <a:ext cx="16550" cy="14200"/>
            </a:xfrm>
            <a:custGeom>
              <a:avLst/>
              <a:gdLst/>
              <a:ahLst/>
              <a:cxnLst/>
              <a:rect l="l" t="t" r="r" b="b"/>
              <a:pathLst>
                <a:path w="662" h="568" extrusionOk="0">
                  <a:moveTo>
                    <a:pt x="379" y="1"/>
                  </a:moveTo>
                  <a:cubicBezTo>
                    <a:pt x="127" y="1"/>
                    <a:pt x="1" y="306"/>
                    <a:pt x="179" y="484"/>
                  </a:cubicBezTo>
                  <a:cubicBezTo>
                    <a:pt x="236" y="541"/>
                    <a:pt x="307" y="567"/>
                    <a:pt x="377" y="567"/>
                  </a:cubicBezTo>
                  <a:cubicBezTo>
                    <a:pt x="522" y="567"/>
                    <a:pt x="662" y="454"/>
                    <a:pt x="662" y="284"/>
                  </a:cubicBezTo>
                  <a:cubicBezTo>
                    <a:pt x="662" y="128"/>
                    <a:pt x="536" y="1"/>
                    <a:pt x="379" y="1"/>
                  </a:cubicBezTo>
                  <a:close/>
                </a:path>
              </a:pathLst>
            </a:custGeom>
            <a:solidFill>
              <a:srgbClr val="F7581E"/>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4801875" y="4043775"/>
              <a:ext cx="29250" cy="25275"/>
            </a:xfrm>
            <a:custGeom>
              <a:avLst/>
              <a:gdLst/>
              <a:ahLst/>
              <a:cxnLst/>
              <a:rect l="l" t="t" r="r" b="b"/>
              <a:pathLst>
                <a:path w="1170" h="1011" extrusionOk="0">
                  <a:moveTo>
                    <a:pt x="593" y="0"/>
                  </a:moveTo>
                  <a:cubicBezTo>
                    <a:pt x="272" y="0"/>
                    <a:pt x="0" y="320"/>
                    <a:pt x="115" y="665"/>
                  </a:cubicBezTo>
                  <a:cubicBezTo>
                    <a:pt x="180" y="859"/>
                    <a:pt x="355" y="994"/>
                    <a:pt x="559" y="1009"/>
                  </a:cubicBezTo>
                  <a:cubicBezTo>
                    <a:pt x="571" y="1010"/>
                    <a:pt x="583" y="1010"/>
                    <a:pt x="595" y="1010"/>
                  </a:cubicBezTo>
                  <a:cubicBezTo>
                    <a:pt x="784" y="1010"/>
                    <a:pt x="960" y="903"/>
                    <a:pt x="1046" y="731"/>
                  </a:cubicBezTo>
                  <a:cubicBezTo>
                    <a:pt x="1170" y="482"/>
                    <a:pt x="1069" y="179"/>
                    <a:pt x="820" y="56"/>
                  </a:cubicBezTo>
                  <a:cubicBezTo>
                    <a:pt x="744" y="18"/>
                    <a:pt x="667" y="0"/>
                    <a:pt x="593" y="0"/>
                  </a:cubicBez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3"/>
          <p:cNvSpPr/>
          <p:nvPr/>
        </p:nvSpPr>
        <p:spPr>
          <a:xfrm>
            <a:off x="5387000" y="-476250"/>
            <a:ext cx="6424800" cy="6096000"/>
          </a:xfrm>
          <a:prstGeom prst="ellipse">
            <a:avLst/>
          </a:prstGeom>
          <a:solidFill>
            <a:srgbClr val="1A1A1A">
              <a:alpha val="68720"/>
            </a:srgbClr>
          </a:solid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5" name="Google Shape;55;p3"/>
          <p:cNvSpPr/>
          <p:nvPr/>
        </p:nvSpPr>
        <p:spPr>
          <a:xfrm>
            <a:off x="5703175" y="1189800"/>
            <a:ext cx="4168728" cy="236975"/>
          </a:xfrm>
          <a:custGeom>
            <a:avLst/>
            <a:gdLst/>
            <a:ahLst/>
            <a:cxnLst/>
            <a:rect l="l" t="t" r="r" b="b"/>
            <a:pathLst>
              <a:path w="11452" h="651" extrusionOk="0">
                <a:moveTo>
                  <a:pt x="7730" y="0"/>
                </a:moveTo>
                <a:cubicBezTo>
                  <a:pt x="5966" y="0"/>
                  <a:pt x="4240" y="38"/>
                  <a:pt x="2522" y="84"/>
                </a:cubicBezTo>
                <a:cubicBezTo>
                  <a:pt x="1718" y="109"/>
                  <a:pt x="918" y="136"/>
                  <a:pt x="119" y="168"/>
                </a:cubicBezTo>
                <a:cubicBezTo>
                  <a:pt x="79" y="240"/>
                  <a:pt x="39" y="312"/>
                  <a:pt x="0" y="385"/>
                </a:cubicBezTo>
                <a:cubicBezTo>
                  <a:pt x="913" y="396"/>
                  <a:pt x="1825" y="407"/>
                  <a:pt x="2735" y="418"/>
                </a:cubicBezTo>
                <a:cubicBezTo>
                  <a:pt x="3792" y="430"/>
                  <a:pt x="4846" y="443"/>
                  <a:pt x="5901" y="463"/>
                </a:cubicBezTo>
                <a:cubicBezTo>
                  <a:pt x="6955" y="484"/>
                  <a:pt x="8006" y="502"/>
                  <a:pt x="9054" y="537"/>
                </a:cubicBezTo>
                <a:cubicBezTo>
                  <a:pt x="9577" y="555"/>
                  <a:pt x="10099" y="575"/>
                  <a:pt x="10614" y="602"/>
                </a:cubicBezTo>
                <a:cubicBezTo>
                  <a:pt x="10896" y="617"/>
                  <a:pt x="11177" y="632"/>
                  <a:pt x="11451" y="651"/>
                </a:cubicBezTo>
                <a:cubicBezTo>
                  <a:pt x="11357" y="448"/>
                  <a:pt x="11254" y="249"/>
                  <a:pt x="11140" y="57"/>
                </a:cubicBezTo>
                <a:cubicBezTo>
                  <a:pt x="10348" y="23"/>
                  <a:pt x="9593" y="13"/>
                  <a:pt x="8838" y="5"/>
                </a:cubicBezTo>
                <a:cubicBezTo>
                  <a:pt x="8467" y="2"/>
                  <a:pt x="8097" y="0"/>
                  <a:pt x="7730" y="0"/>
                </a:cubicBezTo>
                <a:close/>
              </a:path>
            </a:pathLst>
          </a:custGeom>
          <a:solidFill>
            <a:srgbClr val="F758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6921803" y="1533795"/>
            <a:ext cx="3140379" cy="1822272"/>
          </a:xfrm>
          <a:custGeom>
            <a:avLst/>
            <a:gdLst/>
            <a:ahLst/>
            <a:cxnLst/>
            <a:rect l="l" t="t" r="r" b="b"/>
            <a:pathLst>
              <a:path w="8627" h="5006" extrusionOk="0">
                <a:moveTo>
                  <a:pt x="8170" y="0"/>
                </a:moveTo>
                <a:cubicBezTo>
                  <a:pt x="7607" y="101"/>
                  <a:pt x="6989" y="198"/>
                  <a:pt x="6381" y="294"/>
                </a:cubicBezTo>
                <a:cubicBezTo>
                  <a:pt x="5492" y="437"/>
                  <a:pt x="4590" y="583"/>
                  <a:pt x="3708" y="753"/>
                </a:cubicBezTo>
                <a:cubicBezTo>
                  <a:pt x="2834" y="926"/>
                  <a:pt x="1967" y="1117"/>
                  <a:pt x="1210" y="1385"/>
                </a:cubicBezTo>
                <a:cubicBezTo>
                  <a:pt x="837" y="1520"/>
                  <a:pt x="492" y="1678"/>
                  <a:pt x="255" y="1879"/>
                </a:cubicBezTo>
                <a:cubicBezTo>
                  <a:pt x="138" y="1979"/>
                  <a:pt x="52" y="2090"/>
                  <a:pt x="19" y="2210"/>
                </a:cubicBezTo>
                <a:cubicBezTo>
                  <a:pt x="2" y="2270"/>
                  <a:pt x="1" y="2334"/>
                  <a:pt x="16" y="2395"/>
                </a:cubicBezTo>
                <a:cubicBezTo>
                  <a:pt x="21" y="2457"/>
                  <a:pt x="57" y="2521"/>
                  <a:pt x="96" y="2585"/>
                </a:cubicBezTo>
                <a:cubicBezTo>
                  <a:pt x="254" y="2840"/>
                  <a:pt x="640" y="3070"/>
                  <a:pt x="1062" y="3262"/>
                </a:cubicBezTo>
                <a:cubicBezTo>
                  <a:pt x="1489" y="3454"/>
                  <a:pt x="1970" y="3615"/>
                  <a:pt x="2458" y="3759"/>
                </a:cubicBezTo>
                <a:cubicBezTo>
                  <a:pt x="2949" y="3902"/>
                  <a:pt x="3453" y="4030"/>
                  <a:pt x="3961" y="4147"/>
                </a:cubicBezTo>
                <a:cubicBezTo>
                  <a:pt x="4473" y="4264"/>
                  <a:pt x="4990" y="4371"/>
                  <a:pt x="5510" y="4472"/>
                </a:cubicBezTo>
                <a:cubicBezTo>
                  <a:pt x="6539" y="4672"/>
                  <a:pt x="7579" y="4846"/>
                  <a:pt x="8625" y="5006"/>
                </a:cubicBezTo>
                <a:lnTo>
                  <a:pt x="8626" y="4542"/>
                </a:lnTo>
                <a:cubicBezTo>
                  <a:pt x="7767" y="4378"/>
                  <a:pt x="6915" y="4211"/>
                  <a:pt x="6099" y="4028"/>
                </a:cubicBezTo>
                <a:cubicBezTo>
                  <a:pt x="5156" y="3817"/>
                  <a:pt x="4246" y="3591"/>
                  <a:pt x="3458" y="3343"/>
                </a:cubicBezTo>
                <a:cubicBezTo>
                  <a:pt x="2688" y="3097"/>
                  <a:pt x="2039" y="2813"/>
                  <a:pt x="1934" y="2578"/>
                </a:cubicBezTo>
                <a:cubicBezTo>
                  <a:pt x="1921" y="2548"/>
                  <a:pt x="1903" y="2519"/>
                  <a:pt x="1908" y="2490"/>
                </a:cubicBezTo>
                <a:cubicBezTo>
                  <a:pt x="1902" y="2461"/>
                  <a:pt x="1905" y="2431"/>
                  <a:pt x="1915" y="2403"/>
                </a:cubicBezTo>
                <a:cubicBezTo>
                  <a:pt x="1935" y="2347"/>
                  <a:pt x="1983" y="2289"/>
                  <a:pt x="2055" y="2233"/>
                </a:cubicBezTo>
                <a:cubicBezTo>
                  <a:pt x="2199" y="2117"/>
                  <a:pt x="2442" y="2007"/>
                  <a:pt x="2739" y="1904"/>
                </a:cubicBezTo>
                <a:cubicBezTo>
                  <a:pt x="3331" y="1699"/>
                  <a:pt x="4109" y="1526"/>
                  <a:pt x="4923" y="1367"/>
                </a:cubicBezTo>
                <a:cubicBezTo>
                  <a:pt x="5737" y="1207"/>
                  <a:pt x="6606" y="1064"/>
                  <a:pt x="7485" y="916"/>
                </a:cubicBezTo>
                <a:cubicBezTo>
                  <a:pt x="7795" y="865"/>
                  <a:pt x="8107" y="812"/>
                  <a:pt x="8420" y="756"/>
                </a:cubicBezTo>
                <a:cubicBezTo>
                  <a:pt x="8352" y="499"/>
                  <a:pt x="8268" y="247"/>
                  <a:pt x="81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3"/>
          <p:cNvGrpSpPr/>
          <p:nvPr/>
        </p:nvGrpSpPr>
        <p:grpSpPr>
          <a:xfrm>
            <a:off x="328520" y="624063"/>
            <a:ext cx="275625" cy="273672"/>
            <a:chOff x="3461369" y="1048756"/>
            <a:chExt cx="253611" cy="251814"/>
          </a:xfrm>
        </p:grpSpPr>
        <p:grpSp>
          <p:nvGrpSpPr>
            <p:cNvPr id="58" name="Google Shape;58;p3"/>
            <p:cNvGrpSpPr/>
            <p:nvPr/>
          </p:nvGrpSpPr>
          <p:grpSpPr>
            <a:xfrm>
              <a:off x="3461369" y="1048756"/>
              <a:ext cx="253611" cy="251814"/>
              <a:chOff x="5014450" y="3083725"/>
              <a:chExt cx="109400" cy="108625"/>
            </a:xfrm>
          </p:grpSpPr>
          <p:sp>
            <p:nvSpPr>
              <p:cNvPr id="59" name="Google Shape;59;p3"/>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rgbClr val="FFFFFF"/>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5014450" y="3083725"/>
                <a:ext cx="109400" cy="108625"/>
              </a:xfrm>
              <a:custGeom>
                <a:avLst/>
                <a:gdLst/>
                <a:ahLst/>
                <a:cxnLst/>
                <a:rect l="l" t="t" r="r" b="b"/>
                <a:pathLst>
                  <a:path w="4376" h="4345" extrusionOk="0">
                    <a:moveTo>
                      <a:pt x="2324" y="231"/>
                    </a:moveTo>
                    <a:lnTo>
                      <a:pt x="2619" y="1312"/>
                    </a:lnTo>
                    <a:cubicBezTo>
                      <a:pt x="2686" y="1559"/>
                      <a:pt x="2862" y="1760"/>
                      <a:pt x="3098" y="1858"/>
                    </a:cubicBezTo>
                    <a:lnTo>
                      <a:pt x="4136" y="2295"/>
                    </a:lnTo>
                    <a:lnTo>
                      <a:pt x="3068" y="2517"/>
                    </a:lnTo>
                    <a:cubicBezTo>
                      <a:pt x="2765" y="2580"/>
                      <a:pt x="2516" y="2798"/>
                      <a:pt x="2414" y="3090"/>
                    </a:cubicBezTo>
                    <a:lnTo>
                      <a:pt x="2056" y="4118"/>
                    </a:lnTo>
                    <a:lnTo>
                      <a:pt x="1790" y="3096"/>
                    </a:lnTo>
                    <a:cubicBezTo>
                      <a:pt x="1712" y="2803"/>
                      <a:pt x="1502" y="2562"/>
                      <a:pt x="1221" y="2447"/>
                    </a:cubicBezTo>
                    <a:lnTo>
                      <a:pt x="250" y="2051"/>
                    </a:lnTo>
                    <a:lnTo>
                      <a:pt x="1289" y="1863"/>
                    </a:lnTo>
                    <a:cubicBezTo>
                      <a:pt x="1623" y="1803"/>
                      <a:pt x="1896" y="1563"/>
                      <a:pt x="1999" y="1240"/>
                    </a:cubicBezTo>
                    <a:lnTo>
                      <a:pt x="2324" y="231"/>
                    </a:lnTo>
                    <a:close/>
                    <a:moveTo>
                      <a:pt x="2329" y="1"/>
                    </a:moveTo>
                    <a:cubicBezTo>
                      <a:pt x="2307" y="1"/>
                      <a:pt x="2286" y="15"/>
                      <a:pt x="2279" y="37"/>
                    </a:cubicBezTo>
                    <a:lnTo>
                      <a:pt x="1902" y="1209"/>
                    </a:lnTo>
                    <a:cubicBezTo>
                      <a:pt x="1809" y="1496"/>
                      <a:pt x="1566" y="1709"/>
                      <a:pt x="1271" y="1762"/>
                    </a:cubicBezTo>
                    <a:lnTo>
                      <a:pt x="59" y="1983"/>
                    </a:lnTo>
                    <a:cubicBezTo>
                      <a:pt x="7" y="1991"/>
                      <a:pt x="0" y="2061"/>
                      <a:pt x="48" y="2080"/>
                    </a:cubicBezTo>
                    <a:lnTo>
                      <a:pt x="1183" y="2542"/>
                    </a:lnTo>
                    <a:cubicBezTo>
                      <a:pt x="1433" y="2645"/>
                      <a:pt x="1622" y="2859"/>
                      <a:pt x="1690" y="3121"/>
                    </a:cubicBezTo>
                    <a:lnTo>
                      <a:pt x="1999" y="4306"/>
                    </a:lnTo>
                    <a:cubicBezTo>
                      <a:pt x="2005" y="4328"/>
                      <a:pt x="2024" y="4344"/>
                      <a:pt x="2047" y="4345"/>
                    </a:cubicBezTo>
                    <a:lnTo>
                      <a:pt x="2048" y="4345"/>
                    </a:lnTo>
                    <a:cubicBezTo>
                      <a:pt x="2070" y="4345"/>
                      <a:pt x="2089" y="4332"/>
                      <a:pt x="2097" y="4311"/>
                    </a:cubicBezTo>
                    <a:lnTo>
                      <a:pt x="2510" y="3125"/>
                    </a:lnTo>
                    <a:cubicBezTo>
                      <a:pt x="2601" y="2866"/>
                      <a:pt x="2820" y="2674"/>
                      <a:pt x="3088" y="2618"/>
                    </a:cubicBezTo>
                    <a:lnTo>
                      <a:pt x="4319" y="2364"/>
                    </a:lnTo>
                    <a:cubicBezTo>
                      <a:pt x="4368" y="2353"/>
                      <a:pt x="4376" y="2286"/>
                      <a:pt x="4329" y="2265"/>
                    </a:cubicBezTo>
                    <a:lnTo>
                      <a:pt x="3138" y="1764"/>
                    </a:lnTo>
                    <a:cubicBezTo>
                      <a:pt x="2931" y="1679"/>
                      <a:pt x="2777" y="1502"/>
                      <a:pt x="2718" y="1286"/>
                    </a:cubicBezTo>
                    <a:lnTo>
                      <a:pt x="2378" y="39"/>
                    </a:lnTo>
                    <a:cubicBezTo>
                      <a:pt x="2372" y="18"/>
                      <a:pt x="2351" y="2"/>
                      <a:pt x="2329" y="1"/>
                    </a:cubicBezTo>
                    <a:close/>
                  </a:path>
                </a:pathLst>
              </a:custGeom>
              <a:solidFill>
                <a:srgbClr val="000000"/>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chemeClr val="lt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62;p3"/>
            <p:cNvGrpSpPr/>
            <p:nvPr/>
          </p:nvGrpSpPr>
          <p:grpSpPr>
            <a:xfrm>
              <a:off x="3461369" y="1048756"/>
              <a:ext cx="253611" cy="251814"/>
              <a:chOff x="5014450" y="3083725"/>
              <a:chExt cx="109400" cy="108625"/>
            </a:xfrm>
          </p:grpSpPr>
          <p:sp>
            <p:nvSpPr>
              <p:cNvPr id="63" name="Google Shape;63;p3"/>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5014450" y="3083725"/>
                <a:ext cx="109400" cy="108625"/>
              </a:xfrm>
              <a:custGeom>
                <a:avLst/>
                <a:gdLst/>
                <a:ahLst/>
                <a:cxnLst/>
                <a:rect l="l" t="t" r="r" b="b"/>
                <a:pathLst>
                  <a:path w="4376" h="4345" extrusionOk="0">
                    <a:moveTo>
                      <a:pt x="2324" y="231"/>
                    </a:moveTo>
                    <a:lnTo>
                      <a:pt x="2619" y="1312"/>
                    </a:lnTo>
                    <a:cubicBezTo>
                      <a:pt x="2686" y="1559"/>
                      <a:pt x="2862" y="1760"/>
                      <a:pt x="3098" y="1858"/>
                    </a:cubicBezTo>
                    <a:lnTo>
                      <a:pt x="4136" y="2295"/>
                    </a:lnTo>
                    <a:lnTo>
                      <a:pt x="3068" y="2517"/>
                    </a:lnTo>
                    <a:cubicBezTo>
                      <a:pt x="2765" y="2580"/>
                      <a:pt x="2516" y="2798"/>
                      <a:pt x="2414" y="3090"/>
                    </a:cubicBezTo>
                    <a:lnTo>
                      <a:pt x="2056" y="4118"/>
                    </a:lnTo>
                    <a:lnTo>
                      <a:pt x="1790" y="3096"/>
                    </a:lnTo>
                    <a:cubicBezTo>
                      <a:pt x="1712" y="2803"/>
                      <a:pt x="1502" y="2562"/>
                      <a:pt x="1221" y="2447"/>
                    </a:cubicBezTo>
                    <a:lnTo>
                      <a:pt x="250" y="2051"/>
                    </a:lnTo>
                    <a:lnTo>
                      <a:pt x="1289" y="1863"/>
                    </a:lnTo>
                    <a:cubicBezTo>
                      <a:pt x="1623" y="1803"/>
                      <a:pt x="1896" y="1563"/>
                      <a:pt x="1999" y="1240"/>
                    </a:cubicBezTo>
                    <a:lnTo>
                      <a:pt x="2324" y="231"/>
                    </a:lnTo>
                    <a:close/>
                    <a:moveTo>
                      <a:pt x="2329" y="1"/>
                    </a:moveTo>
                    <a:cubicBezTo>
                      <a:pt x="2307" y="1"/>
                      <a:pt x="2286" y="15"/>
                      <a:pt x="2279" y="37"/>
                    </a:cubicBezTo>
                    <a:lnTo>
                      <a:pt x="1902" y="1209"/>
                    </a:lnTo>
                    <a:cubicBezTo>
                      <a:pt x="1809" y="1496"/>
                      <a:pt x="1566" y="1709"/>
                      <a:pt x="1271" y="1762"/>
                    </a:cubicBezTo>
                    <a:lnTo>
                      <a:pt x="59" y="1983"/>
                    </a:lnTo>
                    <a:cubicBezTo>
                      <a:pt x="7" y="1991"/>
                      <a:pt x="0" y="2061"/>
                      <a:pt x="48" y="2080"/>
                    </a:cubicBezTo>
                    <a:lnTo>
                      <a:pt x="1183" y="2542"/>
                    </a:lnTo>
                    <a:cubicBezTo>
                      <a:pt x="1433" y="2645"/>
                      <a:pt x="1622" y="2859"/>
                      <a:pt x="1690" y="3121"/>
                    </a:cubicBezTo>
                    <a:lnTo>
                      <a:pt x="1999" y="4306"/>
                    </a:lnTo>
                    <a:cubicBezTo>
                      <a:pt x="2005" y="4328"/>
                      <a:pt x="2024" y="4344"/>
                      <a:pt x="2047" y="4345"/>
                    </a:cubicBezTo>
                    <a:lnTo>
                      <a:pt x="2048" y="4345"/>
                    </a:lnTo>
                    <a:cubicBezTo>
                      <a:pt x="2070" y="4345"/>
                      <a:pt x="2089" y="4332"/>
                      <a:pt x="2097" y="4311"/>
                    </a:cubicBezTo>
                    <a:lnTo>
                      <a:pt x="2510" y="3125"/>
                    </a:lnTo>
                    <a:cubicBezTo>
                      <a:pt x="2601" y="2866"/>
                      <a:pt x="2820" y="2674"/>
                      <a:pt x="3088" y="2618"/>
                    </a:cubicBezTo>
                    <a:lnTo>
                      <a:pt x="4319" y="2364"/>
                    </a:lnTo>
                    <a:cubicBezTo>
                      <a:pt x="4368" y="2353"/>
                      <a:pt x="4376" y="2286"/>
                      <a:pt x="4329" y="2265"/>
                    </a:cubicBezTo>
                    <a:lnTo>
                      <a:pt x="3138" y="1764"/>
                    </a:lnTo>
                    <a:cubicBezTo>
                      <a:pt x="2931" y="1679"/>
                      <a:pt x="2777" y="1502"/>
                      <a:pt x="2718" y="1286"/>
                    </a:cubicBezTo>
                    <a:lnTo>
                      <a:pt x="2378" y="39"/>
                    </a:lnTo>
                    <a:cubicBezTo>
                      <a:pt x="2372" y="18"/>
                      <a:pt x="2351" y="2"/>
                      <a:pt x="23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6" name="Google Shape;66;p3"/>
          <p:cNvGrpSpPr/>
          <p:nvPr/>
        </p:nvGrpSpPr>
        <p:grpSpPr>
          <a:xfrm>
            <a:off x="1448027" y="131004"/>
            <a:ext cx="151254" cy="150182"/>
            <a:chOff x="3461369" y="1048756"/>
            <a:chExt cx="253611" cy="251814"/>
          </a:xfrm>
        </p:grpSpPr>
        <p:grpSp>
          <p:nvGrpSpPr>
            <p:cNvPr id="67" name="Google Shape;67;p3"/>
            <p:cNvGrpSpPr/>
            <p:nvPr/>
          </p:nvGrpSpPr>
          <p:grpSpPr>
            <a:xfrm>
              <a:off x="3461369" y="1048756"/>
              <a:ext cx="253611" cy="251814"/>
              <a:chOff x="5014450" y="3083725"/>
              <a:chExt cx="109400" cy="108625"/>
            </a:xfrm>
          </p:grpSpPr>
          <p:sp>
            <p:nvSpPr>
              <p:cNvPr id="68" name="Google Shape;68;p3"/>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rgbClr val="FFFFFF"/>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5014450" y="3083725"/>
                <a:ext cx="109400" cy="108625"/>
              </a:xfrm>
              <a:custGeom>
                <a:avLst/>
                <a:gdLst/>
                <a:ahLst/>
                <a:cxnLst/>
                <a:rect l="l" t="t" r="r" b="b"/>
                <a:pathLst>
                  <a:path w="4376" h="4345" extrusionOk="0">
                    <a:moveTo>
                      <a:pt x="2324" y="231"/>
                    </a:moveTo>
                    <a:lnTo>
                      <a:pt x="2619" y="1312"/>
                    </a:lnTo>
                    <a:cubicBezTo>
                      <a:pt x="2686" y="1559"/>
                      <a:pt x="2862" y="1760"/>
                      <a:pt x="3098" y="1858"/>
                    </a:cubicBezTo>
                    <a:lnTo>
                      <a:pt x="4136" y="2295"/>
                    </a:lnTo>
                    <a:lnTo>
                      <a:pt x="3068" y="2517"/>
                    </a:lnTo>
                    <a:cubicBezTo>
                      <a:pt x="2765" y="2580"/>
                      <a:pt x="2516" y="2798"/>
                      <a:pt x="2414" y="3090"/>
                    </a:cubicBezTo>
                    <a:lnTo>
                      <a:pt x="2056" y="4118"/>
                    </a:lnTo>
                    <a:lnTo>
                      <a:pt x="1790" y="3096"/>
                    </a:lnTo>
                    <a:cubicBezTo>
                      <a:pt x="1712" y="2803"/>
                      <a:pt x="1502" y="2562"/>
                      <a:pt x="1221" y="2447"/>
                    </a:cubicBezTo>
                    <a:lnTo>
                      <a:pt x="250" y="2051"/>
                    </a:lnTo>
                    <a:lnTo>
                      <a:pt x="1289" y="1863"/>
                    </a:lnTo>
                    <a:cubicBezTo>
                      <a:pt x="1623" y="1803"/>
                      <a:pt x="1896" y="1563"/>
                      <a:pt x="1999" y="1240"/>
                    </a:cubicBezTo>
                    <a:lnTo>
                      <a:pt x="2324" y="231"/>
                    </a:lnTo>
                    <a:close/>
                    <a:moveTo>
                      <a:pt x="2329" y="1"/>
                    </a:moveTo>
                    <a:cubicBezTo>
                      <a:pt x="2307" y="1"/>
                      <a:pt x="2286" y="15"/>
                      <a:pt x="2279" y="37"/>
                    </a:cubicBezTo>
                    <a:lnTo>
                      <a:pt x="1902" y="1209"/>
                    </a:lnTo>
                    <a:cubicBezTo>
                      <a:pt x="1809" y="1496"/>
                      <a:pt x="1566" y="1709"/>
                      <a:pt x="1271" y="1762"/>
                    </a:cubicBezTo>
                    <a:lnTo>
                      <a:pt x="59" y="1983"/>
                    </a:lnTo>
                    <a:cubicBezTo>
                      <a:pt x="7" y="1991"/>
                      <a:pt x="0" y="2061"/>
                      <a:pt x="48" y="2080"/>
                    </a:cubicBezTo>
                    <a:lnTo>
                      <a:pt x="1183" y="2542"/>
                    </a:lnTo>
                    <a:cubicBezTo>
                      <a:pt x="1433" y="2645"/>
                      <a:pt x="1622" y="2859"/>
                      <a:pt x="1690" y="3121"/>
                    </a:cubicBezTo>
                    <a:lnTo>
                      <a:pt x="1999" y="4306"/>
                    </a:lnTo>
                    <a:cubicBezTo>
                      <a:pt x="2005" y="4328"/>
                      <a:pt x="2024" y="4344"/>
                      <a:pt x="2047" y="4345"/>
                    </a:cubicBezTo>
                    <a:lnTo>
                      <a:pt x="2048" y="4345"/>
                    </a:lnTo>
                    <a:cubicBezTo>
                      <a:pt x="2070" y="4345"/>
                      <a:pt x="2089" y="4332"/>
                      <a:pt x="2097" y="4311"/>
                    </a:cubicBezTo>
                    <a:lnTo>
                      <a:pt x="2510" y="3125"/>
                    </a:lnTo>
                    <a:cubicBezTo>
                      <a:pt x="2601" y="2866"/>
                      <a:pt x="2820" y="2674"/>
                      <a:pt x="3088" y="2618"/>
                    </a:cubicBezTo>
                    <a:lnTo>
                      <a:pt x="4319" y="2364"/>
                    </a:lnTo>
                    <a:cubicBezTo>
                      <a:pt x="4368" y="2353"/>
                      <a:pt x="4376" y="2286"/>
                      <a:pt x="4329" y="2265"/>
                    </a:cubicBezTo>
                    <a:lnTo>
                      <a:pt x="3138" y="1764"/>
                    </a:lnTo>
                    <a:cubicBezTo>
                      <a:pt x="2931" y="1679"/>
                      <a:pt x="2777" y="1502"/>
                      <a:pt x="2718" y="1286"/>
                    </a:cubicBezTo>
                    <a:lnTo>
                      <a:pt x="2378" y="39"/>
                    </a:lnTo>
                    <a:cubicBezTo>
                      <a:pt x="2372" y="18"/>
                      <a:pt x="2351" y="2"/>
                      <a:pt x="2329" y="1"/>
                    </a:cubicBezTo>
                    <a:close/>
                  </a:path>
                </a:pathLst>
              </a:custGeom>
              <a:solidFill>
                <a:srgbClr val="000000"/>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chemeClr val="lt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3461369" y="1048756"/>
              <a:ext cx="253611" cy="251814"/>
              <a:chOff x="5014450" y="3083725"/>
              <a:chExt cx="109400" cy="108625"/>
            </a:xfrm>
          </p:grpSpPr>
          <p:sp>
            <p:nvSpPr>
              <p:cNvPr id="72" name="Google Shape;72;p3"/>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5014450" y="3083725"/>
                <a:ext cx="109400" cy="108625"/>
              </a:xfrm>
              <a:custGeom>
                <a:avLst/>
                <a:gdLst/>
                <a:ahLst/>
                <a:cxnLst/>
                <a:rect l="l" t="t" r="r" b="b"/>
                <a:pathLst>
                  <a:path w="4376" h="4345" extrusionOk="0">
                    <a:moveTo>
                      <a:pt x="2324" y="231"/>
                    </a:moveTo>
                    <a:lnTo>
                      <a:pt x="2619" y="1312"/>
                    </a:lnTo>
                    <a:cubicBezTo>
                      <a:pt x="2686" y="1559"/>
                      <a:pt x="2862" y="1760"/>
                      <a:pt x="3098" y="1858"/>
                    </a:cubicBezTo>
                    <a:lnTo>
                      <a:pt x="4136" y="2295"/>
                    </a:lnTo>
                    <a:lnTo>
                      <a:pt x="3068" y="2517"/>
                    </a:lnTo>
                    <a:cubicBezTo>
                      <a:pt x="2765" y="2580"/>
                      <a:pt x="2516" y="2798"/>
                      <a:pt x="2414" y="3090"/>
                    </a:cubicBezTo>
                    <a:lnTo>
                      <a:pt x="2056" y="4118"/>
                    </a:lnTo>
                    <a:lnTo>
                      <a:pt x="1790" y="3096"/>
                    </a:lnTo>
                    <a:cubicBezTo>
                      <a:pt x="1712" y="2803"/>
                      <a:pt x="1502" y="2562"/>
                      <a:pt x="1221" y="2447"/>
                    </a:cubicBezTo>
                    <a:lnTo>
                      <a:pt x="250" y="2051"/>
                    </a:lnTo>
                    <a:lnTo>
                      <a:pt x="1289" y="1863"/>
                    </a:lnTo>
                    <a:cubicBezTo>
                      <a:pt x="1623" y="1803"/>
                      <a:pt x="1896" y="1563"/>
                      <a:pt x="1999" y="1240"/>
                    </a:cubicBezTo>
                    <a:lnTo>
                      <a:pt x="2324" y="231"/>
                    </a:lnTo>
                    <a:close/>
                    <a:moveTo>
                      <a:pt x="2329" y="1"/>
                    </a:moveTo>
                    <a:cubicBezTo>
                      <a:pt x="2307" y="1"/>
                      <a:pt x="2286" y="15"/>
                      <a:pt x="2279" y="37"/>
                    </a:cubicBezTo>
                    <a:lnTo>
                      <a:pt x="1902" y="1209"/>
                    </a:lnTo>
                    <a:cubicBezTo>
                      <a:pt x="1809" y="1496"/>
                      <a:pt x="1566" y="1709"/>
                      <a:pt x="1271" y="1762"/>
                    </a:cubicBezTo>
                    <a:lnTo>
                      <a:pt x="59" y="1983"/>
                    </a:lnTo>
                    <a:cubicBezTo>
                      <a:pt x="7" y="1991"/>
                      <a:pt x="0" y="2061"/>
                      <a:pt x="48" y="2080"/>
                    </a:cubicBezTo>
                    <a:lnTo>
                      <a:pt x="1183" y="2542"/>
                    </a:lnTo>
                    <a:cubicBezTo>
                      <a:pt x="1433" y="2645"/>
                      <a:pt x="1622" y="2859"/>
                      <a:pt x="1690" y="3121"/>
                    </a:cubicBezTo>
                    <a:lnTo>
                      <a:pt x="1999" y="4306"/>
                    </a:lnTo>
                    <a:cubicBezTo>
                      <a:pt x="2005" y="4328"/>
                      <a:pt x="2024" y="4344"/>
                      <a:pt x="2047" y="4345"/>
                    </a:cubicBezTo>
                    <a:lnTo>
                      <a:pt x="2048" y="4345"/>
                    </a:lnTo>
                    <a:cubicBezTo>
                      <a:pt x="2070" y="4345"/>
                      <a:pt x="2089" y="4332"/>
                      <a:pt x="2097" y="4311"/>
                    </a:cubicBezTo>
                    <a:lnTo>
                      <a:pt x="2510" y="3125"/>
                    </a:lnTo>
                    <a:cubicBezTo>
                      <a:pt x="2601" y="2866"/>
                      <a:pt x="2820" y="2674"/>
                      <a:pt x="3088" y="2618"/>
                    </a:cubicBezTo>
                    <a:lnTo>
                      <a:pt x="4319" y="2364"/>
                    </a:lnTo>
                    <a:cubicBezTo>
                      <a:pt x="4368" y="2353"/>
                      <a:pt x="4376" y="2286"/>
                      <a:pt x="4329" y="2265"/>
                    </a:cubicBezTo>
                    <a:lnTo>
                      <a:pt x="3138" y="1764"/>
                    </a:lnTo>
                    <a:cubicBezTo>
                      <a:pt x="2931" y="1679"/>
                      <a:pt x="2777" y="1502"/>
                      <a:pt x="2718" y="1286"/>
                    </a:cubicBezTo>
                    <a:lnTo>
                      <a:pt x="2378" y="39"/>
                    </a:lnTo>
                    <a:cubicBezTo>
                      <a:pt x="2372" y="18"/>
                      <a:pt x="2351" y="2"/>
                      <a:pt x="23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5"/>
        <p:cNvGrpSpPr/>
        <p:nvPr/>
      </p:nvGrpSpPr>
      <p:grpSpPr>
        <a:xfrm>
          <a:off x="0" y="0"/>
          <a:ext cx="0" cy="0"/>
          <a:chOff x="0" y="0"/>
          <a:chExt cx="0" cy="0"/>
        </a:xfrm>
      </p:grpSpPr>
      <p:pic>
        <p:nvPicPr>
          <p:cNvPr id="76" name="Google Shape;76;p4"/>
          <p:cNvPicPr preferRelativeResize="0"/>
          <p:nvPr/>
        </p:nvPicPr>
        <p:blipFill>
          <a:blip r:embed="rId2">
            <a:alphaModFix amt="22000"/>
          </a:blip>
          <a:stretch>
            <a:fillRect/>
          </a:stretch>
        </p:blipFill>
        <p:spPr>
          <a:xfrm>
            <a:off x="0" y="-5"/>
            <a:ext cx="9144003" cy="5143501"/>
          </a:xfrm>
          <a:prstGeom prst="rect">
            <a:avLst/>
          </a:prstGeom>
          <a:noFill/>
          <a:ln>
            <a:noFill/>
          </a:ln>
        </p:spPr>
      </p:pic>
      <p:sp>
        <p:nvSpPr>
          <p:cNvPr id="77" name="Google Shape;77;p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8" name="Google Shape;78;p4"/>
          <p:cNvSpPr txBox="1">
            <a:spLocks noGrp="1"/>
          </p:cNvSpPr>
          <p:nvPr>
            <p:ph type="body" idx="1"/>
          </p:nvPr>
        </p:nvSpPr>
        <p:spPr>
          <a:xfrm>
            <a:off x="1043850" y="1152475"/>
            <a:ext cx="3528300" cy="950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grpSp>
        <p:nvGrpSpPr>
          <p:cNvPr id="79" name="Google Shape;79;p4"/>
          <p:cNvGrpSpPr/>
          <p:nvPr/>
        </p:nvGrpSpPr>
        <p:grpSpPr>
          <a:xfrm rot="8100000">
            <a:off x="95153" y="4237445"/>
            <a:ext cx="781965" cy="772630"/>
            <a:chOff x="8246752" y="93622"/>
            <a:chExt cx="781973" cy="772637"/>
          </a:xfrm>
        </p:grpSpPr>
        <p:sp>
          <p:nvSpPr>
            <p:cNvPr id="80" name="Google Shape;80;p4"/>
            <p:cNvSpPr/>
            <p:nvPr/>
          </p:nvSpPr>
          <p:spPr>
            <a:xfrm>
              <a:off x="8246752" y="93622"/>
              <a:ext cx="765854" cy="747384"/>
            </a:xfrm>
            <a:custGeom>
              <a:avLst/>
              <a:gdLst/>
              <a:ahLst/>
              <a:cxnLst/>
              <a:rect l="l" t="t" r="r" b="b"/>
              <a:pathLst>
                <a:path w="11403" h="11128" extrusionOk="0">
                  <a:moveTo>
                    <a:pt x="5320" y="998"/>
                  </a:moveTo>
                  <a:lnTo>
                    <a:pt x="11317" y="5801"/>
                  </a:lnTo>
                  <a:lnTo>
                    <a:pt x="4060" y="11041"/>
                  </a:lnTo>
                  <a:lnTo>
                    <a:pt x="2332" y="3535"/>
                  </a:lnTo>
                  <a:lnTo>
                    <a:pt x="5320" y="998"/>
                  </a:lnTo>
                  <a:close/>
                  <a:moveTo>
                    <a:pt x="1519" y="0"/>
                  </a:moveTo>
                  <a:lnTo>
                    <a:pt x="1469" y="12"/>
                  </a:lnTo>
                  <a:lnTo>
                    <a:pt x="2276" y="3516"/>
                  </a:lnTo>
                  <a:lnTo>
                    <a:pt x="1" y="5448"/>
                  </a:lnTo>
                  <a:lnTo>
                    <a:pt x="34" y="5486"/>
                  </a:lnTo>
                  <a:lnTo>
                    <a:pt x="2288" y="3573"/>
                  </a:lnTo>
                  <a:lnTo>
                    <a:pt x="4019" y="11089"/>
                  </a:lnTo>
                  <a:lnTo>
                    <a:pt x="4028" y="11127"/>
                  </a:lnTo>
                  <a:lnTo>
                    <a:pt x="11376" y="5823"/>
                  </a:lnTo>
                  <a:lnTo>
                    <a:pt x="11402" y="5804"/>
                  </a:lnTo>
                  <a:lnTo>
                    <a:pt x="5335" y="945"/>
                  </a:lnTo>
                  <a:lnTo>
                    <a:pt x="5320" y="932"/>
                  </a:lnTo>
                  <a:lnTo>
                    <a:pt x="2320" y="3479"/>
                  </a:lnTo>
                  <a:lnTo>
                    <a:pt x="1519" y="0"/>
                  </a:lnTo>
                  <a:close/>
                </a:path>
              </a:pathLst>
            </a:custGeom>
            <a:solidFill>
              <a:schemeClr val="lt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8246752" y="93622"/>
              <a:ext cx="765854" cy="747384"/>
            </a:xfrm>
            <a:custGeom>
              <a:avLst/>
              <a:gdLst/>
              <a:ahLst/>
              <a:cxnLst/>
              <a:rect l="l" t="t" r="r" b="b"/>
              <a:pathLst>
                <a:path w="11403" h="11128" extrusionOk="0">
                  <a:moveTo>
                    <a:pt x="5320" y="998"/>
                  </a:moveTo>
                  <a:lnTo>
                    <a:pt x="11317" y="5801"/>
                  </a:lnTo>
                  <a:lnTo>
                    <a:pt x="4060" y="11041"/>
                  </a:lnTo>
                  <a:lnTo>
                    <a:pt x="2332" y="3535"/>
                  </a:lnTo>
                  <a:lnTo>
                    <a:pt x="5320" y="998"/>
                  </a:lnTo>
                  <a:close/>
                  <a:moveTo>
                    <a:pt x="1519" y="0"/>
                  </a:moveTo>
                  <a:lnTo>
                    <a:pt x="1469" y="12"/>
                  </a:lnTo>
                  <a:lnTo>
                    <a:pt x="2276" y="3516"/>
                  </a:lnTo>
                  <a:lnTo>
                    <a:pt x="1" y="5448"/>
                  </a:lnTo>
                  <a:lnTo>
                    <a:pt x="34" y="5486"/>
                  </a:lnTo>
                  <a:lnTo>
                    <a:pt x="2288" y="3573"/>
                  </a:lnTo>
                  <a:lnTo>
                    <a:pt x="4019" y="11089"/>
                  </a:lnTo>
                  <a:lnTo>
                    <a:pt x="4028" y="11127"/>
                  </a:lnTo>
                  <a:lnTo>
                    <a:pt x="11376" y="5823"/>
                  </a:lnTo>
                  <a:lnTo>
                    <a:pt x="11402" y="5804"/>
                  </a:lnTo>
                  <a:lnTo>
                    <a:pt x="5335" y="945"/>
                  </a:lnTo>
                  <a:lnTo>
                    <a:pt x="5320" y="932"/>
                  </a:lnTo>
                  <a:lnTo>
                    <a:pt x="2320" y="3479"/>
                  </a:lnTo>
                  <a:lnTo>
                    <a:pt x="1519"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8480545" y="809708"/>
              <a:ext cx="66155" cy="56551"/>
            </a:xfrm>
            <a:custGeom>
              <a:avLst/>
              <a:gdLst/>
              <a:ahLst/>
              <a:cxnLst/>
              <a:rect l="l" t="t" r="r" b="b"/>
              <a:pathLst>
                <a:path w="985" h="842" extrusionOk="0">
                  <a:moveTo>
                    <a:pt x="563" y="0"/>
                  </a:moveTo>
                  <a:cubicBezTo>
                    <a:pt x="188" y="0"/>
                    <a:pt x="1" y="453"/>
                    <a:pt x="265" y="719"/>
                  </a:cubicBezTo>
                  <a:cubicBezTo>
                    <a:pt x="346" y="799"/>
                    <a:pt x="453" y="842"/>
                    <a:pt x="562" y="842"/>
                  </a:cubicBezTo>
                  <a:cubicBezTo>
                    <a:pt x="617" y="842"/>
                    <a:pt x="672" y="831"/>
                    <a:pt x="725" y="809"/>
                  </a:cubicBezTo>
                  <a:cubicBezTo>
                    <a:pt x="882" y="744"/>
                    <a:pt x="984" y="592"/>
                    <a:pt x="984" y="421"/>
                  </a:cubicBezTo>
                  <a:cubicBezTo>
                    <a:pt x="984" y="189"/>
                    <a:pt x="795" y="0"/>
                    <a:pt x="563" y="0"/>
                  </a:cubicBezTo>
                  <a:close/>
                </a:path>
              </a:pathLst>
            </a:custGeom>
            <a:solidFill>
              <a:schemeClr val="lt2"/>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8984264" y="466038"/>
              <a:ext cx="44462" cy="38014"/>
            </a:xfrm>
            <a:custGeom>
              <a:avLst/>
              <a:gdLst/>
              <a:ahLst/>
              <a:cxnLst/>
              <a:rect l="l" t="t" r="r" b="b"/>
              <a:pathLst>
                <a:path w="662" h="566" extrusionOk="0">
                  <a:moveTo>
                    <a:pt x="381" y="0"/>
                  </a:moveTo>
                  <a:cubicBezTo>
                    <a:pt x="381" y="0"/>
                    <a:pt x="380" y="0"/>
                    <a:pt x="379" y="0"/>
                  </a:cubicBezTo>
                  <a:cubicBezTo>
                    <a:pt x="127" y="0"/>
                    <a:pt x="0" y="304"/>
                    <a:pt x="178" y="482"/>
                  </a:cubicBezTo>
                  <a:cubicBezTo>
                    <a:pt x="236" y="540"/>
                    <a:pt x="307" y="565"/>
                    <a:pt x="376" y="565"/>
                  </a:cubicBezTo>
                  <a:cubicBezTo>
                    <a:pt x="522" y="565"/>
                    <a:pt x="662" y="453"/>
                    <a:pt x="662" y="283"/>
                  </a:cubicBezTo>
                  <a:cubicBezTo>
                    <a:pt x="662" y="127"/>
                    <a:pt x="535" y="0"/>
                    <a:pt x="381" y="0"/>
                  </a:cubicBezTo>
                  <a:close/>
                </a:path>
              </a:pathLst>
            </a:custGeom>
            <a:solidFill>
              <a:srgbClr val="F7581E"/>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8565371" y="124449"/>
              <a:ext cx="78647" cy="67901"/>
            </a:xfrm>
            <a:custGeom>
              <a:avLst/>
              <a:gdLst/>
              <a:ahLst/>
              <a:cxnLst/>
              <a:rect l="l" t="t" r="r" b="b"/>
              <a:pathLst>
                <a:path w="1171" h="1011" extrusionOk="0">
                  <a:moveTo>
                    <a:pt x="593" y="0"/>
                  </a:moveTo>
                  <a:cubicBezTo>
                    <a:pt x="272" y="0"/>
                    <a:pt x="1" y="320"/>
                    <a:pt x="117" y="665"/>
                  </a:cubicBezTo>
                  <a:cubicBezTo>
                    <a:pt x="180" y="860"/>
                    <a:pt x="356" y="994"/>
                    <a:pt x="559" y="1009"/>
                  </a:cubicBezTo>
                  <a:cubicBezTo>
                    <a:pt x="571" y="1010"/>
                    <a:pt x="583" y="1010"/>
                    <a:pt x="595" y="1010"/>
                  </a:cubicBezTo>
                  <a:cubicBezTo>
                    <a:pt x="786" y="1010"/>
                    <a:pt x="960" y="903"/>
                    <a:pt x="1046" y="731"/>
                  </a:cubicBezTo>
                  <a:cubicBezTo>
                    <a:pt x="1171" y="482"/>
                    <a:pt x="1070" y="179"/>
                    <a:pt x="821" y="56"/>
                  </a:cubicBezTo>
                  <a:cubicBezTo>
                    <a:pt x="745" y="18"/>
                    <a:pt x="668" y="0"/>
                    <a:pt x="593" y="0"/>
                  </a:cubicBezTo>
                  <a:close/>
                </a:path>
              </a:pathLst>
            </a:custGeom>
            <a:solidFill>
              <a:srgbClr val="1EBDF7"/>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8480545" y="809708"/>
              <a:ext cx="66155" cy="56551"/>
            </a:xfrm>
            <a:custGeom>
              <a:avLst/>
              <a:gdLst/>
              <a:ahLst/>
              <a:cxnLst/>
              <a:rect l="l" t="t" r="r" b="b"/>
              <a:pathLst>
                <a:path w="985" h="842" extrusionOk="0">
                  <a:moveTo>
                    <a:pt x="563" y="0"/>
                  </a:moveTo>
                  <a:cubicBezTo>
                    <a:pt x="188" y="0"/>
                    <a:pt x="1" y="453"/>
                    <a:pt x="265" y="719"/>
                  </a:cubicBezTo>
                  <a:cubicBezTo>
                    <a:pt x="346" y="799"/>
                    <a:pt x="453" y="842"/>
                    <a:pt x="562" y="842"/>
                  </a:cubicBezTo>
                  <a:cubicBezTo>
                    <a:pt x="617" y="842"/>
                    <a:pt x="672" y="831"/>
                    <a:pt x="725" y="809"/>
                  </a:cubicBezTo>
                  <a:cubicBezTo>
                    <a:pt x="882" y="744"/>
                    <a:pt x="984" y="592"/>
                    <a:pt x="984" y="421"/>
                  </a:cubicBezTo>
                  <a:cubicBezTo>
                    <a:pt x="984" y="189"/>
                    <a:pt x="795" y="0"/>
                    <a:pt x="563"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p:nvPr/>
          </p:nvSpPr>
          <p:spPr>
            <a:xfrm>
              <a:off x="8984264" y="466038"/>
              <a:ext cx="44462" cy="38014"/>
            </a:xfrm>
            <a:custGeom>
              <a:avLst/>
              <a:gdLst/>
              <a:ahLst/>
              <a:cxnLst/>
              <a:rect l="l" t="t" r="r" b="b"/>
              <a:pathLst>
                <a:path w="662" h="566" extrusionOk="0">
                  <a:moveTo>
                    <a:pt x="381" y="0"/>
                  </a:moveTo>
                  <a:cubicBezTo>
                    <a:pt x="381" y="0"/>
                    <a:pt x="380" y="0"/>
                    <a:pt x="379" y="0"/>
                  </a:cubicBezTo>
                  <a:cubicBezTo>
                    <a:pt x="127" y="0"/>
                    <a:pt x="0" y="304"/>
                    <a:pt x="178" y="482"/>
                  </a:cubicBezTo>
                  <a:cubicBezTo>
                    <a:pt x="236" y="540"/>
                    <a:pt x="307" y="565"/>
                    <a:pt x="376" y="565"/>
                  </a:cubicBezTo>
                  <a:cubicBezTo>
                    <a:pt x="522" y="565"/>
                    <a:pt x="662" y="453"/>
                    <a:pt x="662" y="283"/>
                  </a:cubicBezTo>
                  <a:cubicBezTo>
                    <a:pt x="662" y="127"/>
                    <a:pt x="535" y="0"/>
                    <a:pt x="381" y="0"/>
                  </a:cubicBezTo>
                  <a:close/>
                </a:path>
              </a:pathLst>
            </a:custGeom>
            <a:solidFill>
              <a:srgbClr val="F7581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a:off x="8565371" y="124449"/>
              <a:ext cx="78647" cy="67901"/>
            </a:xfrm>
            <a:custGeom>
              <a:avLst/>
              <a:gdLst/>
              <a:ahLst/>
              <a:cxnLst/>
              <a:rect l="l" t="t" r="r" b="b"/>
              <a:pathLst>
                <a:path w="1171" h="1011" extrusionOk="0">
                  <a:moveTo>
                    <a:pt x="593" y="0"/>
                  </a:moveTo>
                  <a:cubicBezTo>
                    <a:pt x="272" y="0"/>
                    <a:pt x="1" y="320"/>
                    <a:pt x="117" y="665"/>
                  </a:cubicBezTo>
                  <a:cubicBezTo>
                    <a:pt x="180" y="860"/>
                    <a:pt x="356" y="994"/>
                    <a:pt x="559" y="1009"/>
                  </a:cubicBezTo>
                  <a:cubicBezTo>
                    <a:pt x="571" y="1010"/>
                    <a:pt x="583" y="1010"/>
                    <a:pt x="595" y="1010"/>
                  </a:cubicBezTo>
                  <a:cubicBezTo>
                    <a:pt x="786" y="1010"/>
                    <a:pt x="960" y="903"/>
                    <a:pt x="1046" y="731"/>
                  </a:cubicBezTo>
                  <a:cubicBezTo>
                    <a:pt x="1171" y="482"/>
                    <a:pt x="1070" y="179"/>
                    <a:pt x="821" y="56"/>
                  </a:cubicBezTo>
                  <a:cubicBezTo>
                    <a:pt x="745" y="18"/>
                    <a:pt x="668" y="0"/>
                    <a:pt x="593" y="0"/>
                  </a:cubicBezTo>
                  <a:close/>
                </a:path>
              </a:pathLst>
            </a:custGeom>
            <a:solidFill>
              <a:srgbClr val="1EBDF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88;p4"/>
          <p:cNvGrpSpPr/>
          <p:nvPr/>
        </p:nvGrpSpPr>
        <p:grpSpPr>
          <a:xfrm>
            <a:off x="106178" y="47790"/>
            <a:ext cx="1091005" cy="849945"/>
            <a:chOff x="106178" y="47790"/>
            <a:chExt cx="1091005" cy="849945"/>
          </a:xfrm>
        </p:grpSpPr>
        <p:sp>
          <p:nvSpPr>
            <p:cNvPr id="89" name="Google Shape;89;p4"/>
            <p:cNvSpPr/>
            <p:nvPr/>
          </p:nvSpPr>
          <p:spPr>
            <a:xfrm>
              <a:off x="865443" y="700226"/>
              <a:ext cx="66640" cy="62300"/>
            </a:xfrm>
            <a:custGeom>
              <a:avLst/>
              <a:gdLst/>
              <a:ahLst/>
              <a:cxnLst/>
              <a:rect l="l" t="t" r="r" b="b"/>
              <a:pathLst>
                <a:path w="185" h="173" extrusionOk="0">
                  <a:moveTo>
                    <a:pt x="90" y="1"/>
                  </a:moveTo>
                  <a:cubicBezTo>
                    <a:pt x="44" y="1"/>
                    <a:pt x="1" y="37"/>
                    <a:pt x="3" y="91"/>
                  </a:cubicBezTo>
                  <a:cubicBezTo>
                    <a:pt x="6" y="141"/>
                    <a:pt x="48" y="173"/>
                    <a:pt x="91" y="173"/>
                  </a:cubicBezTo>
                  <a:cubicBezTo>
                    <a:pt x="113" y="173"/>
                    <a:pt x="136" y="164"/>
                    <a:pt x="154" y="145"/>
                  </a:cubicBezTo>
                  <a:cubicBezTo>
                    <a:pt x="185" y="109"/>
                    <a:pt x="182" y="55"/>
                    <a:pt x="148" y="24"/>
                  </a:cubicBezTo>
                  <a:cubicBezTo>
                    <a:pt x="130" y="8"/>
                    <a:pt x="110" y="1"/>
                    <a:pt x="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 name="Google Shape;90;p4"/>
            <p:cNvGrpSpPr/>
            <p:nvPr/>
          </p:nvGrpSpPr>
          <p:grpSpPr>
            <a:xfrm>
              <a:off x="106178" y="47790"/>
              <a:ext cx="1091005" cy="714736"/>
              <a:chOff x="125228" y="-40910"/>
              <a:chExt cx="1091005" cy="714736"/>
            </a:xfrm>
          </p:grpSpPr>
          <p:grpSp>
            <p:nvGrpSpPr>
              <p:cNvPr id="91" name="Google Shape;91;p4"/>
              <p:cNvGrpSpPr/>
              <p:nvPr/>
            </p:nvGrpSpPr>
            <p:grpSpPr>
              <a:xfrm rot="-1130516">
                <a:off x="164210" y="111715"/>
                <a:ext cx="1013040" cy="409497"/>
                <a:chOff x="4616600" y="3940575"/>
                <a:chExt cx="378625" cy="153050"/>
              </a:xfrm>
            </p:grpSpPr>
            <p:sp>
              <p:nvSpPr>
                <p:cNvPr id="92" name="Google Shape;92;p4"/>
                <p:cNvSpPr/>
                <p:nvPr/>
              </p:nvSpPr>
              <p:spPr>
                <a:xfrm>
                  <a:off x="4630000" y="3947850"/>
                  <a:ext cx="365225" cy="145775"/>
                </a:xfrm>
                <a:custGeom>
                  <a:avLst/>
                  <a:gdLst/>
                  <a:ahLst/>
                  <a:cxnLst/>
                  <a:rect l="l" t="t" r="r" b="b"/>
                  <a:pathLst>
                    <a:path w="14609" h="5831" extrusionOk="0">
                      <a:moveTo>
                        <a:pt x="5764" y="0"/>
                      </a:moveTo>
                      <a:lnTo>
                        <a:pt x="1" y="345"/>
                      </a:lnTo>
                      <a:lnTo>
                        <a:pt x="3" y="396"/>
                      </a:lnTo>
                      <a:lnTo>
                        <a:pt x="5731" y="53"/>
                      </a:lnTo>
                      <a:lnTo>
                        <a:pt x="7454" y="4295"/>
                      </a:lnTo>
                      <a:lnTo>
                        <a:pt x="7459" y="4307"/>
                      </a:lnTo>
                      <a:lnTo>
                        <a:pt x="14598" y="5830"/>
                      </a:lnTo>
                      <a:lnTo>
                        <a:pt x="14609" y="5781"/>
                      </a:lnTo>
                      <a:lnTo>
                        <a:pt x="7496" y="4263"/>
                      </a:lnTo>
                      <a:lnTo>
                        <a:pt x="5770" y="17"/>
                      </a:lnTo>
                      <a:lnTo>
                        <a:pt x="5764" y="0"/>
                      </a:lnTo>
                      <a:close/>
                    </a:path>
                  </a:pathLst>
                </a:custGeom>
                <a:solidFill>
                  <a:schemeClr val="lt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4616600" y="3947675"/>
                  <a:ext cx="24600" cy="21050"/>
                </a:xfrm>
                <a:custGeom>
                  <a:avLst/>
                  <a:gdLst/>
                  <a:ahLst/>
                  <a:cxnLst/>
                  <a:rect l="l" t="t" r="r" b="b"/>
                  <a:pathLst>
                    <a:path w="984" h="842" extrusionOk="0">
                      <a:moveTo>
                        <a:pt x="563" y="0"/>
                      </a:moveTo>
                      <a:cubicBezTo>
                        <a:pt x="188" y="0"/>
                        <a:pt x="0" y="453"/>
                        <a:pt x="265" y="718"/>
                      </a:cubicBezTo>
                      <a:cubicBezTo>
                        <a:pt x="345" y="799"/>
                        <a:pt x="453" y="842"/>
                        <a:pt x="562" y="842"/>
                      </a:cubicBezTo>
                      <a:cubicBezTo>
                        <a:pt x="617" y="842"/>
                        <a:pt x="672" y="831"/>
                        <a:pt x="724" y="809"/>
                      </a:cubicBezTo>
                      <a:cubicBezTo>
                        <a:pt x="880" y="744"/>
                        <a:pt x="984" y="592"/>
                        <a:pt x="984" y="421"/>
                      </a:cubicBezTo>
                      <a:cubicBezTo>
                        <a:pt x="984" y="189"/>
                        <a:pt x="795" y="0"/>
                        <a:pt x="563" y="0"/>
                      </a:cubicBezTo>
                      <a:close/>
                    </a:path>
                  </a:pathLst>
                </a:custGeom>
                <a:solidFill>
                  <a:schemeClr val="lt2"/>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a:off x="4764200" y="3940575"/>
                  <a:ext cx="16550" cy="14200"/>
                </a:xfrm>
                <a:custGeom>
                  <a:avLst/>
                  <a:gdLst/>
                  <a:ahLst/>
                  <a:cxnLst/>
                  <a:rect l="l" t="t" r="r" b="b"/>
                  <a:pathLst>
                    <a:path w="662" h="568" extrusionOk="0">
                      <a:moveTo>
                        <a:pt x="379" y="1"/>
                      </a:moveTo>
                      <a:cubicBezTo>
                        <a:pt x="127" y="1"/>
                        <a:pt x="1" y="306"/>
                        <a:pt x="179" y="484"/>
                      </a:cubicBezTo>
                      <a:cubicBezTo>
                        <a:pt x="236" y="541"/>
                        <a:pt x="307" y="567"/>
                        <a:pt x="377" y="567"/>
                      </a:cubicBezTo>
                      <a:cubicBezTo>
                        <a:pt x="522" y="567"/>
                        <a:pt x="662" y="454"/>
                        <a:pt x="662" y="284"/>
                      </a:cubicBezTo>
                      <a:cubicBezTo>
                        <a:pt x="662" y="128"/>
                        <a:pt x="536" y="1"/>
                        <a:pt x="379" y="1"/>
                      </a:cubicBezTo>
                      <a:close/>
                    </a:path>
                  </a:pathLst>
                </a:custGeom>
                <a:solidFill>
                  <a:schemeClr val="lt2"/>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a:off x="4801875" y="4043775"/>
                  <a:ext cx="29250" cy="25275"/>
                </a:xfrm>
                <a:custGeom>
                  <a:avLst/>
                  <a:gdLst/>
                  <a:ahLst/>
                  <a:cxnLst/>
                  <a:rect l="l" t="t" r="r" b="b"/>
                  <a:pathLst>
                    <a:path w="1170" h="1011" extrusionOk="0">
                      <a:moveTo>
                        <a:pt x="593" y="0"/>
                      </a:moveTo>
                      <a:cubicBezTo>
                        <a:pt x="272" y="0"/>
                        <a:pt x="0" y="320"/>
                        <a:pt x="115" y="665"/>
                      </a:cubicBezTo>
                      <a:cubicBezTo>
                        <a:pt x="180" y="859"/>
                        <a:pt x="355" y="994"/>
                        <a:pt x="559" y="1009"/>
                      </a:cubicBezTo>
                      <a:cubicBezTo>
                        <a:pt x="571" y="1010"/>
                        <a:pt x="583" y="1010"/>
                        <a:pt x="595" y="1010"/>
                      </a:cubicBezTo>
                      <a:cubicBezTo>
                        <a:pt x="784" y="1010"/>
                        <a:pt x="960" y="903"/>
                        <a:pt x="1046" y="731"/>
                      </a:cubicBezTo>
                      <a:cubicBezTo>
                        <a:pt x="1170" y="482"/>
                        <a:pt x="1069" y="179"/>
                        <a:pt x="820" y="56"/>
                      </a:cubicBezTo>
                      <a:cubicBezTo>
                        <a:pt x="744" y="18"/>
                        <a:pt x="667" y="0"/>
                        <a:pt x="593" y="0"/>
                      </a:cubicBezTo>
                      <a:close/>
                    </a:path>
                  </a:pathLst>
                </a:custGeom>
                <a:solidFill>
                  <a:schemeClr val="lt2"/>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 name="Google Shape;96;p4"/>
              <p:cNvGrpSpPr/>
              <p:nvPr/>
            </p:nvGrpSpPr>
            <p:grpSpPr>
              <a:xfrm rot="-1130516">
                <a:off x="164210" y="111703"/>
                <a:ext cx="1013040" cy="409497"/>
                <a:chOff x="4616600" y="3940575"/>
                <a:chExt cx="378625" cy="153050"/>
              </a:xfrm>
            </p:grpSpPr>
            <p:sp>
              <p:nvSpPr>
                <p:cNvPr id="97" name="Google Shape;97;p4"/>
                <p:cNvSpPr/>
                <p:nvPr/>
              </p:nvSpPr>
              <p:spPr>
                <a:xfrm>
                  <a:off x="4630000" y="3947850"/>
                  <a:ext cx="365225" cy="145775"/>
                </a:xfrm>
                <a:custGeom>
                  <a:avLst/>
                  <a:gdLst/>
                  <a:ahLst/>
                  <a:cxnLst/>
                  <a:rect l="l" t="t" r="r" b="b"/>
                  <a:pathLst>
                    <a:path w="14609" h="5831" extrusionOk="0">
                      <a:moveTo>
                        <a:pt x="5764" y="0"/>
                      </a:moveTo>
                      <a:lnTo>
                        <a:pt x="1" y="345"/>
                      </a:lnTo>
                      <a:lnTo>
                        <a:pt x="3" y="396"/>
                      </a:lnTo>
                      <a:lnTo>
                        <a:pt x="5731" y="53"/>
                      </a:lnTo>
                      <a:lnTo>
                        <a:pt x="7454" y="4295"/>
                      </a:lnTo>
                      <a:lnTo>
                        <a:pt x="7459" y="4307"/>
                      </a:lnTo>
                      <a:lnTo>
                        <a:pt x="14598" y="5830"/>
                      </a:lnTo>
                      <a:lnTo>
                        <a:pt x="14609" y="5781"/>
                      </a:lnTo>
                      <a:lnTo>
                        <a:pt x="7496" y="4263"/>
                      </a:lnTo>
                      <a:lnTo>
                        <a:pt x="5770" y="17"/>
                      </a:lnTo>
                      <a:lnTo>
                        <a:pt x="5764"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4616600" y="3947675"/>
                  <a:ext cx="24600" cy="21050"/>
                </a:xfrm>
                <a:custGeom>
                  <a:avLst/>
                  <a:gdLst/>
                  <a:ahLst/>
                  <a:cxnLst/>
                  <a:rect l="l" t="t" r="r" b="b"/>
                  <a:pathLst>
                    <a:path w="984" h="842" extrusionOk="0">
                      <a:moveTo>
                        <a:pt x="563" y="0"/>
                      </a:moveTo>
                      <a:cubicBezTo>
                        <a:pt x="188" y="0"/>
                        <a:pt x="0" y="453"/>
                        <a:pt x="265" y="718"/>
                      </a:cubicBezTo>
                      <a:cubicBezTo>
                        <a:pt x="345" y="799"/>
                        <a:pt x="453" y="842"/>
                        <a:pt x="562" y="842"/>
                      </a:cubicBezTo>
                      <a:cubicBezTo>
                        <a:pt x="617" y="842"/>
                        <a:pt x="672" y="831"/>
                        <a:pt x="724" y="809"/>
                      </a:cubicBezTo>
                      <a:cubicBezTo>
                        <a:pt x="880" y="744"/>
                        <a:pt x="984" y="592"/>
                        <a:pt x="984" y="421"/>
                      </a:cubicBezTo>
                      <a:cubicBezTo>
                        <a:pt x="984" y="189"/>
                        <a:pt x="795" y="0"/>
                        <a:pt x="563" y="0"/>
                      </a:cubicBezTo>
                      <a:close/>
                    </a:path>
                  </a:pathLst>
                </a:custGeom>
                <a:solidFill>
                  <a:srgbClr val="1EBDF7"/>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4"/>
                <p:cNvSpPr/>
                <p:nvPr/>
              </p:nvSpPr>
              <p:spPr>
                <a:xfrm>
                  <a:off x="4764200" y="3940575"/>
                  <a:ext cx="16550" cy="14200"/>
                </a:xfrm>
                <a:custGeom>
                  <a:avLst/>
                  <a:gdLst/>
                  <a:ahLst/>
                  <a:cxnLst/>
                  <a:rect l="l" t="t" r="r" b="b"/>
                  <a:pathLst>
                    <a:path w="662" h="568" extrusionOk="0">
                      <a:moveTo>
                        <a:pt x="379" y="1"/>
                      </a:moveTo>
                      <a:cubicBezTo>
                        <a:pt x="127" y="1"/>
                        <a:pt x="1" y="306"/>
                        <a:pt x="179" y="484"/>
                      </a:cubicBezTo>
                      <a:cubicBezTo>
                        <a:pt x="236" y="541"/>
                        <a:pt x="307" y="567"/>
                        <a:pt x="377" y="567"/>
                      </a:cubicBezTo>
                      <a:cubicBezTo>
                        <a:pt x="522" y="567"/>
                        <a:pt x="662" y="454"/>
                        <a:pt x="662" y="284"/>
                      </a:cubicBezTo>
                      <a:cubicBezTo>
                        <a:pt x="662" y="128"/>
                        <a:pt x="536" y="1"/>
                        <a:pt x="379" y="1"/>
                      </a:cubicBezTo>
                      <a:close/>
                    </a:path>
                  </a:pathLst>
                </a:custGeom>
                <a:solidFill>
                  <a:srgbClr val="F7581E"/>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4"/>
                <p:cNvSpPr/>
                <p:nvPr/>
              </p:nvSpPr>
              <p:spPr>
                <a:xfrm>
                  <a:off x="4801875" y="4043775"/>
                  <a:ext cx="29250" cy="25275"/>
                </a:xfrm>
                <a:custGeom>
                  <a:avLst/>
                  <a:gdLst/>
                  <a:ahLst/>
                  <a:cxnLst/>
                  <a:rect l="l" t="t" r="r" b="b"/>
                  <a:pathLst>
                    <a:path w="1170" h="1011" extrusionOk="0">
                      <a:moveTo>
                        <a:pt x="593" y="0"/>
                      </a:moveTo>
                      <a:cubicBezTo>
                        <a:pt x="272" y="0"/>
                        <a:pt x="0" y="320"/>
                        <a:pt x="115" y="665"/>
                      </a:cubicBezTo>
                      <a:cubicBezTo>
                        <a:pt x="180" y="859"/>
                        <a:pt x="355" y="994"/>
                        <a:pt x="559" y="1009"/>
                      </a:cubicBezTo>
                      <a:cubicBezTo>
                        <a:pt x="571" y="1010"/>
                        <a:pt x="583" y="1010"/>
                        <a:pt x="595" y="1010"/>
                      </a:cubicBezTo>
                      <a:cubicBezTo>
                        <a:pt x="784" y="1010"/>
                        <a:pt x="960" y="903"/>
                        <a:pt x="1046" y="731"/>
                      </a:cubicBezTo>
                      <a:cubicBezTo>
                        <a:pt x="1170" y="482"/>
                        <a:pt x="1069" y="179"/>
                        <a:pt x="820" y="56"/>
                      </a:cubicBezTo>
                      <a:cubicBezTo>
                        <a:pt x="744" y="18"/>
                        <a:pt x="667" y="0"/>
                        <a:pt x="593" y="0"/>
                      </a:cubicBez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1" name="Google Shape;101;p4"/>
            <p:cNvGrpSpPr/>
            <p:nvPr/>
          </p:nvGrpSpPr>
          <p:grpSpPr>
            <a:xfrm>
              <a:off x="328520" y="624063"/>
              <a:ext cx="275625" cy="273672"/>
              <a:chOff x="3461369" y="1048756"/>
              <a:chExt cx="253611" cy="251814"/>
            </a:xfrm>
          </p:grpSpPr>
          <p:grpSp>
            <p:nvGrpSpPr>
              <p:cNvPr id="102" name="Google Shape;102;p4"/>
              <p:cNvGrpSpPr/>
              <p:nvPr/>
            </p:nvGrpSpPr>
            <p:grpSpPr>
              <a:xfrm>
                <a:off x="3461369" y="1048756"/>
                <a:ext cx="253611" cy="251814"/>
                <a:chOff x="5014450" y="3083725"/>
                <a:chExt cx="109400" cy="108625"/>
              </a:xfrm>
            </p:grpSpPr>
            <p:sp>
              <p:nvSpPr>
                <p:cNvPr id="103" name="Google Shape;103;p4"/>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rgbClr val="FFFFFF"/>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5014450" y="3083725"/>
                  <a:ext cx="109400" cy="108625"/>
                </a:xfrm>
                <a:custGeom>
                  <a:avLst/>
                  <a:gdLst/>
                  <a:ahLst/>
                  <a:cxnLst/>
                  <a:rect l="l" t="t" r="r" b="b"/>
                  <a:pathLst>
                    <a:path w="4376" h="4345" extrusionOk="0">
                      <a:moveTo>
                        <a:pt x="2324" y="231"/>
                      </a:moveTo>
                      <a:lnTo>
                        <a:pt x="2619" y="1312"/>
                      </a:lnTo>
                      <a:cubicBezTo>
                        <a:pt x="2686" y="1559"/>
                        <a:pt x="2862" y="1760"/>
                        <a:pt x="3098" y="1858"/>
                      </a:cubicBezTo>
                      <a:lnTo>
                        <a:pt x="4136" y="2295"/>
                      </a:lnTo>
                      <a:lnTo>
                        <a:pt x="3068" y="2517"/>
                      </a:lnTo>
                      <a:cubicBezTo>
                        <a:pt x="2765" y="2580"/>
                        <a:pt x="2516" y="2798"/>
                        <a:pt x="2414" y="3090"/>
                      </a:cubicBezTo>
                      <a:lnTo>
                        <a:pt x="2056" y="4118"/>
                      </a:lnTo>
                      <a:lnTo>
                        <a:pt x="1790" y="3096"/>
                      </a:lnTo>
                      <a:cubicBezTo>
                        <a:pt x="1712" y="2803"/>
                        <a:pt x="1502" y="2562"/>
                        <a:pt x="1221" y="2447"/>
                      </a:cubicBezTo>
                      <a:lnTo>
                        <a:pt x="250" y="2051"/>
                      </a:lnTo>
                      <a:lnTo>
                        <a:pt x="1289" y="1863"/>
                      </a:lnTo>
                      <a:cubicBezTo>
                        <a:pt x="1623" y="1803"/>
                        <a:pt x="1896" y="1563"/>
                        <a:pt x="1999" y="1240"/>
                      </a:cubicBezTo>
                      <a:lnTo>
                        <a:pt x="2324" y="231"/>
                      </a:lnTo>
                      <a:close/>
                      <a:moveTo>
                        <a:pt x="2329" y="1"/>
                      </a:moveTo>
                      <a:cubicBezTo>
                        <a:pt x="2307" y="1"/>
                        <a:pt x="2286" y="15"/>
                        <a:pt x="2279" y="37"/>
                      </a:cubicBezTo>
                      <a:lnTo>
                        <a:pt x="1902" y="1209"/>
                      </a:lnTo>
                      <a:cubicBezTo>
                        <a:pt x="1809" y="1496"/>
                        <a:pt x="1566" y="1709"/>
                        <a:pt x="1271" y="1762"/>
                      </a:cubicBezTo>
                      <a:lnTo>
                        <a:pt x="59" y="1983"/>
                      </a:lnTo>
                      <a:cubicBezTo>
                        <a:pt x="7" y="1991"/>
                        <a:pt x="0" y="2061"/>
                        <a:pt x="48" y="2080"/>
                      </a:cubicBezTo>
                      <a:lnTo>
                        <a:pt x="1183" y="2542"/>
                      </a:lnTo>
                      <a:cubicBezTo>
                        <a:pt x="1433" y="2645"/>
                        <a:pt x="1622" y="2859"/>
                        <a:pt x="1690" y="3121"/>
                      </a:cubicBezTo>
                      <a:lnTo>
                        <a:pt x="1999" y="4306"/>
                      </a:lnTo>
                      <a:cubicBezTo>
                        <a:pt x="2005" y="4328"/>
                        <a:pt x="2024" y="4344"/>
                        <a:pt x="2047" y="4345"/>
                      </a:cubicBezTo>
                      <a:lnTo>
                        <a:pt x="2048" y="4345"/>
                      </a:lnTo>
                      <a:cubicBezTo>
                        <a:pt x="2070" y="4345"/>
                        <a:pt x="2089" y="4332"/>
                        <a:pt x="2097" y="4311"/>
                      </a:cubicBezTo>
                      <a:lnTo>
                        <a:pt x="2510" y="3125"/>
                      </a:lnTo>
                      <a:cubicBezTo>
                        <a:pt x="2601" y="2866"/>
                        <a:pt x="2820" y="2674"/>
                        <a:pt x="3088" y="2618"/>
                      </a:cubicBezTo>
                      <a:lnTo>
                        <a:pt x="4319" y="2364"/>
                      </a:lnTo>
                      <a:cubicBezTo>
                        <a:pt x="4368" y="2353"/>
                        <a:pt x="4376" y="2286"/>
                        <a:pt x="4329" y="2265"/>
                      </a:cubicBezTo>
                      <a:lnTo>
                        <a:pt x="3138" y="1764"/>
                      </a:lnTo>
                      <a:cubicBezTo>
                        <a:pt x="2931" y="1679"/>
                        <a:pt x="2777" y="1502"/>
                        <a:pt x="2718" y="1286"/>
                      </a:cubicBezTo>
                      <a:lnTo>
                        <a:pt x="2378" y="39"/>
                      </a:lnTo>
                      <a:cubicBezTo>
                        <a:pt x="2372" y="18"/>
                        <a:pt x="2351" y="2"/>
                        <a:pt x="2329" y="1"/>
                      </a:cubicBezTo>
                      <a:close/>
                    </a:path>
                  </a:pathLst>
                </a:custGeom>
                <a:solidFill>
                  <a:srgbClr val="000000"/>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chemeClr val="lt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106;p4"/>
              <p:cNvGrpSpPr/>
              <p:nvPr/>
            </p:nvGrpSpPr>
            <p:grpSpPr>
              <a:xfrm>
                <a:off x="3461369" y="1048756"/>
                <a:ext cx="253611" cy="251814"/>
                <a:chOff x="5014450" y="3083725"/>
                <a:chExt cx="109400" cy="108625"/>
              </a:xfrm>
            </p:grpSpPr>
            <p:sp>
              <p:nvSpPr>
                <p:cNvPr id="107" name="Google Shape;107;p4"/>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5014450" y="3083725"/>
                  <a:ext cx="109400" cy="108625"/>
                </a:xfrm>
                <a:custGeom>
                  <a:avLst/>
                  <a:gdLst/>
                  <a:ahLst/>
                  <a:cxnLst/>
                  <a:rect l="l" t="t" r="r" b="b"/>
                  <a:pathLst>
                    <a:path w="4376" h="4345" extrusionOk="0">
                      <a:moveTo>
                        <a:pt x="2324" y="231"/>
                      </a:moveTo>
                      <a:lnTo>
                        <a:pt x="2619" y="1312"/>
                      </a:lnTo>
                      <a:cubicBezTo>
                        <a:pt x="2686" y="1559"/>
                        <a:pt x="2862" y="1760"/>
                        <a:pt x="3098" y="1858"/>
                      </a:cubicBezTo>
                      <a:lnTo>
                        <a:pt x="4136" y="2295"/>
                      </a:lnTo>
                      <a:lnTo>
                        <a:pt x="3068" y="2517"/>
                      </a:lnTo>
                      <a:cubicBezTo>
                        <a:pt x="2765" y="2580"/>
                        <a:pt x="2516" y="2798"/>
                        <a:pt x="2414" y="3090"/>
                      </a:cubicBezTo>
                      <a:lnTo>
                        <a:pt x="2056" y="4118"/>
                      </a:lnTo>
                      <a:lnTo>
                        <a:pt x="1790" y="3096"/>
                      </a:lnTo>
                      <a:cubicBezTo>
                        <a:pt x="1712" y="2803"/>
                        <a:pt x="1502" y="2562"/>
                        <a:pt x="1221" y="2447"/>
                      </a:cubicBezTo>
                      <a:lnTo>
                        <a:pt x="250" y="2051"/>
                      </a:lnTo>
                      <a:lnTo>
                        <a:pt x="1289" y="1863"/>
                      </a:lnTo>
                      <a:cubicBezTo>
                        <a:pt x="1623" y="1803"/>
                        <a:pt x="1896" y="1563"/>
                        <a:pt x="1999" y="1240"/>
                      </a:cubicBezTo>
                      <a:lnTo>
                        <a:pt x="2324" y="231"/>
                      </a:lnTo>
                      <a:close/>
                      <a:moveTo>
                        <a:pt x="2329" y="1"/>
                      </a:moveTo>
                      <a:cubicBezTo>
                        <a:pt x="2307" y="1"/>
                        <a:pt x="2286" y="15"/>
                        <a:pt x="2279" y="37"/>
                      </a:cubicBezTo>
                      <a:lnTo>
                        <a:pt x="1902" y="1209"/>
                      </a:lnTo>
                      <a:cubicBezTo>
                        <a:pt x="1809" y="1496"/>
                        <a:pt x="1566" y="1709"/>
                        <a:pt x="1271" y="1762"/>
                      </a:cubicBezTo>
                      <a:lnTo>
                        <a:pt x="59" y="1983"/>
                      </a:lnTo>
                      <a:cubicBezTo>
                        <a:pt x="7" y="1991"/>
                        <a:pt x="0" y="2061"/>
                        <a:pt x="48" y="2080"/>
                      </a:cubicBezTo>
                      <a:lnTo>
                        <a:pt x="1183" y="2542"/>
                      </a:lnTo>
                      <a:cubicBezTo>
                        <a:pt x="1433" y="2645"/>
                        <a:pt x="1622" y="2859"/>
                        <a:pt x="1690" y="3121"/>
                      </a:cubicBezTo>
                      <a:lnTo>
                        <a:pt x="1999" y="4306"/>
                      </a:lnTo>
                      <a:cubicBezTo>
                        <a:pt x="2005" y="4328"/>
                        <a:pt x="2024" y="4344"/>
                        <a:pt x="2047" y="4345"/>
                      </a:cubicBezTo>
                      <a:lnTo>
                        <a:pt x="2048" y="4345"/>
                      </a:lnTo>
                      <a:cubicBezTo>
                        <a:pt x="2070" y="4345"/>
                        <a:pt x="2089" y="4332"/>
                        <a:pt x="2097" y="4311"/>
                      </a:cubicBezTo>
                      <a:lnTo>
                        <a:pt x="2510" y="3125"/>
                      </a:lnTo>
                      <a:cubicBezTo>
                        <a:pt x="2601" y="2866"/>
                        <a:pt x="2820" y="2674"/>
                        <a:pt x="3088" y="2618"/>
                      </a:cubicBezTo>
                      <a:lnTo>
                        <a:pt x="4319" y="2364"/>
                      </a:lnTo>
                      <a:cubicBezTo>
                        <a:pt x="4368" y="2353"/>
                        <a:pt x="4376" y="2286"/>
                        <a:pt x="4329" y="2265"/>
                      </a:cubicBezTo>
                      <a:lnTo>
                        <a:pt x="3138" y="1764"/>
                      </a:lnTo>
                      <a:cubicBezTo>
                        <a:pt x="2931" y="1679"/>
                        <a:pt x="2777" y="1502"/>
                        <a:pt x="2718" y="1286"/>
                      </a:cubicBezTo>
                      <a:lnTo>
                        <a:pt x="2378" y="39"/>
                      </a:lnTo>
                      <a:cubicBezTo>
                        <a:pt x="2372" y="18"/>
                        <a:pt x="2351" y="2"/>
                        <a:pt x="23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0" name="Google Shape;110;p4"/>
            <p:cNvGrpSpPr/>
            <p:nvPr/>
          </p:nvGrpSpPr>
          <p:grpSpPr>
            <a:xfrm>
              <a:off x="823139" y="140529"/>
              <a:ext cx="151254" cy="150182"/>
              <a:chOff x="3461369" y="1048756"/>
              <a:chExt cx="253611" cy="251814"/>
            </a:xfrm>
          </p:grpSpPr>
          <p:grpSp>
            <p:nvGrpSpPr>
              <p:cNvPr id="111" name="Google Shape;111;p4"/>
              <p:cNvGrpSpPr/>
              <p:nvPr/>
            </p:nvGrpSpPr>
            <p:grpSpPr>
              <a:xfrm>
                <a:off x="3461369" y="1048756"/>
                <a:ext cx="253611" cy="251814"/>
                <a:chOff x="5014450" y="3083725"/>
                <a:chExt cx="109400" cy="108625"/>
              </a:xfrm>
            </p:grpSpPr>
            <p:sp>
              <p:nvSpPr>
                <p:cNvPr id="112" name="Google Shape;112;p4"/>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rgbClr val="FFFFFF"/>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014450" y="3083725"/>
                  <a:ext cx="109400" cy="108625"/>
                </a:xfrm>
                <a:custGeom>
                  <a:avLst/>
                  <a:gdLst/>
                  <a:ahLst/>
                  <a:cxnLst/>
                  <a:rect l="l" t="t" r="r" b="b"/>
                  <a:pathLst>
                    <a:path w="4376" h="4345" extrusionOk="0">
                      <a:moveTo>
                        <a:pt x="2324" y="231"/>
                      </a:moveTo>
                      <a:lnTo>
                        <a:pt x="2619" y="1312"/>
                      </a:lnTo>
                      <a:cubicBezTo>
                        <a:pt x="2686" y="1559"/>
                        <a:pt x="2862" y="1760"/>
                        <a:pt x="3098" y="1858"/>
                      </a:cubicBezTo>
                      <a:lnTo>
                        <a:pt x="4136" y="2295"/>
                      </a:lnTo>
                      <a:lnTo>
                        <a:pt x="3068" y="2517"/>
                      </a:lnTo>
                      <a:cubicBezTo>
                        <a:pt x="2765" y="2580"/>
                        <a:pt x="2516" y="2798"/>
                        <a:pt x="2414" y="3090"/>
                      </a:cubicBezTo>
                      <a:lnTo>
                        <a:pt x="2056" y="4118"/>
                      </a:lnTo>
                      <a:lnTo>
                        <a:pt x="1790" y="3096"/>
                      </a:lnTo>
                      <a:cubicBezTo>
                        <a:pt x="1712" y="2803"/>
                        <a:pt x="1502" y="2562"/>
                        <a:pt x="1221" y="2447"/>
                      </a:cubicBezTo>
                      <a:lnTo>
                        <a:pt x="250" y="2051"/>
                      </a:lnTo>
                      <a:lnTo>
                        <a:pt x="1289" y="1863"/>
                      </a:lnTo>
                      <a:cubicBezTo>
                        <a:pt x="1623" y="1803"/>
                        <a:pt x="1896" y="1563"/>
                        <a:pt x="1999" y="1240"/>
                      </a:cubicBezTo>
                      <a:lnTo>
                        <a:pt x="2324" y="231"/>
                      </a:lnTo>
                      <a:close/>
                      <a:moveTo>
                        <a:pt x="2329" y="1"/>
                      </a:moveTo>
                      <a:cubicBezTo>
                        <a:pt x="2307" y="1"/>
                        <a:pt x="2286" y="15"/>
                        <a:pt x="2279" y="37"/>
                      </a:cubicBezTo>
                      <a:lnTo>
                        <a:pt x="1902" y="1209"/>
                      </a:lnTo>
                      <a:cubicBezTo>
                        <a:pt x="1809" y="1496"/>
                        <a:pt x="1566" y="1709"/>
                        <a:pt x="1271" y="1762"/>
                      </a:cubicBezTo>
                      <a:lnTo>
                        <a:pt x="59" y="1983"/>
                      </a:lnTo>
                      <a:cubicBezTo>
                        <a:pt x="7" y="1991"/>
                        <a:pt x="0" y="2061"/>
                        <a:pt x="48" y="2080"/>
                      </a:cubicBezTo>
                      <a:lnTo>
                        <a:pt x="1183" y="2542"/>
                      </a:lnTo>
                      <a:cubicBezTo>
                        <a:pt x="1433" y="2645"/>
                        <a:pt x="1622" y="2859"/>
                        <a:pt x="1690" y="3121"/>
                      </a:cubicBezTo>
                      <a:lnTo>
                        <a:pt x="1999" y="4306"/>
                      </a:lnTo>
                      <a:cubicBezTo>
                        <a:pt x="2005" y="4328"/>
                        <a:pt x="2024" y="4344"/>
                        <a:pt x="2047" y="4345"/>
                      </a:cubicBezTo>
                      <a:lnTo>
                        <a:pt x="2048" y="4345"/>
                      </a:lnTo>
                      <a:cubicBezTo>
                        <a:pt x="2070" y="4345"/>
                        <a:pt x="2089" y="4332"/>
                        <a:pt x="2097" y="4311"/>
                      </a:cubicBezTo>
                      <a:lnTo>
                        <a:pt x="2510" y="3125"/>
                      </a:lnTo>
                      <a:cubicBezTo>
                        <a:pt x="2601" y="2866"/>
                        <a:pt x="2820" y="2674"/>
                        <a:pt x="3088" y="2618"/>
                      </a:cubicBezTo>
                      <a:lnTo>
                        <a:pt x="4319" y="2364"/>
                      </a:lnTo>
                      <a:cubicBezTo>
                        <a:pt x="4368" y="2353"/>
                        <a:pt x="4376" y="2286"/>
                        <a:pt x="4329" y="2265"/>
                      </a:cubicBezTo>
                      <a:lnTo>
                        <a:pt x="3138" y="1764"/>
                      </a:lnTo>
                      <a:cubicBezTo>
                        <a:pt x="2931" y="1679"/>
                        <a:pt x="2777" y="1502"/>
                        <a:pt x="2718" y="1286"/>
                      </a:cubicBezTo>
                      <a:lnTo>
                        <a:pt x="2378" y="39"/>
                      </a:lnTo>
                      <a:cubicBezTo>
                        <a:pt x="2372" y="18"/>
                        <a:pt x="2351" y="2"/>
                        <a:pt x="2329" y="1"/>
                      </a:cubicBezTo>
                      <a:close/>
                    </a:path>
                  </a:pathLst>
                </a:custGeom>
                <a:solidFill>
                  <a:srgbClr val="000000"/>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chemeClr val="lt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4"/>
              <p:cNvGrpSpPr/>
              <p:nvPr/>
            </p:nvGrpSpPr>
            <p:grpSpPr>
              <a:xfrm>
                <a:off x="3461369" y="1048756"/>
                <a:ext cx="253611" cy="251814"/>
                <a:chOff x="5014450" y="3083725"/>
                <a:chExt cx="109400" cy="108625"/>
              </a:xfrm>
            </p:grpSpPr>
            <p:sp>
              <p:nvSpPr>
                <p:cNvPr id="116" name="Google Shape;116;p4"/>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a:off x="5014450" y="3083725"/>
                  <a:ext cx="109400" cy="108625"/>
                </a:xfrm>
                <a:custGeom>
                  <a:avLst/>
                  <a:gdLst/>
                  <a:ahLst/>
                  <a:cxnLst/>
                  <a:rect l="l" t="t" r="r" b="b"/>
                  <a:pathLst>
                    <a:path w="4376" h="4345" extrusionOk="0">
                      <a:moveTo>
                        <a:pt x="2324" y="231"/>
                      </a:moveTo>
                      <a:lnTo>
                        <a:pt x="2619" y="1312"/>
                      </a:lnTo>
                      <a:cubicBezTo>
                        <a:pt x="2686" y="1559"/>
                        <a:pt x="2862" y="1760"/>
                        <a:pt x="3098" y="1858"/>
                      </a:cubicBezTo>
                      <a:lnTo>
                        <a:pt x="4136" y="2295"/>
                      </a:lnTo>
                      <a:lnTo>
                        <a:pt x="3068" y="2517"/>
                      </a:lnTo>
                      <a:cubicBezTo>
                        <a:pt x="2765" y="2580"/>
                        <a:pt x="2516" y="2798"/>
                        <a:pt x="2414" y="3090"/>
                      </a:cubicBezTo>
                      <a:lnTo>
                        <a:pt x="2056" y="4118"/>
                      </a:lnTo>
                      <a:lnTo>
                        <a:pt x="1790" y="3096"/>
                      </a:lnTo>
                      <a:cubicBezTo>
                        <a:pt x="1712" y="2803"/>
                        <a:pt x="1502" y="2562"/>
                        <a:pt x="1221" y="2447"/>
                      </a:cubicBezTo>
                      <a:lnTo>
                        <a:pt x="250" y="2051"/>
                      </a:lnTo>
                      <a:lnTo>
                        <a:pt x="1289" y="1863"/>
                      </a:lnTo>
                      <a:cubicBezTo>
                        <a:pt x="1623" y="1803"/>
                        <a:pt x="1896" y="1563"/>
                        <a:pt x="1999" y="1240"/>
                      </a:cubicBezTo>
                      <a:lnTo>
                        <a:pt x="2324" y="231"/>
                      </a:lnTo>
                      <a:close/>
                      <a:moveTo>
                        <a:pt x="2329" y="1"/>
                      </a:moveTo>
                      <a:cubicBezTo>
                        <a:pt x="2307" y="1"/>
                        <a:pt x="2286" y="15"/>
                        <a:pt x="2279" y="37"/>
                      </a:cubicBezTo>
                      <a:lnTo>
                        <a:pt x="1902" y="1209"/>
                      </a:lnTo>
                      <a:cubicBezTo>
                        <a:pt x="1809" y="1496"/>
                        <a:pt x="1566" y="1709"/>
                        <a:pt x="1271" y="1762"/>
                      </a:cubicBezTo>
                      <a:lnTo>
                        <a:pt x="59" y="1983"/>
                      </a:lnTo>
                      <a:cubicBezTo>
                        <a:pt x="7" y="1991"/>
                        <a:pt x="0" y="2061"/>
                        <a:pt x="48" y="2080"/>
                      </a:cubicBezTo>
                      <a:lnTo>
                        <a:pt x="1183" y="2542"/>
                      </a:lnTo>
                      <a:cubicBezTo>
                        <a:pt x="1433" y="2645"/>
                        <a:pt x="1622" y="2859"/>
                        <a:pt x="1690" y="3121"/>
                      </a:cubicBezTo>
                      <a:lnTo>
                        <a:pt x="1999" y="4306"/>
                      </a:lnTo>
                      <a:cubicBezTo>
                        <a:pt x="2005" y="4328"/>
                        <a:pt x="2024" y="4344"/>
                        <a:pt x="2047" y="4345"/>
                      </a:cubicBezTo>
                      <a:lnTo>
                        <a:pt x="2048" y="4345"/>
                      </a:lnTo>
                      <a:cubicBezTo>
                        <a:pt x="2070" y="4345"/>
                        <a:pt x="2089" y="4332"/>
                        <a:pt x="2097" y="4311"/>
                      </a:cubicBezTo>
                      <a:lnTo>
                        <a:pt x="2510" y="3125"/>
                      </a:lnTo>
                      <a:cubicBezTo>
                        <a:pt x="2601" y="2866"/>
                        <a:pt x="2820" y="2674"/>
                        <a:pt x="3088" y="2618"/>
                      </a:cubicBezTo>
                      <a:lnTo>
                        <a:pt x="4319" y="2364"/>
                      </a:lnTo>
                      <a:cubicBezTo>
                        <a:pt x="4368" y="2353"/>
                        <a:pt x="4376" y="2286"/>
                        <a:pt x="4329" y="2265"/>
                      </a:cubicBezTo>
                      <a:lnTo>
                        <a:pt x="3138" y="1764"/>
                      </a:lnTo>
                      <a:cubicBezTo>
                        <a:pt x="2931" y="1679"/>
                        <a:pt x="2777" y="1502"/>
                        <a:pt x="2718" y="1286"/>
                      </a:cubicBezTo>
                      <a:lnTo>
                        <a:pt x="2378" y="39"/>
                      </a:lnTo>
                      <a:cubicBezTo>
                        <a:pt x="2372" y="18"/>
                        <a:pt x="2351" y="2"/>
                        <a:pt x="23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19" name="Google Shape;119;p4"/>
          <p:cNvGrpSpPr/>
          <p:nvPr/>
        </p:nvGrpSpPr>
        <p:grpSpPr>
          <a:xfrm>
            <a:off x="7940478" y="63052"/>
            <a:ext cx="1091005" cy="805158"/>
            <a:chOff x="7940478" y="63052"/>
            <a:chExt cx="1091005" cy="805158"/>
          </a:xfrm>
        </p:grpSpPr>
        <p:sp>
          <p:nvSpPr>
            <p:cNvPr id="120" name="Google Shape;120;p4"/>
            <p:cNvSpPr/>
            <p:nvPr/>
          </p:nvSpPr>
          <p:spPr>
            <a:xfrm flipH="1">
              <a:off x="8205578" y="715488"/>
              <a:ext cx="66640" cy="62300"/>
            </a:xfrm>
            <a:custGeom>
              <a:avLst/>
              <a:gdLst/>
              <a:ahLst/>
              <a:cxnLst/>
              <a:rect l="l" t="t" r="r" b="b"/>
              <a:pathLst>
                <a:path w="185" h="173" extrusionOk="0">
                  <a:moveTo>
                    <a:pt x="90" y="1"/>
                  </a:moveTo>
                  <a:cubicBezTo>
                    <a:pt x="44" y="1"/>
                    <a:pt x="1" y="37"/>
                    <a:pt x="3" y="91"/>
                  </a:cubicBezTo>
                  <a:cubicBezTo>
                    <a:pt x="6" y="141"/>
                    <a:pt x="48" y="173"/>
                    <a:pt x="91" y="173"/>
                  </a:cubicBezTo>
                  <a:cubicBezTo>
                    <a:pt x="113" y="173"/>
                    <a:pt x="136" y="164"/>
                    <a:pt x="154" y="145"/>
                  </a:cubicBezTo>
                  <a:cubicBezTo>
                    <a:pt x="185" y="109"/>
                    <a:pt x="182" y="55"/>
                    <a:pt x="148" y="24"/>
                  </a:cubicBezTo>
                  <a:cubicBezTo>
                    <a:pt x="130" y="8"/>
                    <a:pt x="110" y="1"/>
                    <a:pt x="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 name="Google Shape;121;p4"/>
            <p:cNvGrpSpPr/>
            <p:nvPr/>
          </p:nvGrpSpPr>
          <p:grpSpPr>
            <a:xfrm flipH="1">
              <a:off x="7940478" y="63052"/>
              <a:ext cx="1091005" cy="714736"/>
              <a:chOff x="125228" y="-40910"/>
              <a:chExt cx="1091005" cy="714736"/>
            </a:xfrm>
          </p:grpSpPr>
          <p:grpSp>
            <p:nvGrpSpPr>
              <p:cNvPr id="122" name="Google Shape;122;p4"/>
              <p:cNvGrpSpPr/>
              <p:nvPr/>
            </p:nvGrpSpPr>
            <p:grpSpPr>
              <a:xfrm rot="-1130516">
                <a:off x="164210" y="111715"/>
                <a:ext cx="1013040" cy="409497"/>
                <a:chOff x="4616600" y="3940575"/>
                <a:chExt cx="378625" cy="153050"/>
              </a:xfrm>
            </p:grpSpPr>
            <p:sp>
              <p:nvSpPr>
                <p:cNvPr id="123" name="Google Shape;123;p4"/>
                <p:cNvSpPr/>
                <p:nvPr/>
              </p:nvSpPr>
              <p:spPr>
                <a:xfrm>
                  <a:off x="4630000" y="3947850"/>
                  <a:ext cx="365225" cy="145775"/>
                </a:xfrm>
                <a:custGeom>
                  <a:avLst/>
                  <a:gdLst/>
                  <a:ahLst/>
                  <a:cxnLst/>
                  <a:rect l="l" t="t" r="r" b="b"/>
                  <a:pathLst>
                    <a:path w="14609" h="5831" extrusionOk="0">
                      <a:moveTo>
                        <a:pt x="5764" y="0"/>
                      </a:moveTo>
                      <a:lnTo>
                        <a:pt x="1" y="345"/>
                      </a:lnTo>
                      <a:lnTo>
                        <a:pt x="3" y="396"/>
                      </a:lnTo>
                      <a:lnTo>
                        <a:pt x="5731" y="53"/>
                      </a:lnTo>
                      <a:lnTo>
                        <a:pt x="7454" y="4295"/>
                      </a:lnTo>
                      <a:lnTo>
                        <a:pt x="7459" y="4307"/>
                      </a:lnTo>
                      <a:lnTo>
                        <a:pt x="14598" y="5830"/>
                      </a:lnTo>
                      <a:lnTo>
                        <a:pt x="14609" y="5781"/>
                      </a:lnTo>
                      <a:lnTo>
                        <a:pt x="7496" y="4263"/>
                      </a:lnTo>
                      <a:lnTo>
                        <a:pt x="5770" y="17"/>
                      </a:lnTo>
                      <a:lnTo>
                        <a:pt x="5764" y="0"/>
                      </a:lnTo>
                      <a:close/>
                    </a:path>
                  </a:pathLst>
                </a:custGeom>
                <a:solidFill>
                  <a:schemeClr val="lt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4616600" y="3947675"/>
                  <a:ext cx="24600" cy="21050"/>
                </a:xfrm>
                <a:custGeom>
                  <a:avLst/>
                  <a:gdLst/>
                  <a:ahLst/>
                  <a:cxnLst/>
                  <a:rect l="l" t="t" r="r" b="b"/>
                  <a:pathLst>
                    <a:path w="984" h="842" extrusionOk="0">
                      <a:moveTo>
                        <a:pt x="563" y="0"/>
                      </a:moveTo>
                      <a:cubicBezTo>
                        <a:pt x="188" y="0"/>
                        <a:pt x="0" y="453"/>
                        <a:pt x="265" y="718"/>
                      </a:cubicBezTo>
                      <a:cubicBezTo>
                        <a:pt x="345" y="799"/>
                        <a:pt x="453" y="842"/>
                        <a:pt x="562" y="842"/>
                      </a:cubicBezTo>
                      <a:cubicBezTo>
                        <a:pt x="617" y="842"/>
                        <a:pt x="672" y="831"/>
                        <a:pt x="724" y="809"/>
                      </a:cubicBezTo>
                      <a:cubicBezTo>
                        <a:pt x="880" y="744"/>
                        <a:pt x="984" y="592"/>
                        <a:pt x="984" y="421"/>
                      </a:cubicBezTo>
                      <a:cubicBezTo>
                        <a:pt x="984" y="189"/>
                        <a:pt x="795" y="0"/>
                        <a:pt x="563" y="0"/>
                      </a:cubicBezTo>
                      <a:close/>
                    </a:path>
                  </a:pathLst>
                </a:custGeom>
                <a:solidFill>
                  <a:schemeClr val="lt2"/>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a:off x="4764200" y="3940575"/>
                  <a:ext cx="16550" cy="14200"/>
                </a:xfrm>
                <a:custGeom>
                  <a:avLst/>
                  <a:gdLst/>
                  <a:ahLst/>
                  <a:cxnLst/>
                  <a:rect l="l" t="t" r="r" b="b"/>
                  <a:pathLst>
                    <a:path w="662" h="568" extrusionOk="0">
                      <a:moveTo>
                        <a:pt x="379" y="1"/>
                      </a:moveTo>
                      <a:cubicBezTo>
                        <a:pt x="127" y="1"/>
                        <a:pt x="1" y="306"/>
                        <a:pt x="179" y="484"/>
                      </a:cubicBezTo>
                      <a:cubicBezTo>
                        <a:pt x="236" y="541"/>
                        <a:pt x="307" y="567"/>
                        <a:pt x="377" y="567"/>
                      </a:cubicBezTo>
                      <a:cubicBezTo>
                        <a:pt x="522" y="567"/>
                        <a:pt x="662" y="454"/>
                        <a:pt x="662" y="284"/>
                      </a:cubicBezTo>
                      <a:cubicBezTo>
                        <a:pt x="662" y="128"/>
                        <a:pt x="536" y="1"/>
                        <a:pt x="379" y="1"/>
                      </a:cubicBezTo>
                      <a:close/>
                    </a:path>
                  </a:pathLst>
                </a:custGeom>
                <a:solidFill>
                  <a:schemeClr val="lt2"/>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4"/>
                <p:cNvSpPr/>
                <p:nvPr/>
              </p:nvSpPr>
              <p:spPr>
                <a:xfrm>
                  <a:off x="4801875" y="4043775"/>
                  <a:ext cx="29250" cy="25275"/>
                </a:xfrm>
                <a:custGeom>
                  <a:avLst/>
                  <a:gdLst/>
                  <a:ahLst/>
                  <a:cxnLst/>
                  <a:rect l="l" t="t" r="r" b="b"/>
                  <a:pathLst>
                    <a:path w="1170" h="1011" extrusionOk="0">
                      <a:moveTo>
                        <a:pt x="593" y="0"/>
                      </a:moveTo>
                      <a:cubicBezTo>
                        <a:pt x="272" y="0"/>
                        <a:pt x="0" y="320"/>
                        <a:pt x="115" y="665"/>
                      </a:cubicBezTo>
                      <a:cubicBezTo>
                        <a:pt x="180" y="859"/>
                        <a:pt x="355" y="994"/>
                        <a:pt x="559" y="1009"/>
                      </a:cubicBezTo>
                      <a:cubicBezTo>
                        <a:pt x="571" y="1010"/>
                        <a:pt x="583" y="1010"/>
                        <a:pt x="595" y="1010"/>
                      </a:cubicBezTo>
                      <a:cubicBezTo>
                        <a:pt x="784" y="1010"/>
                        <a:pt x="960" y="903"/>
                        <a:pt x="1046" y="731"/>
                      </a:cubicBezTo>
                      <a:cubicBezTo>
                        <a:pt x="1170" y="482"/>
                        <a:pt x="1069" y="179"/>
                        <a:pt x="820" y="56"/>
                      </a:cubicBezTo>
                      <a:cubicBezTo>
                        <a:pt x="744" y="18"/>
                        <a:pt x="667" y="0"/>
                        <a:pt x="593" y="0"/>
                      </a:cubicBezTo>
                      <a:close/>
                    </a:path>
                  </a:pathLst>
                </a:custGeom>
                <a:solidFill>
                  <a:schemeClr val="lt2"/>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 name="Google Shape;127;p4"/>
              <p:cNvGrpSpPr/>
              <p:nvPr/>
            </p:nvGrpSpPr>
            <p:grpSpPr>
              <a:xfrm rot="-1130516">
                <a:off x="164210" y="111703"/>
                <a:ext cx="1013040" cy="409497"/>
                <a:chOff x="4616600" y="3940575"/>
                <a:chExt cx="378625" cy="153050"/>
              </a:xfrm>
            </p:grpSpPr>
            <p:sp>
              <p:nvSpPr>
                <p:cNvPr id="128" name="Google Shape;128;p4"/>
                <p:cNvSpPr/>
                <p:nvPr/>
              </p:nvSpPr>
              <p:spPr>
                <a:xfrm>
                  <a:off x="4630000" y="3947850"/>
                  <a:ext cx="365225" cy="145775"/>
                </a:xfrm>
                <a:custGeom>
                  <a:avLst/>
                  <a:gdLst/>
                  <a:ahLst/>
                  <a:cxnLst/>
                  <a:rect l="l" t="t" r="r" b="b"/>
                  <a:pathLst>
                    <a:path w="14609" h="5831" extrusionOk="0">
                      <a:moveTo>
                        <a:pt x="5764" y="0"/>
                      </a:moveTo>
                      <a:lnTo>
                        <a:pt x="1" y="345"/>
                      </a:lnTo>
                      <a:lnTo>
                        <a:pt x="3" y="396"/>
                      </a:lnTo>
                      <a:lnTo>
                        <a:pt x="5731" y="53"/>
                      </a:lnTo>
                      <a:lnTo>
                        <a:pt x="7454" y="4295"/>
                      </a:lnTo>
                      <a:lnTo>
                        <a:pt x="7459" y="4307"/>
                      </a:lnTo>
                      <a:lnTo>
                        <a:pt x="14598" y="5830"/>
                      </a:lnTo>
                      <a:lnTo>
                        <a:pt x="14609" y="5781"/>
                      </a:lnTo>
                      <a:lnTo>
                        <a:pt x="7496" y="4263"/>
                      </a:lnTo>
                      <a:lnTo>
                        <a:pt x="5770" y="17"/>
                      </a:lnTo>
                      <a:lnTo>
                        <a:pt x="5764"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4616600" y="3947675"/>
                  <a:ext cx="24600" cy="21050"/>
                </a:xfrm>
                <a:custGeom>
                  <a:avLst/>
                  <a:gdLst/>
                  <a:ahLst/>
                  <a:cxnLst/>
                  <a:rect l="l" t="t" r="r" b="b"/>
                  <a:pathLst>
                    <a:path w="984" h="842" extrusionOk="0">
                      <a:moveTo>
                        <a:pt x="563" y="0"/>
                      </a:moveTo>
                      <a:cubicBezTo>
                        <a:pt x="188" y="0"/>
                        <a:pt x="0" y="453"/>
                        <a:pt x="265" y="718"/>
                      </a:cubicBezTo>
                      <a:cubicBezTo>
                        <a:pt x="345" y="799"/>
                        <a:pt x="453" y="842"/>
                        <a:pt x="562" y="842"/>
                      </a:cubicBezTo>
                      <a:cubicBezTo>
                        <a:pt x="617" y="842"/>
                        <a:pt x="672" y="831"/>
                        <a:pt x="724" y="809"/>
                      </a:cubicBezTo>
                      <a:cubicBezTo>
                        <a:pt x="880" y="744"/>
                        <a:pt x="984" y="592"/>
                        <a:pt x="984" y="421"/>
                      </a:cubicBezTo>
                      <a:cubicBezTo>
                        <a:pt x="984" y="189"/>
                        <a:pt x="795" y="0"/>
                        <a:pt x="563" y="0"/>
                      </a:cubicBezTo>
                      <a:close/>
                    </a:path>
                  </a:pathLst>
                </a:custGeom>
                <a:solidFill>
                  <a:srgbClr val="1EBDF7"/>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4"/>
                <p:cNvSpPr/>
                <p:nvPr/>
              </p:nvSpPr>
              <p:spPr>
                <a:xfrm>
                  <a:off x="4764200" y="3940575"/>
                  <a:ext cx="16550" cy="14200"/>
                </a:xfrm>
                <a:custGeom>
                  <a:avLst/>
                  <a:gdLst/>
                  <a:ahLst/>
                  <a:cxnLst/>
                  <a:rect l="l" t="t" r="r" b="b"/>
                  <a:pathLst>
                    <a:path w="662" h="568" extrusionOk="0">
                      <a:moveTo>
                        <a:pt x="379" y="1"/>
                      </a:moveTo>
                      <a:cubicBezTo>
                        <a:pt x="127" y="1"/>
                        <a:pt x="1" y="306"/>
                        <a:pt x="179" y="484"/>
                      </a:cubicBezTo>
                      <a:cubicBezTo>
                        <a:pt x="236" y="541"/>
                        <a:pt x="307" y="567"/>
                        <a:pt x="377" y="567"/>
                      </a:cubicBezTo>
                      <a:cubicBezTo>
                        <a:pt x="522" y="567"/>
                        <a:pt x="662" y="454"/>
                        <a:pt x="662" y="284"/>
                      </a:cubicBezTo>
                      <a:cubicBezTo>
                        <a:pt x="662" y="128"/>
                        <a:pt x="536" y="1"/>
                        <a:pt x="379" y="1"/>
                      </a:cubicBezTo>
                      <a:close/>
                    </a:path>
                  </a:pathLst>
                </a:custGeom>
                <a:solidFill>
                  <a:srgbClr val="F7581E"/>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a:off x="4801875" y="4043775"/>
                  <a:ext cx="29250" cy="25275"/>
                </a:xfrm>
                <a:custGeom>
                  <a:avLst/>
                  <a:gdLst/>
                  <a:ahLst/>
                  <a:cxnLst/>
                  <a:rect l="l" t="t" r="r" b="b"/>
                  <a:pathLst>
                    <a:path w="1170" h="1011" extrusionOk="0">
                      <a:moveTo>
                        <a:pt x="593" y="0"/>
                      </a:moveTo>
                      <a:cubicBezTo>
                        <a:pt x="272" y="0"/>
                        <a:pt x="0" y="320"/>
                        <a:pt x="115" y="665"/>
                      </a:cubicBezTo>
                      <a:cubicBezTo>
                        <a:pt x="180" y="859"/>
                        <a:pt x="355" y="994"/>
                        <a:pt x="559" y="1009"/>
                      </a:cubicBezTo>
                      <a:cubicBezTo>
                        <a:pt x="571" y="1010"/>
                        <a:pt x="583" y="1010"/>
                        <a:pt x="595" y="1010"/>
                      </a:cubicBezTo>
                      <a:cubicBezTo>
                        <a:pt x="784" y="1010"/>
                        <a:pt x="960" y="903"/>
                        <a:pt x="1046" y="731"/>
                      </a:cubicBezTo>
                      <a:cubicBezTo>
                        <a:pt x="1170" y="482"/>
                        <a:pt x="1069" y="179"/>
                        <a:pt x="820" y="56"/>
                      </a:cubicBezTo>
                      <a:cubicBezTo>
                        <a:pt x="744" y="18"/>
                        <a:pt x="667" y="0"/>
                        <a:pt x="593" y="0"/>
                      </a:cubicBez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2" name="Google Shape;132;p4"/>
            <p:cNvGrpSpPr/>
            <p:nvPr/>
          </p:nvGrpSpPr>
          <p:grpSpPr>
            <a:xfrm>
              <a:off x="8615270" y="594538"/>
              <a:ext cx="275625" cy="273672"/>
              <a:chOff x="3461369" y="1048756"/>
              <a:chExt cx="253611" cy="251814"/>
            </a:xfrm>
          </p:grpSpPr>
          <p:grpSp>
            <p:nvGrpSpPr>
              <p:cNvPr id="133" name="Google Shape;133;p4"/>
              <p:cNvGrpSpPr/>
              <p:nvPr/>
            </p:nvGrpSpPr>
            <p:grpSpPr>
              <a:xfrm>
                <a:off x="3461369" y="1048756"/>
                <a:ext cx="253611" cy="251814"/>
                <a:chOff x="5014450" y="3083725"/>
                <a:chExt cx="109400" cy="108625"/>
              </a:xfrm>
            </p:grpSpPr>
            <p:sp>
              <p:nvSpPr>
                <p:cNvPr id="134" name="Google Shape;134;p4"/>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rgbClr val="FFFFFF"/>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4"/>
                <p:cNvSpPr/>
                <p:nvPr/>
              </p:nvSpPr>
              <p:spPr>
                <a:xfrm>
                  <a:off x="5014450" y="3083725"/>
                  <a:ext cx="109400" cy="108625"/>
                </a:xfrm>
                <a:custGeom>
                  <a:avLst/>
                  <a:gdLst/>
                  <a:ahLst/>
                  <a:cxnLst/>
                  <a:rect l="l" t="t" r="r" b="b"/>
                  <a:pathLst>
                    <a:path w="4376" h="4345" extrusionOk="0">
                      <a:moveTo>
                        <a:pt x="2324" y="231"/>
                      </a:moveTo>
                      <a:lnTo>
                        <a:pt x="2619" y="1312"/>
                      </a:lnTo>
                      <a:cubicBezTo>
                        <a:pt x="2686" y="1559"/>
                        <a:pt x="2862" y="1760"/>
                        <a:pt x="3098" y="1858"/>
                      </a:cubicBezTo>
                      <a:lnTo>
                        <a:pt x="4136" y="2295"/>
                      </a:lnTo>
                      <a:lnTo>
                        <a:pt x="3068" y="2517"/>
                      </a:lnTo>
                      <a:cubicBezTo>
                        <a:pt x="2765" y="2580"/>
                        <a:pt x="2516" y="2798"/>
                        <a:pt x="2414" y="3090"/>
                      </a:cubicBezTo>
                      <a:lnTo>
                        <a:pt x="2056" y="4118"/>
                      </a:lnTo>
                      <a:lnTo>
                        <a:pt x="1790" y="3096"/>
                      </a:lnTo>
                      <a:cubicBezTo>
                        <a:pt x="1712" y="2803"/>
                        <a:pt x="1502" y="2562"/>
                        <a:pt x="1221" y="2447"/>
                      </a:cubicBezTo>
                      <a:lnTo>
                        <a:pt x="250" y="2051"/>
                      </a:lnTo>
                      <a:lnTo>
                        <a:pt x="1289" y="1863"/>
                      </a:lnTo>
                      <a:cubicBezTo>
                        <a:pt x="1623" y="1803"/>
                        <a:pt x="1896" y="1563"/>
                        <a:pt x="1999" y="1240"/>
                      </a:cubicBezTo>
                      <a:lnTo>
                        <a:pt x="2324" y="231"/>
                      </a:lnTo>
                      <a:close/>
                      <a:moveTo>
                        <a:pt x="2329" y="1"/>
                      </a:moveTo>
                      <a:cubicBezTo>
                        <a:pt x="2307" y="1"/>
                        <a:pt x="2286" y="15"/>
                        <a:pt x="2279" y="37"/>
                      </a:cubicBezTo>
                      <a:lnTo>
                        <a:pt x="1902" y="1209"/>
                      </a:lnTo>
                      <a:cubicBezTo>
                        <a:pt x="1809" y="1496"/>
                        <a:pt x="1566" y="1709"/>
                        <a:pt x="1271" y="1762"/>
                      </a:cubicBezTo>
                      <a:lnTo>
                        <a:pt x="59" y="1983"/>
                      </a:lnTo>
                      <a:cubicBezTo>
                        <a:pt x="7" y="1991"/>
                        <a:pt x="0" y="2061"/>
                        <a:pt x="48" y="2080"/>
                      </a:cubicBezTo>
                      <a:lnTo>
                        <a:pt x="1183" y="2542"/>
                      </a:lnTo>
                      <a:cubicBezTo>
                        <a:pt x="1433" y="2645"/>
                        <a:pt x="1622" y="2859"/>
                        <a:pt x="1690" y="3121"/>
                      </a:cubicBezTo>
                      <a:lnTo>
                        <a:pt x="1999" y="4306"/>
                      </a:lnTo>
                      <a:cubicBezTo>
                        <a:pt x="2005" y="4328"/>
                        <a:pt x="2024" y="4344"/>
                        <a:pt x="2047" y="4345"/>
                      </a:cubicBezTo>
                      <a:lnTo>
                        <a:pt x="2048" y="4345"/>
                      </a:lnTo>
                      <a:cubicBezTo>
                        <a:pt x="2070" y="4345"/>
                        <a:pt x="2089" y="4332"/>
                        <a:pt x="2097" y="4311"/>
                      </a:cubicBezTo>
                      <a:lnTo>
                        <a:pt x="2510" y="3125"/>
                      </a:lnTo>
                      <a:cubicBezTo>
                        <a:pt x="2601" y="2866"/>
                        <a:pt x="2820" y="2674"/>
                        <a:pt x="3088" y="2618"/>
                      </a:cubicBezTo>
                      <a:lnTo>
                        <a:pt x="4319" y="2364"/>
                      </a:lnTo>
                      <a:cubicBezTo>
                        <a:pt x="4368" y="2353"/>
                        <a:pt x="4376" y="2286"/>
                        <a:pt x="4329" y="2265"/>
                      </a:cubicBezTo>
                      <a:lnTo>
                        <a:pt x="3138" y="1764"/>
                      </a:lnTo>
                      <a:cubicBezTo>
                        <a:pt x="2931" y="1679"/>
                        <a:pt x="2777" y="1502"/>
                        <a:pt x="2718" y="1286"/>
                      </a:cubicBezTo>
                      <a:lnTo>
                        <a:pt x="2378" y="39"/>
                      </a:lnTo>
                      <a:cubicBezTo>
                        <a:pt x="2372" y="18"/>
                        <a:pt x="2351" y="2"/>
                        <a:pt x="2329" y="1"/>
                      </a:cubicBezTo>
                      <a:close/>
                    </a:path>
                  </a:pathLst>
                </a:custGeom>
                <a:solidFill>
                  <a:srgbClr val="000000"/>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chemeClr val="lt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 name="Google Shape;137;p4"/>
              <p:cNvGrpSpPr/>
              <p:nvPr/>
            </p:nvGrpSpPr>
            <p:grpSpPr>
              <a:xfrm>
                <a:off x="3461369" y="1048756"/>
                <a:ext cx="253611" cy="251814"/>
                <a:chOff x="5014450" y="3083725"/>
                <a:chExt cx="109400" cy="108625"/>
              </a:xfrm>
            </p:grpSpPr>
            <p:sp>
              <p:nvSpPr>
                <p:cNvPr id="138" name="Google Shape;138;p4"/>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5014450" y="3083725"/>
                  <a:ext cx="109400" cy="108625"/>
                </a:xfrm>
                <a:custGeom>
                  <a:avLst/>
                  <a:gdLst/>
                  <a:ahLst/>
                  <a:cxnLst/>
                  <a:rect l="l" t="t" r="r" b="b"/>
                  <a:pathLst>
                    <a:path w="4376" h="4345" extrusionOk="0">
                      <a:moveTo>
                        <a:pt x="2324" y="231"/>
                      </a:moveTo>
                      <a:lnTo>
                        <a:pt x="2619" y="1312"/>
                      </a:lnTo>
                      <a:cubicBezTo>
                        <a:pt x="2686" y="1559"/>
                        <a:pt x="2862" y="1760"/>
                        <a:pt x="3098" y="1858"/>
                      </a:cubicBezTo>
                      <a:lnTo>
                        <a:pt x="4136" y="2295"/>
                      </a:lnTo>
                      <a:lnTo>
                        <a:pt x="3068" y="2517"/>
                      </a:lnTo>
                      <a:cubicBezTo>
                        <a:pt x="2765" y="2580"/>
                        <a:pt x="2516" y="2798"/>
                        <a:pt x="2414" y="3090"/>
                      </a:cubicBezTo>
                      <a:lnTo>
                        <a:pt x="2056" y="4118"/>
                      </a:lnTo>
                      <a:lnTo>
                        <a:pt x="1790" y="3096"/>
                      </a:lnTo>
                      <a:cubicBezTo>
                        <a:pt x="1712" y="2803"/>
                        <a:pt x="1502" y="2562"/>
                        <a:pt x="1221" y="2447"/>
                      </a:cubicBezTo>
                      <a:lnTo>
                        <a:pt x="250" y="2051"/>
                      </a:lnTo>
                      <a:lnTo>
                        <a:pt x="1289" y="1863"/>
                      </a:lnTo>
                      <a:cubicBezTo>
                        <a:pt x="1623" y="1803"/>
                        <a:pt x="1896" y="1563"/>
                        <a:pt x="1999" y="1240"/>
                      </a:cubicBezTo>
                      <a:lnTo>
                        <a:pt x="2324" y="231"/>
                      </a:lnTo>
                      <a:close/>
                      <a:moveTo>
                        <a:pt x="2329" y="1"/>
                      </a:moveTo>
                      <a:cubicBezTo>
                        <a:pt x="2307" y="1"/>
                        <a:pt x="2286" y="15"/>
                        <a:pt x="2279" y="37"/>
                      </a:cubicBezTo>
                      <a:lnTo>
                        <a:pt x="1902" y="1209"/>
                      </a:lnTo>
                      <a:cubicBezTo>
                        <a:pt x="1809" y="1496"/>
                        <a:pt x="1566" y="1709"/>
                        <a:pt x="1271" y="1762"/>
                      </a:cubicBezTo>
                      <a:lnTo>
                        <a:pt x="59" y="1983"/>
                      </a:lnTo>
                      <a:cubicBezTo>
                        <a:pt x="7" y="1991"/>
                        <a:pt x="0" y="2061"/>
                        <a:pt x="48" y="2080"/>
                      </a:cubicBezTo>
                      <a:lnTo>
                        <a:pt x="1183" y="2542"/>
                      </a:lnTo>
                      <a:cubicBezTo>
                        <a:pt x="1433" y="2645"/>
                        <a:pt x="1622" y="2859"/>
                        <a:pt x="1690" y="3121"/>
                      </a:cubicBezTo>
                      <a:lnTo>
                        <a:pt x="1999" y="4306"/>
                      </a:lnTo>
                      <a:cubicBezTo>
                        <a:pt x="2005" y="4328"/>
                        <a:pt x="2024" y="4344"/>
                        <a:pt x="2047" y="4345"/>
                      </a:cubicBezTo>
                      <a:lnTo>
                        <a:pt x="2048" y="4345"/>
                      </a:lnTo>
                      <a:cubicBezTo>
                        <a:pt x="2070" y="4345"/>
                        <a:pt x="2089" y="4332"/>
                        <a:pt x="2097" y="4311"/>
                      </a:cubicBezTo>
                      <a:lnTo>
                        <a:pt x="2510" y="3125"/>
                      </a:lnTo>
                      <a:cubicBezTo>
                        <a:pt x="2601" y="2866"/>
                        <a:pt x="2820" y="2674"/>
                        <a:pt x="3088" y="2618"/>
                      </a:cubicBezTo>
                      <a:lnTo>
                        <a:pt x="4319" y="2364"/>
                      </a:lnTo>
                      <a:cubicBezTo>
                        <a:pt x="4368" y="2353"/>
                        <a:pt x="4376" y="2286"/>
                        <a:pt x="4329" y="2265"/>
                      </a:cubicBezTo>
                      <a:lnTo>
                        <a:pt x="3138" y="1764"/>
                      </a:lnTo>
                      <a:cubicBezTo>
                        <a:pt x="2931" y="1679"/>
                        <a:pt x="2777" y="1502"/>
                        <a:pt x="2718" y="1286"/>
                      </a:cubicBezTo>
                      <a:lnTo>
                        <a:pt x="2378" y="39"/>
                      </a:lnTo>
                      <a:cubicBezTo>
                        <a:pt x="2372" y="18"/>
                        <a:pt x="2351" y="2"/>
                        <a:pt x="23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1" name="Google Shape;141;p4"/>
            <p:cNvGrpSpPr/>
            <p:nvPr/>
          </p:nvGrpSpPr>
          <p:grpSpPr>
            <a:xfrm>
              <a:off x="8163264" y="140529"/>
              <a:ext cx="151254" cy="150182"/>
              <a:chOff x="3461369" y="1048756"/>
              <a:chExt cx="253611" cy="251814"/>
            </a:xfrm>
          </p:grpSpPr>
          <p:grpSp>
            <p:nvGrpSpPr>
              <p:cNvPr id="142" name="Google Shape;142;p4"/>
              <p:cNvGrpSpPr/>
              <p:nvPr/>
            </p:nvGrpSpPr>
            <p:grpSpPr>
              <a:xfrm>
                <a:off x="3461369" y="1048756"/>
                <a:ext cx="253611" cy="251814"/>
                <a:chOff x="5014450" y="3083725"/>
                <a:chExt cx="109400" cy="108625"/>
              </a:xfrm>
            </p:grpSpPr>
            <p:sp>
              <p:nvSpPr>
                <p:cNvPr id="143" name="Google Shape;143;p4"/>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rgbClr val="FFFFFF"/>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4"/>
                <p:cNvSpPr/>
                <p:nvPr/>
              </p:nvSpPr>
              <p:spPr>
                <a:xfrm>
                  <a:off x="5014450" y="3083725"/>
                  <a:ext cx="109400" cy="108625"/>
                </a:xfrm>
                <a:custGeom>
                  <a:avLst/>
                  <a:gdLst/>
                  <a:ahLst/>
                  <a:cxnLst/>
                  <a:rect l="l" t="t" r="r" b="b"/>
                  <a:pathLst>
                    <a:path w="4376" h="4345" extrusionOk="0">
                      <a:moveTo>
                        <a:pt x="2324" y="231"/>
                      </a:moveTo>
                      <a:lnTo>
                        <a:pt x="2619" y="1312"/>
                      </a:lnTo>
                      <a:cubicBezTo>
                        <a:pt x="2686" y="1559"/>
                        <a:pt x="2862" y="1760"/>
                        <a:pt x="3098" y="1858"/>
                      </a:cubicBezTo>
                      <a:lnTo>
                        <a:pt x="4136" y="2295"/>
                      </a:lnTo>
                      <a:lnTo>
                        <a:pt x="3068" y="2517"/>
                      </a:lnTo>
                      <a:cubicBezTo>
                        <a:pt x="2765" y="2580"/>
                        <a:pt x="2516" y="2798"/>
                        <a:pt x="2414" y="3090"/>
                      </a:cubicBezTo>
                      <a:lnTo>
                        <a:pt x="2056" y="4118"/>
                      </a:lnTo>
                      <a:lnTo>
                        <a:pt x="1790" y="3096"/>
                      </a:lnTo>
                      <a:cubicBezTo>
                        <a:pt x="1712" y="2803"/>
                        <a:pt x="1502" y="2562"/>
                        <a:pt x="1221" y="2447"/>
                      </a:cubicBezTo>
                      <a:lnTo>
                        <a:pt x="250" y="2051"/>
                      </a:lnTo>
                      <a:lnTo>
                        <a:pt x="1289" y="1863"/>
                      </a:lnTo>
                      <a:cubicBezTo>
                        <a:pt x="1623" y="1803"/>
                        <a:pt x="1896" y="1563"/>
                        <a:pt x="1999" y="1240"/>
                      </a:cubicBezTo>
                      <a:lnTo>
                        <a:pt x="2324" y="231"/>
                      </a:lnTo>
                      <a:close/>
                      <a:moveTo>
                        <a:pt x="2329" y="1"/>
                      </a:moveTo>
                      <a:cubicBezTo>
                        <a:pt x="2307" y="1"/>
                        <a:pt x="2286" y="15"/>
                        <a:pt x="2279" y="37"/>
                      </a:cubicBezTo>
                      <a:lnTo>
                        <a:pt x="1902" y="1209"/>
                      </a:lnTo>
                      <a:cubicBezTo>
                        <a:pt x="1809" y="1496"/>
                        <a:pt x="1566" y="1709"/>
                        <a:pt x="1271" y="1762"/>
                      </a:cubicBezTo>
                      <a:lnTo>
                        <a:pt x="59" y="1983"/>
                      </a:lnTo>
                      <a:cubicBezTo>
                        <a:pt x="7" y="1991"/>
                        <a:pt x="0" y="2061"/>
                        <a:pt x="48" y="2080"/>
                      </a:cubicBezTo>
                      <a:lnTo>
                        <a:pt x="1183" y="2542"/>
                      </a:lnTo>
                      <a:cubicBezTo>
                        <a:pt x="1433" y="2645"/>
                        <a:pt x="1622" y="2859"/>
                        <a:pt x="1690" y="3121"/>
                      </a:cubicBezTo>
                      <a:lnTo>
                        <a:pt x="1999" y="4306"/>
                      </a:lnTo>
                      <a:cubicBezTo>
                        <a:pt x="2005" y="4328"/>
                        <a:pt x="2024" y="4344"/>
                        <a:pt x="2047" y="4345"/>
                      </a:cubicBezTo>
                      <a:lnTo>
                        <a:pt x="2048" y="4345"/>
                      </a:lnTo>
                      <a:cubicBezTo>
                        <a:pt x="2070" y="4345"/>
                        <a:pt x="2089" y="4332"/>
                        <a:pt x="2097" y="4311"/>
                      </a:cubicBezTo>
                      <a:lnTo>
                        <a:pt x="2510" y="3125"/>
                      </a:lnTo>
                      <a:cubicBezTo>
                        <a:pt x="2601" y="2866"/>
                        <a:pt x="2820" y="2674"/>
                        <a:pt x="3088" y="2618"/>
                      </a:cubicBezTo>
                      <a:lnTo>
                        <a:pt x="4319" y="2364"/>
                      </a:lnTo>
                      <a:cubicBezTo>
                        <a:pt x="4368" y="2353"/>
                        <a:pt x="4376" y="2286"/>
                        <a:pt x="4329" y="2265"/>
                      </a:cubicBezTo>
                      <a:lnTo>
                        <a:pt x="3138" y="1764"/>
                      </a:lnTo>
                      <a:cubicBezTo>
                        <a:pt x="2931" y="1679"/>
                        <a:pt x="2777" y="1502"/>
                        <a:pt x="2718" y="1286"/>
                      </a:cubicBezTo>
                      <a:lnTo>
                        <a:pt x="2378" y="39"/>
                      </a:lnTo>
                      <a:cubicBezTo>
                        <a:pt x="2372" y="18"/>
                        <a:pt x="2351" y="2"/>
                        <a:pt x="2329" y="1"/>
                      </a:cubicBezTo>
                      <a:close/>
                    </a:path>
                  </a:pathLst>
                </a:custGeom>
                <a:solidFill>
                  <a:srgbClr val="000000"/>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chemeClr val="lt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4"/>
              <p:cNvGrpSpPr/>
              <p:nvPr/>
            </p:nvGrpSpPr>
            <p:grpSpPr>
              <a:xfrm>
                <a:off x="3461369" y="1048756"/>
                <a:ext cx="253611" cy="251814"/>
                <a:chOff x="5014450" y="3083725"/>
                <a:chExt cx="109400" cy="108625"/>
              </a:xfrm>
            </p:grpSpPr>
            <p:sp>
              <p:nvSpPr>
                <p:cNvPr id="147" name="Google Shape;147;p4"/>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p:nvPr/>
              </p:nvSpPr>
              <p:spPr>
                <a:xfrm>
                  <a:off x="5014450" y="3083725"/>
                  <a:ext cx="109400" cy="108625"/>
                </a:xfrm>
                <a:custGeom>
                  <a:avLst/>
                  <a:gdLst/>
                  <a:ahLst/>
                  <a:cxnLst/>
                  <a:rect l="l" t="t" r="r" b="b"/>
                  <a:pathLst>
                    <a:path w="4376" h="4345" extrusionOk="0">
                      <a:moveTo>
                        <a:pt x="2324" y="231"/>
                      </a:moveTo>
                      <a:lnTo>
                        <a:pt x="2619" y="1312"/>
                      </a:lnTo>
                      <a:cubicBezTo>
                        <a:pt x="2686" y="1559"/>
                        <a:pt x="2862" y="1760"/>
                        <a:pt x="3098" y="1858"/>
                      </a:cubicBezTo>
                      <a:lnTo>
                        <a:pt x="4136" y="2295"/>
                      </a:lnTo>
                      <a:lnTo>
                        <a:pt x="3068" y="2517"/>
                      </a:lnTo>
                      <a:cubicBezTo>
                        <a:pt x="2765" y="2580"/>
                        <a:pt x="2516" y="2798"/>
                        <a:pt x="2414" y="3090"/>
                      </a:cubicBezTo>
                      <a:lnTo>
                        <a:pt x="2056" y="4118"/>
                      </a:lnTo>
                      <a:lnTo>
                        <a:pt x="1790" y="3096"/>
                      </a:lnTo>
                      <a:cubicBezTo>
                        <a:pt x="1712" y="2803"/>
                        <a:pt x="1502" y="2562"/>
                        <a:pt x="1221" y="2447"/>
                      </a:cubicBezTo>
                      <a:lnTo>
                        <a:pt x="250" y="2051"/>
                      </a:lnTo>
                      <a:lnTo>
                        <a:pt x="1289" y="1863"/>
                      </a:lnTo>
                      <a:cubicBezTo>
                        <a:pt x="1623" y="1803"/>
                        <a:pt x="1896" y="1563"/>
                        <a:pt x="1999" y="1240"/>
                      </a:cubicBezTo>
                      <a:lnTo>
                        <a:pt x="2324" y="231"/>
                      </a:lnTo>
                      <a:close/>
                      <a:moveTo>
                        <a:pt x="2329" y="1"/>
                      </a:moveTo>
                      <a:cubicBezTo>
                        <a:pt x="2307" y="1"/>
                        <a:pt x="2286" y="15"/>
                        <a:pt x="2279" y="37"/>
                      </a:cubicBezTo>
                      <a:lnTo>
                        <a:pt x="1902" y="1209"/>
                      </a:lnTo>
                      <a:cubicBezTo>
                        <a:pt x="1809" y="1496"/>
                        <a:pt x="1566" y="1709"/>
                        <a:pt x="1271" y="1762"/>
                      </a:cubicBezTo>
                      <a:lnTo>
                        <a:pt x="59" y="1983"/>
                      </a:lnTo>
                      <a:cubicBezTo>
                        <a:pt x="7" y="1991"/>
                        <a:pt x="0" y="2061"/>
                        <a:pt x="48" y="2080"/>
                      </a:cubicBezTo>
                      <a:lnTo>
                        <a:pt x="1183" y="2542"/>
                      </a:lnTo>
                      <a:cubicBezTo>
                        <a:pt x="1433" y="2645"/>
                        <a:pt x="1622" y="2859"/>
                        <a:pt x="1690" y="3121"/>
                      </a:cubicBezTo>
                      <a:lnTo>
                        <a:pt x="1999" y="4306"/>
                      </a:lnTo>
                      <a:cubicBezTo>
                        <a:pt x="2005" y="4328"/>
                        <a:pt x="2024" y="4344"/>
                        <a:pt x="2047" y="4345"/>
                      </a:cubicBezTo>
                      <a:lnTo>
                        <a:pt x="2048" y="4345"/>
                      </a:lnTo>
                      <a:cubicBezTo>
                        <a:pt x="2070" y="4345"/>
                        <a:pt x="2089" y="4332"/>
                        <a:pt x="2097" y="4311"/>
                      </a:cubicBezTo>
                      <a:lnTo>
                        <a:pt x="2510" y="3125"/>
                      </a:lnTo>
                      <a:cubicBezTo>
                        <a:pt x="2601" y="2866"/>
                        <a:pt x="2820" y="2674"/>
                        <a:pt x="3088" y="2618"/>
                      </a:cubicBezTo>
                      <a:lnTo>
                        <a:pt x="4319" y="2364"/>
                      </a:lnTo>
                      <a:cubicBezTo>
                        <a:pt x="4368" y="2353"/>
                        <a:pt x="4376" y="2286"/>
                        <a:pt x="4329" y="2265"/>
                      </a:cubicBezTo>
                      <a:lnTo>
                        <a:pt x="3138" y="1764"/>
                      </a:lnTo>
                      <a:cubicBezTo>
                        <a:pt x="2931" y="1679"/>
                        <a:pt x="2777" y="1502"/>
                        <a:pt x="2718" y="1286"/>
                      </a:cubicBezTo>
                      <a:lnTo>
                        <a:pt x="2378" y="39"/>
                      </a:lnTo>
                      <a:cubicBezTo>
                        <a:pt x="2372" y="18"/>
                        <a:pt x="2351" y="2"/>
                        <a:pt x="23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4"/>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2" name="Slide Number Placeholder 1">
            <a:extLst>
              <a:ext uri="{FF2B5EF4-FFF2-40B4-BE49-F238E27FC236}">
                <a16:creationId xmlns:a16="http://schemas.microsoft.com/office/drawing/2014/main" id="{74D82AB8-C227-344A-E4DE-09417A2A3854}"/>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8B192D1F-B724-F744-B0BC-4523D765B90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4"/>
        <p:cNvGrpSpPr/>
        <p:nvPr/>
      </p:nvGrpSpPr>
      <p:grpSpPr>
        <a:xfrm>
          <a:off x="0" y="0"/>
          <a:ext cx="0" cy="0"/>
          <a:chOff x="0" y="0"/>
          <a:chExt cx="0" cy="0"/>
        </a:xfrm>
      </p:grpSpPr>
      <p:pic>
        <p:nvPicPr>
          <p:cNvPr id="355" name="Google Shape;355;p8"/>
          <p:cNvPicPr preferRelativeResize="0"/>
          <p:nvPr/>
        </p:nvPicPr>
        <p:blipFill>
          <a:blip r:embed="rId2">
            <a:alphaModFix amt="22000"/>
          </a:blip>
          <a:stretch>
            <a:fillRect/>
          </a:stretch>
        </p:blipFill>
        <p:spPr>
          <a:xfrm>
            <a:off x="0" y="-5"/>
            <a:ext cx="9144003" cy="5143501"/>
          </a:xfrm>
          <a:prstGeom prst="rect">
            <a:avLst/>
          </a:prstGeom>
          <a:noFill/>
          <a:ln>
            <a:noFill/>
          </a:ln>
        </p:spPr>
      </p:pic>
      <p:sp>
        <p:nvSpPr>
          <p:cNvPr id="356" name="Google Shape;356;p8"/>
          <p:cNvSpPr txBox="1">
            <a:spLocks noGrp="1"/>
          </p:cNvSpPr>
          <p:nvPr>
            <p:ph type="title"/>
          </p:nvPr>
        </p:nvSpPr>
        <p:spPr>
          <a:xfrm>
            <a:off x="1388100" y="872050"/>
            <a:ext cx="6367800" cy="339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116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357" name="Google Shape;357;p8"/>
          <p:cNvGrpSpPr/>
          <p:nvPr/>
        </p:nvGrpSpPr>
        <p:grpSpPr>
          <a:xfrm rot="10800000" flipH="1">
            <a:off x="299036" y="138697"/>
            <a:ext cx="8546045" cy="4804739"/>
            <a:chOff x="304511" y="155943"/>
            <a:chExt cx="8546045" cy="4804739"/>
          </a:xfrm>
        </p:grpSpPr>
        <p:sp>
          <p:nvSpPr>
            <p:cNvPr id="358" name="Google Shape;358;p8"/>
            <p:cNvSpPr/>
            <p:nvPr/>
          </p:nvSpPr>
          <p:spPr>
            <a:xfrm>
              <a:off x="304511" y="4792565"/>
              <a:ext cx="57497" cy="57497"/>
            </a:xfrm>
            <a:custGeom>
              <a:avLst/>
              <a:gdLst/>
              <a:ahLst/>
              <a:cxnLst/>
              <a:rect l="l" t="t" r="r" b="b"/>
              <a:pathLst>
                <a:path w="869" h="869" extrusionOk="0">
                  <a:moveTo>
                    <a:pt x="435" y="0"/>
                  </a:moveTo>
                  <a:cubicBezTo>
                    <a:pt x="196" y="0"/>
                    <a:pt x="1" y="195"/>
                    <a:pt x="1" y="434"/>
                  </a:cubicBezTo>
                  <a:cubicBezTo>
                    <a:pt x="1" y="674"/>
                    <a:pt x="196" y="868"/>
                    <a:pt x="435" y="868"/>
                  </a:cubicBezTo>
                  <a:cubicBezTo>
                    <a:pt x="675" y="868"/>
                    <a:pt x="869" y="674"/>
                    <a:pt x="869" y="434"/>
                  </a:cubicBezTo>
                  <a:cubicBezTo>
                    <a:pt x="869" y="195"/>
                    <a:pt x="675" y="0"/>
                    <a:pt x="4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8"/>
            <p:cNvSpPr/>
            <p:nvPr/>
          </p:nvSpPr>
          <p:spPr>
            <a:xfrm>
              <a:off x="858931" y="4881006"/>
              <a:ext cx="79675" cy="79675"/>
            </a:xfrm>
            <a:custGeom>
              <a:avLst/>
              <a:gdLst/>
              <a:ahLst/>
              <a:cxnLst/>
              <a:rect l="l" t="t" r="r" b="b"/>
              <a:pathLst>
                <a:path w="388" h="388" extrusionOk="0">
                  <a:moveTo>
                    <a:pt x="194" y="1"/>
                  </a:moveTo>
                  <a:cubicBezTo>
                    <a:pt x="87" y="1"/>
                    <a:pt x="0" y="87"/>
                    <a:pt x="0" y="194"/>
                  </a:cubicBezTo>
                  <a:cubicBezTo>
                    <a:pt x="0" y="301"/>
                    <a:pt x="87" y="388"/>
                    <a:pt x="194" y="388"/>
                  </a:cubicBezTo>
                  <a:cubicBezTo>
                    <a:pt x="301" y="388"/>
                    <a:pt x="387" y="301"/>
                    <a:pt x="387" y="194"/>
                  </a:cubicBezTo>
                  <a:cubicBezTo>
                    <a:pt x="387" y="87"/>
                    <a:pt x="301" y="1"/>
                    <a:pt x="1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8"/>
            <p:cNvSpPr/>
            <p:nvPr/>
          </p:nvSpPr>
          <p:spPr>
            <a:xfrm>
              <a:off x="451030" y="4463938"/>
              <a:ext cx="47687" cy="44593"/>
            </a:xfrm>
            <a:custGeom>
              <a:avLst/>
              <a:gdLst/>
              <a:ahLst/>
              <a:cxnLst/>
              <a:rect l="l" t="t" r="r" b="b"/>
              <a:pathLst>
                <a:path w="185" h="173" extrusionOk="0">
                  <a:moveTo>
                    <a:pt x="90" y="1"/>
                  </a:moveTo>
                  <a:cubicBezTo>
                    <a:pt x="44" y="1"/>
                    <a:pt x="1" y="37"/>
                    <a:pt x="3" y="91"/>
                  </a:cubicBezTo>
                  <a:cubicBezTo>
                    <a:pt x="6" y="141"/>
                    <a:pt x="48" y="173"/>
                    <a:pt x="91" y="173"/>
                  </a:cubicBezTo>
                  <a:cubicBezTo>
                    <a:pt x="113" y="173"/>
                    <a:pt x="136" y="164"/>
                    <a:pt x="154" y="145"/>
                  </a:cubicBezTo>
                  <a:cubicBezTo>
                    <a:pt x="185" y="109"/>
                    <a:pt x="182" y="55"/>
                    <a:pt x="148" y="24"/>
                  </a:cubicBezTo>
                  <a:cubicBezTo>
                    <a:pt x="130" y="8"/>
                    <a:pt x="110" y="1"/>
                    <a:pt x="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8"/>
            <p:cNvSpPr/>
            <p:nvPr/>
          </p:nvSpPr>
          <p:spPr>
            <a:xfrm rot="9899982">
              <a:off x="8786597" y="162404"/>
              <a:ext cx="57497" cy="57497"/>
            </a:xfrm>
            <a:custGeom>
              <a:avLst/>
              <a:gdLst/>
              <a:ahLst/>
              <a:cxnLst/>
              <a:rect l="l" t="t" r="r" b="b"/>
              <a:pathLst>
                <a:path w="869" h="869" extrusionOk="0">
                  <a:moveTo>
                    <a:pt x="435" y="0"/>
                  </a:moveTo>
                  <a:cubicBezTo>
                    <a:pt x="196" y="0"/>
                    <a:pt x="1" y="195"/>
                    <a:pt x="1" y="434"/>
                  </a:cubicBezTo>
                  <a:cubicBezTo>
                    <a:pt x="1" y="674"/>
                    <a:pt x="196" y="868"/>
                    <a:pt x="435" y="868"/>
                  </a:cubicBezTo>
                  <a:cubicBezTo>
                    <a:pt x="675" y="868"/>
                    <a:pt x="869" y="674"/>
                    <a:pt x="869" y="434"/>
                  </a:cubicBezTo>
                  <a:cubicBezTo>
                    <a:pt x="869" y="195"/>
                    <a:pt x="675" y="0"/>
                    <a:pt x="4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8"/>
            <p:cNvSpPr/>
            <p:nvPr/>
          </p:nvSpPr>
          <p:spPr>
            <a:xfrm rot="9900004">
              <a:off x="8203509" y="201541"/>
              <a:ext cx="79675" cy="79675"/>
            </a:xfrm>
            <a:custGeom>
              <a:avLst/>
              <a:gdLst/>
              <a:ahLst/>
              <a:cxnLst/>
              <a:rect l="l" t="t" r="r" b="b"/>
              <a:pathLst>
                <a:path w="388" h="388" extrusionOk="0">
                  <a:moveTo>
                    <a:pt x="194" y="1"/>
                  </a:moveTo>
                  <a:cubicBezTo>
                    <a:pt x="87" y="1"/>
                    <a:pt x="0" y="87"/>
                    <a:pt x="0" y="194"/>
                  </a:cubicBezTo>
                  <a:cubicBezTo>
                    <a:pt x="0" y="301"/>
                    <a:pt x="87" y="388"/>
                    <a:pt x="194" y="388"/>
                  </a:cubicBezTo>
                  <a:cubicBezTo>
                    <a:pt x="301" y="388"/>
                    <a:pt x="387" y="301"/>
                    <a:pt x="387" y="194"/>
                  </a:cubicBezTo>
                  <a:cubicBezTo>
                    <a:pt x="387" y="87"/>
                    <a:pt x="301" y="1"/>
                    <a:pt x="1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8"/>
            <p:cNvSpPr/>
            <p:nvPr/>
          </p:nvSpPr>
          <p:spPr>
            <a:xfrm rot="9899996">
              <a:off x="8741439" y="529170"/>
              <a:ext cx="47687" cy="44593"/>
            </a:xfrm>
            <a:custGeom>
              <a:avLst/>
              <a:gdLst/>
              <a:ahLst/>
              <a:cxnLst/>
              <a:rect l="l" t="t" r="r" b="b"/>
              <a:pathLst>
                <a:path w="185" h="173" extrusionOk="0">
                  <a:moveTo>
                    <a:pt x="90" y="1"/>
                  </a:moveTo>
                  <a:cubicBezTo>
                    <a:pt x="44" y="1"/>
                    <a:pt x="1" y="37"/>
                    <a:pt x="3" y="91"/>
                  </a:cubicBezTo>
                  <a:cubicBezTo>
                    <a:pt x="6" y="141"/>
                    <a:pt x="48" y="173"/>
                    <a:pt x="91" y="173"/>
                  </a:cubicBezTo>
                  <a:cubicBezTo>
                    <a:pt x="113" y="173"/>
                    <a:pt x="136" y="164"/>
                    <a:pt x="154" y="145"/>
                  </a:cubicBezTo>
                  <a:cubicBezTo>
                    <a:pt x="185" y="109"/>
                    <a:pt x="182" y="55"/>
                    <a:pt x="148" y="24"/>
                  </a:cubicBezTo>
                  <a:cubicBezTo>
                    <a:pt x="130" y="8"/>
                    <a:pt x="110" y="1"/>
                    <a:pt x="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 name="Google Shape;364;p8"/>
          <p:cNvGrpSpPr/>
          <p:nvPr/>
        </p:nvGrpSpPr>
        <p:grpSpPr>
          <a:xfrm rot="8100000">
            <a:off x="106243" y="4222133"/>
            <a:ext cx="781965" cy="772630"/>
            <a:chOff x="8246752" y="93622"/>
            <a:chExt cx="781973" cy="772637"/>
          </a:xfrm>
        </p:grpSpPr>
        <p:sp>
          <p:nvSpPr>
            <p:cNvPr id="365" name="Google Shape;365;p8"/>
            <p:cNvSpPr/>
            <p:nvPr/>
          </p:nvSpPr>
          <p:spPr>
            <a:xfrm>
              <a:off x="8246752" y="93622"/>
              <a:ext cx="765854" cy="747384"/>
            </a:xfrm>
            <a:custGeom>
              <a:avLst/>
              <a:gdLst/>
              <a:ahLst/>
              <a:cxnLst/>
              <a:rect l="l" t="t" r="r" b="b"/>
              <a:pathLst>
                <a:path w="11403" h="11128" extrusionOk="0">
                  <a:moveTo>
                    <a:pt x="5320" y="998"/>
                  </a:moveTo>
                  <a:lnTo>
                    <a:pt x="11317" y="5801"/>
                  </a:lnTo>
                  <a:lnTo>
                    <a:pt x="4060" y="11041"/>
                  </a:lnTo>
                  <a:lnTo>
                    <a:pt x="2332" y="3535"/>
                  </a:lnTo>
                  <a:lnTo>
                    <a:pt x="5320" y="998"/>
                  </a:lnTo>
                  <a:close/>
                  <a:moveTo>
                    <a:pt x="1519" y="0"/>
                  </a:moveTo>
                  <a:lnTo>
                    <a:pt x="1469" y="12"/>
                  </a:lnTo>
                  <a:lnTo>
                    <a:pt x="2276" y="3516"/>
                  </a:lnTo>
                  <a:lnTo>
                    <a:pt x="1" y="5448"/>
                  </a:lnTo>
                  <a:lnTo>
                    <a:pt x="34" y="5486"/>
                  </a:lnTo>
                  <a:lnTo>
                    <a:pt x="2288" y="3573"/>
                  </a:lnTo>
                  <a:lnTo>
                    <a:pt x="4019" y="11089"/>
                  </a:lnTo>
                  <a:lnTo>
                    <a:pt x="4028" y="11127"/>
                  </a:lnTo>
                  <a:lnTo>
                    <a:pt x="11376" y="5823"/>
                  </a:lnTo>
                  <a:lnTo>
                    <a:pt x="11402" y="5804"/>
                  </a:lnTo>
                  <a:lnTo>
                    <a:pt x="5335" y="945"/>
                  </a:lnTo>
                  <a:lnTo>
                    <a:pt x="5320" y="932"/>
                  </a:lnTo>
                  <a:lnTo>
                    <a:pt x="2320" y="3479"/>
                  </a:lnTo>
                  <a:lnTo>
                    <a:pt x="1519" y="0"/>
                  </a:lnTo>
                  <a:close/>
                </a:path>
              </a:pathLst>
            </a:custGeom>
            <a:solidFill>
              <a:schemeClr val="lt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8"/>
            <p:cNvSpPr/>
            <p:nvPr/>
          </p:nvSpPr>
          <p:spPr>
            <a:xfrm>
              <a:off x="8246752" y="93622"/>
              <a:ext cx="765854" cy="747384"/>
            </a:xfrm>
            <a:custGeom>
              <a:avLst/>
              <a:gdLst/>
              <a:ahLst/>
              <a:cxnLst/>
              <a:rect l="l" t="t" r="r" b="b"/>
              <a:pathLst>
                <a:path w="11403" h="11128" extrusionOk="0">
                  <a:moveTo>
                    <a:pt x="5320" y="998"/>
                  </a:moveTo>
                  <a:lnTo>
                    <a:pt x="11317" y="5801"/>
                  </a:lnTo>
                  <a:lnTo>
                    <a:pt x="4060" y="11041"/>
                  </a:lnTo>
                  <a:lnTo>
                    <a:pt x="2332" y="3535"/>
                  </a:lnTo>
                  <a:lnTo>
                    <a:pt x="5320" y="998"/>
                  </a:lnTo>
                  <a:close/>
                  <a:moveTo>
                    <a:pt x="1519" y="0"/>
                  </a:moveTo>
                  <a:lnTo>
                    <a:pt x="1469" y="12"/>
                  </a:lnTo>
                  <a:lnTo>
                    <a:pt x="2276" y="3516"/>
                  </a:lnTo>
                  <a:lnTo>
                    <a:pt x="1" y="5448"/>
                  </a:lnTo>
                  <a:lnTo>
                    <a:pt x="34" y="5486"/>
                  </a:lnTo>
                  <a:lnTo>
                    <a:pt x="2288" y="3573"/>
                  </a:lnTo>
                  <a:lnTo>
                    <a:pt x="4019" y="11089"/>
                  </a:lnTo>
                  <a:lnTo>
                    <a:pt x="4028" y="11127"/>
                  </a:lnTo>
                  <a:lnTo>
                    <a:pt x="11376" y="5823"/>
                  </a:lnTo>
                  <a:lnTo>
                    <a:pt x="11402" y="5804"/>
                  </a:lnTo>
                  <a:lnTo>
                    <a:pt x="5335" y="945"/>
                  </a:lnTo>
                  <a:lnTo>
                    <a:pt x="5320" y="932"/>
                  </a:lnTo>
                  <a:lnTo>
                    <a:pt x="2320" y="3479"/>
                  </a:lnTo>
                  <a:lnTo>
                    <a:pt x="1519"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8"/>
            <p:cNvSpPr/>
            <p:nvPr/>
          </p:nvSpPr>
          <p:spPr>
            <a:xfrm>
              <a:off x="8480545" y="809708"/>
              <a:ext cx="66155" cy="56551"/>
            </a:xfrm>
            <a:custGeom>
              <a:avLst/>
              <a:gdLst/>
              <a:ahLst/>
              <a:cxnLst/>
              <a:rect l="l" t="t" r="r" b="b"/>
              <a:pathLst>
                <a:path w="985" h="842" extrusionOk="0">
                  <a:moveTo>
                    <a:pt x="563" y="0"/>
                  </a:moveTo>
                  <a:cubicBezTo>
                    <a:pt x="188" y="0"/>
                    <a:pt x="1" y="453"/>
                    <a:pt x="265" y="719"/>
                  </a:cubicBezTo>
                  <a:cubicBezTo>
                    <a:pt x="346" y="799"/>
                    <a:pt x="453" y="842"/>
                    <a:pt x="562" y="842"/>
                  </a:cubicBezTo>
                  <a:cubicBezTo>
                    <a:pt x="617" y="842"/>
                    <a:pt x="672" y="831"/>
                    <a:pt x="725" y="809"/>
                  </a:cubicBezTo>
                  <a:cubicBezTo>
                    <a:pt x="882" y="744"/>
                    <a:pt x="984" y="592"/>
                    <a:pt x="984" y="421"/>
                  </a:cubicBezTo>
                  <a:cubicBezTo>
                    <a:pt x="984" y="189"/>
                    <a:pt x="795" y="0"/>
                    <a:pt x="563" y="0"/>
                  </a:cubicBezTo>
                  <a:close/>
                </a:path>
              </a:pathLst>
            </a:custGeom>
            <a:solidFill>
              <a:schemeClr val="lt2"/>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8"/>
            <p:cNvSpPr/>
            <p:nvPr/>
          </p:nvSpPr>
          <p:spPr>
            <a:xfrm>
              <a:off x="8984264" y="466038"/>
              <a:ext cx="44462" cy="38014"/>
            </a:xfrm>
            <a:custGeom>
              <a:avLst/>
              <a:gdLst/>
              <a:ahLst/>
              <a:cxnLst/>
              <a:rect l="l" t="t" r="r" b="b"/>
              <a:pathLst>
                <a:path w="662" h="566" extrusionOk="0">
                  <a:moveTo>
                    <a:pt x="381" y="0"/>
                  </a:moveTo>
                  <a:cubicBezTo>
                    <a:pt x="381" y="0"/>
                    <a:pt x="380" y="0"/>
                    <a:pt x="379" y="0"/>
                  </a:cubicBezTo>
                  <a:cubicBezTo>
                    <a:pt x="127" y="0"/>
                    <a:pt x="0" y="304"/>
                    <a:pt x="178" y="482"/>
                  </a:cubicBezTo>
                  <a:cubicBezTo>
                    <a:pt x="236" y="540"/>
                    <a:pt x="307" y="565"/>
                    <a:pt x="376" y="565"/>
                  </a:cubicBezTo>
                  <a:cubicBezTo>
                    <a:pt x="522" y="565"/>
                    <a:pt x="662" y="453"/>
                    <a:pt x="662" y="283"/>
                  </a:cubicBezTo>
                  <a:cubicBezTo>
                    <a:pt x="662" y="127"/>
                    <a:pt x="535" y="0"/>
                    <a:pt x="381" y="0"/>
                  </a:cubicBezTo>
                  <a:close/>
                </a:path>
              </a:pathLst>
            </a:custGeom>
            <a:solidFill>
              <a:srgbClr val="F7581E"/>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a:off x="8565371" y="124449"/>
              <a:ext cx="78647" cy="67901"/>
            </a:xfrm>
            <a:custGeom>
              <a:avLst/>
              <a:gdLst/>
              <a:ahLst/>
              <a:cxnLst/>
              <a:rect l="l" t="t" r="r" b="b"/>
              <a:pathLst>
                <a:path w="1171" h="1011" extrusionOk="0">
                  <a:moveTo>
                    <a:pt x="593" y="0"/>
                  </a:moveTo>
                  <a:cubicBezTo>
                    <a:pt x="272" y="0"/>
                    <a:pt x="1" y="320"/>
                    <a:pt x="117" y="665"/>
                  </a:cubicBezTo>
                  <a:cubicBezTo>
                    <a:pt x="180" y="860"/>
                    <a:pt x="356" y="994"/>
                    <a:pt x="559" y="1009"/>
                  </a:cubicBezTo>
                  <a:cubicBezTo>
                    <a:pt x="571" y="1010"/>
                    <a:pt x="583" y="1010"/>
                    <a:pt x="595" y="1010"/>
                  </a:cubicBezTo>
                  <a:cubicBezTo>
                    <a:pt x="786" y="1010"/>
                    <a:pt x="960" y="903"/>
                    <a:pt x="1046" y="731"/>
                  </a:cubicBezTo>
                  <a:cubicBezTo>
                    <a:pt x="1171" y="482"/>
                    <a:pt x="1070" y="179"/>
                    <a:pt x="821" y="56"/>
                  </a:cubicBezTo>
                  <a:cubicBezTo>
                    <a:pt x="745" y="18"/>
                    <a:pt x="668" y="0"/>
                    <a:pt x="593" y="0"/>
                  </a:cubicBezTo>
                  <a:close/>
                </a:path>
              </a:pathLst>
            </a:custGeom>
            <a:solidFill>
              <a:srgbClr val="1EBDF7"/>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8"/>
            <p:cNvSpPr/>
            <p:nvPr/>
          </p:nvSpPr>
          <p:spPr>
            <a:xfrm>
              <a:off x="8480545" y="809708"/>
              <a:ext cx="66155" cy="56551"/>
            </a:xfrm>
            <a:custGeom>
              <a:avLst/>
              <a:gdLst/>
              <a:ahLst/>
              <a:cxnLst/>
              <a:rect l="l" t="t" r="r" b="b"/>
              <a:pathLst>
                <a:path w="985" h="842" extrusionOk="0">
                  <a:moveTo>
                    <a:pt x="563" y="0"/>
                  </a:moveTo>
                  <a:cubicBezTo>
                    <a:pt x="188" y="0"/>
                    <a:pt x="1" y="453"/>
                    <a:pt x="265" y="719"/>
                  </a:cubicBezTo>
                  <a:cubicBezTo>
                    <a:pt x="346" y="799"/>
                    <a:pt x="453" y="842"/>
                    <a:pt x="562" y="842"/>
                  </a:cubicBezTo>
                  <a:cubicBezTo>
                    <a:pt x="617" y="842"/>
                    <a:pt x="672" y="831"/>
                    <a:pt x="725" y="809"/>
                  </a:cubicBezTo>
                  <a:cubicBezTo>
                    <a:pt x="882" y="744"/>
                    <a:pt x="984" y="592"/>
                    <a:pt x="984" y="421"/>
                  </a:cubicBezTo>
                  <a:cubicBezTo>
                    <a:pt x="984" y="189"/>
                    <a:pt x="795" y="0"/>
                    <a:pt x="563"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8"/>
            <p:cNvSpPr/>
            <p:nvPr/>
          </p:nvSpPr>
          <p:spPr>
            <a:xfrm>
              <a:off x="8984264" y="466038"/>
              <a:ext cx="44462" cy="38014"/>
            </a:xfrm>
            <a:custGeom>
              <a:avLst/>
              <a:gdLst/>
              <a:ahLst/>
              <a:cxnLst/>
              <a:rect l="l" t="t" r="r" b="b"/>
              <a:pathLst>
                <a:path w="662" h="566" extrusionOk="0">
                  <a:moveTo>
                    <a:pt x="381" y="0"/>
                  </a:moveTo>
                  <a:cubicBezTo>
                    <a:pt x="381" y="0"/>
                    <a:pt x="380" y="0"/>
                    <a:pt x="379" y="0"/>
                  </a:cubicBezTo>
                  <a:cubicBezTo>
                    <a:pt x="127" y="0"/>
                    <a:pt x="0" y="304"/>
                    <a:pt x="178" y="482"/>
                  </a:cubicBezTo>
                  <a:cubicBezTo>
                    <a:pt x="236" y="540"/>
                    <a:pt x="307" y="565"/>
                    <a:pt x="376" y="565"/>
                  </a:cubicBezTo>
                  <a:cubicBezTo>
                    <a:pt x="522" y="565"/>
                    <a:pt x="662" y="453"/>
                    <a:pt x="662" y="283"/>
                  </a:cubicBezTo>
                  <a:cubicBezTo>
                    <a:pt x="662" y="127"/>
                    <a:pt x="535" y="0"/>
                    <a:pt x="381" y="0"/>
                  </a:cubicBezTo>
                  <a:close/>
                </a:path>
              </a:pathLst>
            </a:custGeom>
            <a:solidFill>
              <a:srgbClr val="F7581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8"/>
            <p:cNvSpPr/>
            <p:nvPr/>
          </p:nvSpPr>
          <p:spPr>
            <a:xfrm>
              <a:off x="8565371" y="124449"/>
              <a:ext cx="78647" cy="67901"/>
            </a:xfrm>
            <a:custGeom>
              <a:avLst/>
              <a:gdLst/>
              <a:ahLst/>
              <a:cxnLst/>
              <a:rect l="l" t="t" r="r" b="b"/>
              <a:pathLst>
                <a:path w="1171" h="1011" extrusionOk="0">
                  <a:moveTo>
                    <a:pt x="593" y="0"/>
                  </a:moveTo>
                  <a:cubicBezTo>
                    <a:pt x="272" y="0"/>
                    <a:pt x="1" y="320"/>
                    <a:pt x="117" y="665"/>
                  </a:cubicBezTo>
                  <a:cubicBezTo>
                    <a:pt x="180" y="860"/>
                    <a:pt x="356" y="994"/>
                    <a:pt x="559" y="1009"/>
                  </a:cubicBezTo>
                  <a:cubicBezTo>
                    <a:pt x="571" y="1010"/>
                    <a:pt x="583" y="1010"/>
                    <a:pt x="595" y="1010"/>
                  </a:cubicBezTo>
                  <a:cubicBezTo>
                    <a:pt x="786" y="1010"/>
                    <a:pt x="960" y="903"/>
                    <a:pt x="1046" y="731"/>
                  </a:cubicBezTo>
                  <a:cubicBezTo>
                    <a:pt x="1171" y="482"/>
                    <a:pt x="1070" y="179"/>
                    <a:pt x="821" y="56"/>
                  </a:cubicBezTo>
                  <a:cubicBezTo>
                    <a:pt x="745" y="18"/>
                    <a:pt x="668" y="0"/>
                    <a:pt x="593" y="0"/>
                  </a:cubicBezTo>
                  <a:close/>
                </a:path>
              </a:pathLst>
            </a:custGeom>
            <a:solidFill>
              <a:srgbClr val="1EBDF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3" name="Google Shape;373;p8"/>
          <p:cNvGrpSpPr/>
          <p:nvPr/>
        </p:nvGrpSpPr>
        <p:grpSpPr>
          <a:xfrm flipH="1">
            <a:off x="7950524" y="190616"/>
            <a:ext cx="1065414" cy="688778"/>
            <a:chOff x="4487662" y="1585653"/>
            <a:chExt cx="1065414" cy="688778"/>
          </a:xfrm>
        </p:grpSpPr>
        <p:grpSp>
          <p:nvGrpSpPr>
            <p:cNvPr id="374" name="Google Shape;374;p8"/>
            <p:cNvGrpSpPr/>
            <p:nvPr/>
          </p:nvGrpSpPr>
          <p:grpSpPr>
            <a:xfrm>
              <a:off x="4546067" y="1585653"/>
              <a:ext cx="970370" cy="648598"/>
              <a:chOff x="4641900" y="4151900"/>
              <a:chExt cx="211175" cy="141150"/>
            </a:xfrm>
          </p:grpSpPr>
          <p:sp>
            <p:nvSpPr>
              <p:cNvPr id="375" name="Google Shape;375;p8"/>
              <p:cNvSpPr/>
              <p:nvPr/>
            </p:nvSpPr>
            <p:spPr>
              <a:xfrm>
                <a:off x="4681125" y="4151900"/>
                <a:ext cx="16525" cy="14175"/>
              </a:xfrm>
              <a:custGeom>
                <a:avLst/>
                <a:gdLst/>
                <a:ahLst/>
                <a:cxnLst/>
                <a:rect l="l" t="t" r="r" b="b"/>
                <a:pathLst>
                  <a:path w="661" h="567" extrusionOk="0">
                    <a:moveTo>
                      <a:pt x="378" y="0"/>
                    </a:moveTo>
                    <a:cubicBezTo>
                      <a:pt x="126" y="0"/>
                      <a:pt x="0" y="306"/>
                      <a:pt x="178" y="484"/>
                    </a:cubicBezTo>
                    <a:cubicBezTo>
                      <a:pt x="236" y="541"/>
                      <a:pt x="306" y="567"/>
                      <a:pt x="375" y="567"/>
                    </a:cubicBezTo>
                    <a:cubicBezTo>
                      <a:pt x="521" y="567"/>
                      <a:pt x="660" y="454"/>
                      <a:pt x="660" y="283"/>
                    </a:cubicBezTo>
                    <a:cubicBezTo>
                      <a:pt x="660" y="127"/>
                      <a:pt x="534" y="0"/>
                      <a:pt x="378" y="0"/>
                    </a:cubicBezTo>
                    <a:close/>
                  </a:path>
                </a:pathLst>
              </a:custGeom>
              <a:solidFill>
                <a:schemeClr val="lt2"/>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8"/>
              <p:cNvSpPr/>
              <p:nvPr/>
            </p:nvSpPr>
            <p:spPr>
              <a:xfrm>
                <a:off x="4641900" y="4153675"/>
                <a:ext cx="211175" cy="139375"/>
              </a:xfrm>
              <a:custGeom>
                <a:avLst/>
                <a:gdLst/>
                <a:ahLst/>
                <a:cxnLst/>
                <a:rect l="l" t="t" r="r" b="b"/>
                <a:pathLst>
                  <a:path w="8447" h="5575" extrusionOk="0">
                    <a:moveTo>
                      <a:pt x="6233" y="0"/>
                    </a:moveTo>
                    <a:lnTo>
                      <a:pt x="6186" y="21"/>
                    </a:lnTo>
                    <a:lnTo>
                      <a:pt x="8322" y="4860"/>
                    </a:lnTo>
                    <a:lnTo>
                      <a:pt x="1930" y="164"/>
                    </a:lnTo>
                    <a:lnTo>
                      <a:pt x="1" y="5557"/>
                    </a:lnTo>
                    <a:lnTo>
                      <a:pt x="49" y="5574"/>
                    </a:lnTo>
                    <a:lnTo>
                      <a:pt x="1955" y="245"/>
                    </a:lnTo>
                    <a:lnTo>
                      <a:pt x="8446" y="5015"/>
                    </a:lnTo>
                    <a:lnTo>
                      <a:pt x="6233" y="0"/>
                    </a:lnTo>
                    <a:close/>
                  </a:path>
                </a:pathLst>
              </a:custGeom>
              <a:solidFill>
                <a:schemeClr val="lt2"/>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sp>
          <p:nvSpPr>
            <p:cNvPr id="377" name="Google Shape;377;p8"/>
            <p:cNvSpPr/>
            <p:nvPr/>
          </p:nvSpPr>
          <p:spPr>
            <a:xfrm>
              <a:off x="4546067" y="1593810"/>
              <a:ext cx="970370" cy="640442"/>
            </a:xfrm>
            <a:custGeom>
              <a:avLst/>
              <a:gdLst/>
              <a:ahLst/>
              <a:cxnLst/>
              <a:rect l="l" t="t" r="r" b="b"/>
              <a:pathLst>
                <a:path w="8447" h="5575" extrusionOk="0">
                  <a:moveTo>
                    <a:pt x="6233" y="0"/>
                  </a:moveTo>
                  <a:lnTo>
                    <a:pt x="6186" y="21"/>
                  </a:lnTo>
                  <a:lnTo>
                    <a:pt x="8322" y="4860"/>
                  </a:lnTo>
                  <a:lnTo>
                    <a:pt x="1930" y="164"/>
                  </a:lnTo>
                  <a:lnTo>
                    <a:pt x="1" y="5557"/>
                  </a:lnTo>
                  <a:lnTo>
                    <a:pt x="49" y="5574"/>
                  </a:lnTo>
                  <a:lnTo>
                    <a:pt x="1955" y="245"/>
                  </a:lnTo>
                  <a:lnTo>
                    <a:pt x="8446" y="5015"/>
                  </a:lnTo>
                  <a:lnTo>
                    <a:pt x="6233" y="0"/>
                  </a:lnTo>
                  <a:close/>
                </a:path>
              </a:pathLst>
            </a:custGeom>
            <a:solidFill>
              <a:srgbClr val="1EBDF7"/>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a:off x="4546067" y="1593810"/>
              <a:ext cx="970370" cy="640442"/>
            </a:xfrm>
            <a:custGeom>
              <a:avLst/>
              <a:gdLst/>
              <a:ahLst/>
              <a:cxnLst/>
              <a:rect l="l" t="t" r="r" b="b"/>
              <a:pathLst>
                <a:path w="8447" h="5575" extrusionOk="0">
                  <a:moveTo>
                    <a:pt x="6233" y="0"/>
                  </a:moveTo>
                  <a:lnTo>
                    <a:pt x="6186" y="21"/>
                  </a:lnTo>
                  <a:lnTo>
                    <a:pt x="8322" y="4860"/>
                  </a:lnTo>
                  <a:lnTo>
                    <a:pt x="1930" y="164"/>
                  </a:lnTo>
                  <a:lnTo>
                    <a:pt x="1" y="5557"/>
                  </a:lnTo>
                  <a:lnTo>
                    <a:pt x="49" y="5574"/>
                  </a:lnTo>
                  <a:lnTo>
                    <a:pt x="1955" y="245"/>
                  </a:lnTo>
                  <a:lnTo>
                    <a:pt x="8446" y="5015"/>
                  </a:lnTo>
                  <a:lnTo>
                    <a:pt x="6233" y="0"/>
                  </a:ln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8"/>
            <p:cNvSpPr/>
            <p:nvPr/>
          </p:nvSpPr>
          <p:spPr>
            <a:xfrm>
              <a:off x="4487662" y="2177704"/>
              <a:ext cx="113039" cy="96727"/>
            </a:xfrm>
            <a:custGeom>
              <a:avLst/>
              <a:gdLst/>
              <a:ahLst/>
              <a:cxnLst/>
              <a:rect l="l" t="t" r="r" b="b"/>
              <a:pathLst>
                <a:path w="984" h="842" extrusionOk="0">
                  <a:moveTo>
                    <a:pt x="563" y="0"/>
                  </a:moveTo>
                  <a:cubicBezTo>
                    <a:pt x="188" y="0"/>
                    <a:pt x="1" y="453"/>
                    <a:pt x="266" y="719"/>
                  </a:cubicBezTo>
                  <a:cubicBezTo>
                    <a:pt x="346" y="799"/>
                    <a:pt x="453" y="842"/>
                    <a:pt x="562" y="842"/>
                  </a:cubicBezTo>
                  <a:cubicBezTo>
                    <a:pt x="617" y="842"/>
                    <a:pt x="672" y="831"/>
                    <a:pt x="724" y="809"/>
                  </a:cubicBezTo>
                  <a:cubicBezTo>
                    <a:pt x="882" y="744"/>
                    <a:pt x="984" y="591"/>
                    <a:pt x="984" y="421"/>
                  </a:cubicBezTo>
                  <a:cubicBezTo>
                    <a:pt x="984" y="189"/>
                    <a:pt x="795" y="0"/>
                    <a:pt x="563" y="0"/>
                  </a:cubicBezTo>
                  <a:close/>
                </a:path>
              </a:pathLst>
            </a:custGeom>
            <a:solidFill>
              <a:srgbClr val="1EBDF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8"/>
            <p:cNvSpPr/>
            <p:nvPr/>
          </p:nvSpPr>
          <p:spPr>
            <a:xfrm>
              <a:off x="4726309" y="1585653"/>
              <a:ext cx="75934" cy="65136"/>
            </a:xfrm>
            <a:custGeom>
              <a:avLst/>
              <a:gdLst/>
              <a:ahLst/>
              <a:cxnLst/>
              <a:rect l="l" t="t" r="r" b="b"/>
              <a:pathLst>
                <a:path w="661" h="567" extrusionOk="0">
                  <a:moveTo>
                    <a:pt x="378" y="0"/>
                  </a:moveTo>
                  <a:cubicBezTo>
                    <a:pt x="126" y="0"/>
                    <a:pt x="0" y="306"/>
                    <a:pt x="178" y="484"/>
                  </a:cubicBezTo>
                  <a:cubicBezTo>
                    <a:pt x="236" y="541"/>
                    <a:pt x="306" y="567"/>
                    <a:pt x="375" y="567"/>
                  </a:cubicBezTo>
                  <a:cubicBezTo>
                    <a:pt x="521" y="567"/>
                    <a:pt x="660" y="454"/>
                    <a:pt x="660" y="283"/>
                  </a:cubicBezTo>
                  <a:cubicBezTo>
                    <a:pt x="660" y="127"/>
                    <a:pt x="534" y="0"/>
                    <a:pt x="378" y="0"/>
                  </a:cubicBezTo>
                  <a:close/>
                </a:path>
              </a:pathLst>
            </a:custGeom>
            <a:solidFill>
              <a:srgbClr val="F7581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8"/>
            <p:cNvSpPr/>
            <p:nvPr/>
          </p:nvSpPr>
          <p:spPr>
            <a:xfrm>
              <a:off x="5441274" y="2102200"/>
              <a:ext cx="111802" cy="96724"/>
            </a:xfrm>
            <a:custGeom>
              <a:avLst/>
              <a:gdLst/>
              <a:ahLst/>
              <a:cxnLst/>
              <a:rect l="l" t="t" r="r" b="b"/>
              <a:pathLst>
                <a:path w="1170" h="1012" extrusionOk="0">
                  <a:moveTo>
                    <a:pt x="594" y="1"/>
                  </a:moveTo>
                  <a:cubicBezTo>
                    <a:pt x="272" y="1"/>
                    <a:pt x="1" y="320"/>
                    <a:pt x="117" y="666"/>
                  </a:cubicBezTo>
                  <a:cubicBezTo>
                    <a:pt x="181" y="860"/>
                    <a:pt x="356" y="995"/>
                    <a:pt x="559" y="1010"/>
                  </a:cubicBezTo>
                  <a:cubicBezTo>
                    <a:pt x="571" y="1011"/>
                    <a:pt x="583" y="1011"/>
                    <a:pt x="595" y="1011"/>
                  </a:cubicBezTo>
                  <a:cubicBezTo>
                    <a:pt x="785" y="1011"/>
                    <a:pt x="960" y="904"/>
                    <a:pt x="1046" y="732"/>
                  </a:cubicBezTo>
                  <a:cubicBezTo>
                    <a:pt x="1170" y="483"/>
                    <a:pt x="1070" y="180"/>
                    <a:pt x="821" y="55"/>
                  </a:cubicBezTo>
                  <a:cubicBezTo>
                    <a:pt x="746" y="18"/>
                    <a:pt x="668" y="1"/>
                    <a:pt x="594"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2"/>
        <p:cNvGrpSpPr/>
        <p:nvPr/>
      </p:nvGrpSpPr>
      <p:grpSpPr>
        <a:xfrm>
          <a:off x="0" y="0"/>
          <a:ext cx="0" cy="0"/>
          <a:chOff x="0" y="0"/>
          <a:chExt cx="0" cy="0"/>
        </a:xfrm>
      </p:grpSpPr>
      <p:pic>
        <p:nvPicPr>
          <p:cNvPr id="383" name="Google Shape;383;p9"/>
          <p:cNvPicPr preferRelativeResize="0"/>
          <p:nvPr/>
        </p:nvPicPr>
        <p:blipFill>
          <a:blip r:embed="rId2">
            <a:alphaModFix amt="22000"/>
          </a:blip>
          <a:stretch>
            <a:fillRect/>
          </a:stretch>
        </p:blipFill>
        <p:spPr>
          <a:xfrm>
            <a:off x="0" y="-5"/>
            <a:ext cx="9144003" cy="5143501"/>
          </a:xfrm>
          <a:prstGeom prst="rect">
            <a:avLst/>
          </a:prstGeom>
          <a:noFill/>
          <a:ln>
            <a:noFill/>
          </a:ln>
        </p:spPr>
      </p:pic>
      <p:sp>
        <p:nvSpPr>
          <p:cNvPr id="384" name="Google Shape;384;p9"/>
          <p:cNvSpPr txBox="1">
            <a:spLocks noGrp="1"/>
          </p:cNvSpPr>
          <p:nvPr>
            <p:ph type="title"/>
          </p:nvPr>
        </p:nvSpPr>
        <p:spPr>
          <a:xfrm>
            <a:off x="715100" y="1095225"/>
            <a:ext cx="4187100" cy="18693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15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85" name="Google Shape;385;p9"/>
          <p:cNvSpPr txBox="1">
            <a:spLocks noGrp="1"/>
          </p:cNvSpPr>
          <p:nvPr>
            <p:ph type="subTitle" idx="1"/>
          </p:nvPr>
        </p:nvSpPr>
        <p:spPr>
          <a:xfrm>
            <a:off x="715100" y="2953650"/>
            <a:ext cx="4187100" cy="108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86" name="Google Shape;386;p9"/>
          <p:cNvGrpSpPr/>
          <p:nvPr/>
        </p:nvGrpSpPr>
        <p:grpSpPr>
          <a:xfrm rot="8100000">
            <a:off x="106243" y="4222133"/>
            <a:ext cx="781965" cy="772630"/>
            <a:chOff x="8246752" y="93622"/>
            <a:chExt cx="781973" cy="772637"/>
          </a:xfrm>
        </p:grpSpPr>
        <p:sp>
          <p:nvSpPr>
            <p:cNvPr id="387" name="Google Shape;387;p9"/>
            <p:cNvSpPr/>
            <p:nvPr/>
          </p:nvSpPr>
          <p:spPr>
            <a:xfrm>
              <a:off x="8246752" y="93622"/>
              <a:ext cx="765854" cy="747384"/>
            </a:xfrm>
            <a:custGeom>
              <a:avLst/>
              <a:gdLst/>
              <a:ahLst/>
              <a:cxnLst/>
              <a:rect l="l" t="t" r="r" b="b"/>
              <a:pathLst>
                <a:path w="11403" h="11128" extrusionOk="0">
                  <a:moveTo>
                    <a:pt x="5320" y="998"/>
                  </a:moveTo>
                  <a:lnTo>
                    <a:pt x="11317" y="5801"/>
                  </a:lnTo>
                  <a:lnTo>
                    <a:pt x="4060" y="11041"/>
                  </a:lnTo>
                  <a:lnTo>
                    <a:pt x="2332" y="3535"/>
                  </a:lnTo>
                  <a:lnTo>
                    <a:pt x="5320" y="998"/>
                  </a:lnTo>
                  <a:close/>
                  <a:moveTo>
                    <a:pt x="1519" y="0"/>
                  </a:moveTo>
                  <a:lnTo>
                    <a:pt x="1469" y="12"/>
                  </a:lnTo>
                  <a:lnTo>
                    <a:pt x="2276" y="3516"/>
                  </a:lnTo>
                  <a:lnTo>
                    <a:pt x="1" y="5448"/>
                  </a:lnTo>
                  <a:lnTo>
                    <a:pt x="34" y="5486"/>
                  </a:lnTo>
                  <a:lnTo>
                    <a:pt x="2288" y="3573"/>
                  </a:lnTo>
                  <a:lnTo>
                    <a:pt x="4019" y="11089"/>
                  </a:lnTo>
                  <a:lnTo>
                    <a:pt x="4028" y="11127"/>
                  </a:lnTo>
                  <a:lnTo>
                    <a:pt x="11376" y="5823"/>
                  </a:lnTo>
                  <a:lnTo>
                    <a:pt x="11402" y="5804"/>
                  </a:lnTo>
                  <a:lnTo>
                    <a:pt x="5335" y="945"/>
                  </a:lnTo>
                  <a:lnTo>
                    <a:pt x="5320" y="932"/>
                  </a:lnTo>
                  <a:lnTo>
                    <a:pt x="2320" y="3479"/>
                  </a:lnTo>
                  <a:lnTo>
                    <a:pt x="1519" y="0"/>
                  </a:lnTo>
                  <a:close/>
                </a:path>
              </a:pathLst>
            </a:custGeom>
            <a:solidFill>
              <a:schemeClr val="lt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9"/>
            <p:cNvSpPr/>
            <p:nvPr/>
          </p:nvSpPr>
          <p:spPr>
            <a:xfrm>
              <a:off x="8246752" y="93622"/>
              <a:ext cx="765854" cy="747384"/>
            </a:xfrm>
            <a:custGeom>
              <a:avLst/>
              <a:gdLst/>
              <a:ahLst/>
              <a:cxnLst/>
              <a:rect l="l" t="t" r="r" b="b"/>
              <a:pathLst>
                <a:path w="11403" h="11128" extrusionOk="0">
                  <a:moveTo>
                    <a:pt x="5320" y="998"/>
                  </a:moveTo>
                  <a:lnTo>
                    <a:pt x="11317" y="5801"/>
                  </a:lnTo>
                  <a:lnTo>
                    <a:pt x="4060" y="11041"/>
                  </a:lnTo>
                  <a:lnTo>
                    <a:pt x="2332" y="3535"/>
                  </a:lnTo>
                  <a:lnTo>
                    <a:pt x="5320" y="998"/>
                  </a:lnTo>
                  <a:close/>
                  <a:moveTo>
                    <a:pt x="1519" y="0"/>
                  </a:moveTo>
                  <a:lnTo>
                    <a:pt x="1469" y="12"/>
                  </a:lnTo>
                  <a:lnTo>
                    <a:pt x="2276" y="3516"/>
                  </a:lnTo>
                  <a:lnTo>
                    <a:pt x="1" y="5448"/>
                  </a:lnTo>
                  <a:lnTo>
                    <a:pt x="34" y="5486"/>
                  </a:lnTo>
                  <a:lnTo>
                    <a:pt x="2288" y="3573"/>
                  </a:lnTo>
                  <a:lnTo>
                    <a:pt x="4019" y="11089"/>
                  </a:lnTo>
                  <a:lnTo>
                    <a:pt x="4028" y="11127"/>
                  </a:lnTo>
                  <a:lnTo>
                    <a:pt x="11376" y="5823"/>
                  </a:lnTo>
                  <a:lnTo>
                    <a:pt x="11402" y="5804"/>
                  </a:lnTo>
                  <a:lnTo>
                    <a:pt x="5335" y="945"/>
                  </a:lnTo>
                  <a:lnTo>
                    <a:pt x="5320" y="932"/>
                  </a:lnTo>
                  <a:lnTo>
                    <a:pt x="2320" y="3479"/>
                  </a:lnTo>
                  <a:lnTo>
                    <a:pt x="1519"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9"/>
            <p:cNvSpPr/>
            <p:nvPr/>
          </p:nvSpPr>
          <p:spPr>
            <a:xfrm>
              <a:off x="8480545" y="809708"/>
              <a:ext cx="66155" cy="56551"/>
            </a:xfrm>
            <a:custGeom>
              <a:avLst/>
              <a:gdLst/>
              <a:ahLst/>
              <a:cxnLst/>
              <a:rect l="l" t="t" r="r" b="b"/>
              <a:pathLst>
                <a:path w="985" h="842" extrusionOk="0">
                  <a:moveTo>
                    <a:pt x="563" y="0"/>
                  </a:moveTo>
                  <a:cubicBezTo>
                    <a:pt x="188" y="0"/>
                    <a:pt x="1" y="453"/>
                    <a:pt x="265" y="719"/>
                  </a:cubicBezTo>
                  <a:cubicBezTo>
                    <a:pt x="346" y="799"/>
                    <a:pt x="453" y="842"/>
                    <a:pt x="562" y="842"/>
                  </a:cubicBezTo>
                  <a:cubicBezTo>
                    <a:pt x="617" y="842"/>
                    <a:pt x="672" y="831"/>
                    <a:pt x="725" y="809"/>
                  </a:cubicBezTo>
                  <a:cubicBezTo>
                    <a:pt x="882" y="744"/>
                    <a:pt x="984" y="592"/>
                    <a:pt x="984" y="421"/>
                  </a:cubicBezTo>
                  <a:cubicBezTo>
                    <a:pt x="984" y="189"/>
                    <a:pt x="795" y="0"/>
                    <a:pt x="563" y="0"/>
                  </a:cubicBezTo>
                  <a:close/>
                </a:path>
              </a:pathLst>
            </a:custGeom>
            <a:solidFill>
              <a:schemeClr val="lt2"/>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9"/>
            <p:cNvSpPr/>
            <p:nvPr/>
          </p:nvSpPr>
          <p:spPr>
            <a:xfrm>
              <a:off x="8984264" y="466038"/>
              <a:ext cx="44462" cy="38014"/>
            </a:xfrm>
            <a:custGeom>
              <a:avLst/>
              <a:gdLst/>
              <a:ahLst/>
              <a:cxnLst/>
              <a:rect l="l" t="t" r="r" b="b"/>
              <a:pathLst>
                <a:path w="662" h="566" extrusionOk="0">
                  <a:moveTo>
                    <a:pt x="381" y="0"/>
                  </a:moveTo>
                  <a:cubicBezTo>
                    <a:pt x="381" y="0"/>
                    <a:pt x="380" y="0"/>
                    <a:pt x="379" y="0"/>
                  </a:cubicBezTo>
                  <a:cubicBezTo>
                    <a:pt x="127" y="0"/>
                    <a:pt x="0" y="304"/>
                    <a:pt x="178" y="482"/>
                  </a:cubicBezTo>
                  <a:cubicBezTo>
                    <a:pt x="236" y="540"/>
                    <a:pt x="307" y="565"/>
                    <a:pt x="376" y="565"/>
                  </a:cubicBezTo>
                  <a:cubicBezTo>
                    <a:pt x="522" y="565"/>
                    <a:pt x="662" y="453"/>
                    <a:pt x="662" y="283"/>
                  </a:cubicBezTo>
                  <a:cubicBezTo>
                    <a:pt x="662" y="127"/>
                    <a:pt x="535" y="0"/>
                    <a:pt x="381" y="0"/>
                  </a:cubicBezTo>
                  <a:close/>
                </a:path>
              </a:pathLst>
            </a:custGeom>
            <a:solidFill>
              <a:srgbClr val="F7581E"/>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9"/>
            <p:cNvSpPr/>
            <p:nvPr/>
          </p:nvSpPr>
          <p:spPr>
            <a:xfrm>
              <a:off x="8565371" y="124449"/>
              <a:ext cx="78647" cy="67901"/>
            </a:xfrm>
            <a:custGeom>
              <a:avLst/>
              <a:gdLst/>
              <a:ahLst/>
              <a:cxnLst/>
              <a:rect l="l" t="t" r="r" b="b"/>
              <a:pathLst>
                <a:path w="1171" h="1011" extrusionOk="0">
                  <a:moveTo>
                    <a:pt x="593" y="0"/>
                  </a:moveTo>
                  <a:cubicBezTo>
                    <a:pt x="272" y="0"/>
                    <a:pt x="1" y="320"/>
                    <a:pt x="117" y="665"/>
                  </a:cubicBezTo>
                  <a:cubicBezTo>
                    <a:pt x="180" y="860"/>
                    <a:pt x="356" y="994"/>
                    <a:pt x="559" y="1009"/>
                  </a:cubicBezTo>
                  <a:cubicBezTo>
                    <a:pt x="571" y="1010"/>
                    <a:pt x="583" y="1010"/>
                    <a:pt x="595" y="1010"/>
                  </a:cubicBezTo>
                  <a:cubicBezTo>
                    <a:pt x="786" y="1010"/>
                    <a:pt x="960" y="903"/>
                    <a:pt x="1046" y="731"/>
                  </a:cubicBezTo>
                  <a:cubicBezTo>
                    <a:pt x="1171" y="482"/>
                    <a:pt x="1070" y="179"/>
                    <a:pt x="821" y="56"/>
                  </a:cubicBezTo>
                  <a:cubicBezTo>
                    <a:pt x="745" y="18"/>
                    <a:pt x="668" y="0"/>
                    <a:pt x="593" y="0"/>
                  </a:cubicBezTo>
                  <a:close/>
                </a:path>
              </a:pathLst>
            </a:custGeom>
            <a:solidFill>
              <a:srgbClr val="1EBDF7"/>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9"/>
            <p:cNvSpPr/>
            <p:nvPr/>
          </p:nvSpPr>
          <p:spPr>
            <a:xfrm>
              <a:off x="8480545" y="809708"/>
              <a:ext cx="66155" cy="56551"/>
            </a:xfrm>
            <a:custGeom>
              <a:avLst/>
              <a:gdLst/>
              <a:ahLst/>
              <a:cxnLst/>
              <a:rect l="l" t="t" r="r" b="b"/>
              <a:pathLst>
                <a:path w="985" h="842" extrusionOk="0">
                  <a:moveTo>
                    <a:pt x="563" y="0"/>
                  </a:moveTo>
                  <a:cubicBezTo>
                    <a:pt x="188" y="0"/>
                    <a:pt x="1" y="453"/>
                    <a:pt x="265" y="719"/>
                  </a:cubicBezTo>
                  <a:cubicBezTo>
                    <a:pt x="346" y="799"/>
                    <a:pt x="453" y="842"/>
                    <a:pt x="562" y="842"/>
                  </a:cubicBezTo>
                  <a:cubicBezTo>
                    <a:pt x="617" y="842"/>
                    <a:pt x="672" y="831"/>
                    <a:pt x="725" y="809"/>
                  </a:cubicBezTo>
                  <a:cubicBezTo>
                    <a:pt x="882" y="744"/>
                    <a:pt x="984" y="592"/>
                    <a:pt x="984" y="421"/>
                  </a:cubicBezTo>
                  <a:cubicBezTo>
                    <a:pt x="984" y="189"/>
                    <a:pt x="795" y="0"/>
                    <a:pt x="563"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9"/>
            <p:cNvSpPr/>
            <p:nvPr/>
          </p:nvSpPr>
          <p:spPr>
            <a:xfrm>
              <a:off x="8984264" y="466038"/>
              <a:ext cx="44462" cy="38014"/>
            </a:xfrm>
            <a:custGeom>
              <a:avLst/>
              <a:gdLst/>
              <a:ahLst/>
              <a:cxnLst/>
              <a:rect l="l" t="t" r="r" b="b"/>
              <a:pathLst>
                <a:path w="662" h="566" extrusionOk="0">
                  <a:moveTo>
                    <a:pt x="381" y="0"/>
                  </a:moveTo>
                  <a:cubicBezTo>
                    <a:pt x="381" y="0"/>
                    <a:pt x="380" y="0"/>
                    <a:pt x="379" y="0"/>
                  </a:cubicBezTo>
                  <a:cubicBezTo>
                    <a:pt x="127" y="0"/>
                    <a:pt x="0" y="304"/>
                    <a:pt x="178" y="482"/>
                  </a:cubicBezTo>
                  <a:cubicBezTo>
                    <a:pt x="236" y="540"/>
                    <a:pt x="307" y="565"/>
                    <a:pt x="376" y="565"/>
                  </a:cubicBezTo>
                  <a:cubicBezTo>
                    <a:pt x="522" y="565"/>
                    <a:pt x="662" y="453"/>
                    <a:pt x="662" y="283"/>
                  </a:cubicBezTo>
                  <a:cubicBezTo>
                    <a:pt x="662" y="127"/>
                    <a:pt x="535" y="0"/>
                    <a:pt x="381" y="0"/>
                  </a:cubicBezTo>
                  <a:close/>
                </a:path>
              </a:pathLst>
            </a:custGeom>
            <a:solidFill>
              <a:srgbClr val="F7581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9"/>
            <p:cNvSpPr/>
            <p:nvPr/>
          </p:nvSpPr>
          <p:spPr>
            <a:xfrm>
              <a:off x="8565371" y="124449"/>
              <a:ext cx="78647" cy="67901"/>
            </a:xfrm>
            <a:custGeom>
              <a:avLst/>
              <a:gdLst/>
              <a:ahLst/>
              <a:cxnLst/>
              <a:rect l="l" t="t" r="r" b="b"/>
              <a:pathLst>
                <a:path w="1171" h="1011" extrusionOk="0">
                  <a:moveTo>
                    <a:pt x="593" y="0"/>
                  </a:moveTo>
                  <a:cubicBezTo>
                    <a:pt x="272" y="0"/>
                    <a:pt x="1" y="320"/>
                    <a:pt x="117" y="665"/>
                  </a:cubicBezTo>
                  <a:cubicBezTo>
                    <a:pt x="180" y="860"/>
                    <a:pt x="356" y="994"/>
                    <a:pt x="559" y="1009"/>
                  </a:cubicBezTo>
                  <a:cubicBezTo>
                    <a:pt x="571" y="1010"/>
                    <a:pt x="583" y="1010"/>
                    <a:pt x="595" y="1010"/>
                  </a:cubicBezTo>
                  <a:cubicBezTo>
                    <a:pt x="786" y="1010"/>
                    <a:pt x="960" y="903"/>
                    <a:pt x="1046" y="731"/>
                  </a:cubicBezTo>
                  <a:cubicBezTo>
                    <a:pt x="1171" y="482"/>
                    <a:pt x="1070" y="179"/>
                    <a:pt x="821" y="56"/>
                  </a:cubicBezTo>
                  <a:cubicBezTo>
                    <a:pt x="745" y="18"/>
                    <a:pt x="668" y="0"/>
                    <a:pt x="593" y="0"/>
                  </a:cubicBezTo>
                  <a:close/>
                </a:path>
              </a:pathLst>
            </a:custGeom>
            <a:solidFill>
              <a:srgbClr val="1EBDF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5" name="Google Shape;395;p9"/>
          <p:cNvSpPr/>
          <p:nvPr/>
        </p:nvSpPr>
        <p:spPr>
          <a:xfrm rot="900018" flipH="1">
            <a:off x="8781122" y="4879477"/>
            <a:ext cx="57497" cy="57497"/>
          </a:xfrm>
          <a:custGeom>
            <a:avLst/>
            <a:gdLst/>
            <a:ahLst/>
            <a:cxnLst/>
            <a:rect l="l" t="t" r="r" b="b"/>
            <a:pathLst>
              <a:path w="869" h="869" extrusionOk="0">
                <a:moveTo>
                  <a:pt x="435" y="0"/>
                </a:moveTo>
                <a:cubicBezTo>
                  <a:pt x="196" y="0"/>
                  <a:pt x="1" y="195"/>
                  <a:pt x="1" y="434"/>
                </a:cubicBezTo>
                <a:cubicBezTo>
                  <a:pt x="1" y="674"/>
                  <a:pt x="196" y="868"/>
                  <a:pt x="435" y="868"/>
                </a:cubicBezTo>
                <a:cubicBezTo>
                  <a:pt x="675" y="868"/>
                  <a:pt x="869" y="674"/>
                  <a:pt x="869" y="434"/>
                </a:cubicBezTo>
                <a:cubicBezTo>
                  <a:pt x="869" y="195"/>
                  <a:pt x="675" y="0"/>
                  <a:pt x="4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9"/>
          <p:cNvSpPr/>
          <p:nvPr/>
        </p:nvSpPr>
        <p:spPr>
          <a:xfrm rot="899996" flipH="1">
            <a:off x="8198034" y="4818162"/>
            <a:ext cx="79675" cy="79675"/>
          </a:xfrm>
          <a:custGeom>
            <a:avLst/>
            <a:gdLst/>
            <a:ahLst/>
            <a:cxnLst/>
            <a:rect l="l" t="t" r="r" b="b"/>
            <a:pathLst>
              <a:path w="388" h="388" extrusionOk="0">
                <a:moveTo>
                  <a:pt x="194" y="1"/>
                </a:moveTo>
                <a:cubicBezTo>
                  <a:pt x="87" y="1"/>
                  <a:pt x="0" y="87"/>
                  <a:pt x="0" y="194"/>
                </a:cubicBezTo>
                <a:cubicBezTo>
                  <a:pt x="0" y="301"/>
                  <a:pt x="87" y="388"/>
                  <a:pt x="194" y="388"/>
                </a:cubicBezTo>
                <a:cubicBezTo>
                  <a:pt x="301" y="388"/>
                  <a:pt x="387" y="301"/>
                  <a:pt x="387" y="194"/>
                </a:cubicBezTo>
                <a:cubicBezTo>
                  <a:pt x="387" y="87"/>
                  <a:pt x="301" y="1"/>
                  <a:pt x="1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9"/>
          <p:cNvSpPr/>
          <p:nvPr/>
        </p:nvSpPr>
        <p:spPr>
          <a:xfrm rot="900004" flipH="1">
            <a:off x="8735964" y="4525615"/>
            <a:ext cx="47687" cy="44593"/>
          </a:xfrm>
          <a:custGeom>
            <a:avLst/>
            <a:gdLst/>
            <a:ahLst/>
            <a:cxnLst/>
            <a:rect l="l" t="t" r="r" b="b"/>
            <a:pathLst>
              <a:path w="185" h="173" extrusionOk="0">
                <a:moveTo>
                  <a:pt x="90" y="1"/>
                </a:moveTo>
                <a:cubicBezTo>
                  <a:pt x="44" y="1"/>
                  <a:pt x="1" y="37"/>
                  <a:pt x="3" y="91"/>
                </a:cubicBezTo>
                <a:cubicBezTo>
                  <a:pt x="6" y="141"/>
                  <a:pt x="48" y="173"/>
                  <a:pt x="91" y="173"/>
                </a:cubicBezTo>
                <a:cubicBezTo>
                  <a:pt x="113" y="173"/>
                  <a:pt x="136" y="164"/>
                  <a:pt x="154" y="145"/>
                </a:cubicBezTo>
                <a:cubicBezTo>
                  <a:pt x="185" y="109"/>
                  <a:pt x="182" y="55"/>
                  <a:pt x="148" y="24"/>
                </a:cubicBezTo>
                <a:cubicBezTo>
                  <a:pt x="130" y="8"/>
                  <a:pt x="110" y="1"/>
                  <a:pt x="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8" name="Google Shape;398;p9"/>
          <p:cNvGrpSpPr/>
          <p:nvPr/>
        </p:nvGrpSpPr>
        <p:grpSpPr>
          <a:xfrm>
            <a:off x="7940478" y="63052"/>
            <a:ext cx="1091005" cy="805158"/>
            <a:chOff x="7940478" y="63052"/>
            <a:chExt cx="1091005" cy="805158"/>
          </a:xfrm>
        </p:grpSpPr>
        <p:sp>
          <p:nvSpPr>
            <p:cNvPr id="399" name="Google Shape;399;p9"/>
            <p:cNvSpPr/>
            <p:nvPr/>
          </p:nvSpPr>
          <p:spPr>
            <a:xfrm flipH="1">
              <a:off x="8205578" y="715488"/>
              <a:ext cx="66640" cy="62300"/>
            </a:xfrm>
            <a:custGeom>
              <a:avLst/>
              <a:gdLst/>
              <a:ahLst/>
              <a:cxnLst/>
              <a:rect l="l" t="t" r="r" b="b"/>
              <a:pathLst>
                <a:path w="185" h="173" extrusionOk="0">
                  <a:moveTo>
                    <a:pt x="90" y="1"/>
                  </a:moveTo>
                  <a:cubicBezTo>
                    <a:pt x="44" y="1"/>
                    <a:pt x="1" y="37"/>
                    <a:pt x="3" y="91"/>
                  </a:cubicBezTo>
                  <a:cubicBezTo>
                    <a:pt x="6" y="141"/>
                    <a:pt x="48" y="173"/>
                    <a:pt x="91" y="173"/>
                  </a:cubicBezTo>
                  <a:cubicBezTo>
                    <a:pt x="113" y="173"/>
                    <a:pt x="136" y="164"/>
                    <a:pt x="154" y="145"/>
                  </a:cubicBezTo>
                  <a:cubicBezTo>
                    <a:pt x="185" y="109"/>
                    <a:pt x="182" y="55"/>
                    <a:pt x="148" y="24"/>
                  </a:cubicBezTo>
                  <a:cubicBezTo>
                    <a:pt x="130" y="8"/>
                    <a:pt x="110" y="1"/>
                    <a:pt x="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0" name="Google Shape;400;p9"/>
            <p:cNvGrpSpPr/>
            <p:nvPr/>
          </p:nvGrpSpPr>
          <p:grpSpPr>
            <a:xfrm flipH="1">
              <a:off x="7940478" y="63052"/>
              <a:ext cx="1091005" cy="714736"/>
              <a:chOff x="125228" y="-40910"/>
              <a:chExt cx="1091005" cy="714736"/>
            </a:xfrm>
          </p:grpSpPr>
          <p:grpSp>
            <p:nvGrpSpPr>
              <p:cNvPr id="401" name="Google Shape;401;p9"/>
              <p:cNvGrpSpPr/>
              <p:nvPr/>
            </p:nvGrpSpPr>
            <p:grpSpPr>
              <a:xfrm rot="-1130516">
                <a:off x="164210" y="111715"/>
                <a:ext cx="1013040" cy="409497"/>
                <a:chOff x="4616600" y="3940575"/>
                <a:chExt cx="378625" cy="153050"/>
              </a:xfrm>
            </p:grpSpPr>
            <p:sp>
              <p:nvSpPr>
                <p:cNvPr id="402" name="Google Shape;402;p9"/>
                <p:cNvSpPr/>
                <p:nvPr/>
              </p:nvSpPr>
              <p:spPr>
                <a:xfrm>
                  <a:off x="4630000" y="3947850"/>
                  <a:ext cx="365225" cy="145775"/>
                </a:xfrm>
                <a:custGeom>
                  <a:avLst/>
                  <a:gdLst/>
                  <a:ahLst/>
                  <a:cxnLst/>
                  <a:rect l="l" t="t" r="r" b="b"/>
                  <a:pathLst>
                    <a:path w="14609" h="5831" extrusionOk="0">
                      <a:moveTo>
                        <a:pt x="5764" y="0"/>
                      </a:moveTo>
                      <a:lnTo>
                        <a:pt x="1" y="345"/>
                      </a:lnTo>
                      <a:lnTo>
                        <a:pt x="3" y="396"/>
                      </a:lnTo>
                      <a:lnTo>
                        <a:pt x="5731" y="53"/>
                      </a:lnTo>
                      <a:lnTo>
                        <a:pt x="7454" y="4295"/>
                      </a:lnTo>
                      <a:lnTo>
                        <a:pt x="7459" y="4307"/>
                      </a:lnTo>
                      <a:lnTo>
                        <a:pt x="14598" y="5830"/>
                      </a:lnTo>
                      <a:lnTo>
                        <a:pt x="14609" y="5781"/>
                      </a:lnTo>
                      <a:lnTo>
                        <a:pt x="7496" y="4263"/>
                      </a:lnTo>
                      <a:lnTo>
                        <a:pt x="5770" y="17"/>
                      </a:lnTo>
                      <a:lnTo>
                        <a:pt x="5764" y="0"/>
                      </a:lnTo>
                      <a:close/>
                    </a:path>
                  </a:pathLst>
                </a:custGeom>
                <a:solidFill>
                  <a:schemeClr val="lt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9"/>
                <p:cNvSpPr/>
                <p:nvPr/>
              </p:nvSpPr>
              <p:spPr>
                <a:xfrm>
                  <a:off x="4616600" y="3947675"/>
                  <a:ext cx="24600" cy="21050"/>
                </a:xfrm>
                <a:custGeom>
                  <a:avLst/>
                  <a:gdLst/>
                  <a:ahLst/>
                  <a:cxnLst/>
                  <a:rect l="l" t="t" r="r" b="b"/>
                  <a:pathLst>
                    <a:path w="984" h="842" extrusionOk="0">
                      <a:moveTo>
                        <a:pt x="563" y="0"/>
                      </a:moveTo>
                      <a:cubicBezTo>
                        <a:pt x="188" y="0"/>
                        <a:pt x="0" y="453"/>
                        <a:pt x="265" y="718"/>
                      </a:cubicBezTo>
                      <a:cubicBezTo>
                        <a:pt x="345" y="799"/>
                        <a:pt x="453" y="842"/>
                        <a:pt x="562" y="842"/>
                      </a:cubicBezTo>
                      <a:cubicBezTo>
                        <a:pt x="617" y="842"/>
                        <a:pt x="672" y="831"/>
                        <a:pt x="724" y="809"/>
                      </a:cubicBezTo>
                      <a:cubicBezTo>
                        <a:pt x="880" y="744"/>
                        <a:pt x="984" y="592"/>
                        <a:pt x="984" y="421"/>
                      </a:cubicBezTo>
                      <a:cubicBezTo>
                        <a:pt x="984" y="189"/>
                        <a:pt x="795" y="0"/>
                        <a:pt x="563" y="0"/>
                      </a:cubicBezTo>
                      <a:close/>
                    </a:path>
                  </a:pathLst>
                </a:custGeom>
                <a:solidFill>
                  <a:schemeClr val="lt2"/>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9"/>
                <p:cNvSpPr/>
                <p:nvPr/>
              </p:nvSpPr>
              <p:spPr>
                <a:xfrm>
                  <a:off x="4764200" y="3940575"/>
                  <a:ext cx="16550" cy="14200"/>
                </a:xfrm>
                <a:custGeom>
                  <a:avLst/>
                  <a:gdLst/>
                  <a:ahLst/>
                  <a:cxnLst/>
                  <a:rect l="l" t="t" r="r" b="b"/>
                  <a:pathLst>
                    <a:path w="662" h="568" extrusionOk="0">
                      <a:moveTo>
                        <a:pt x="379" y="1"/>
                      </a:moveTo>
                      <a:cubicBezTo>
                        <a:pt x="127" y="1"/>
                        <a:pt x="1" y="306"/>
                        <a:pt x="179" y="484"/>
                      </a:cubicBezTo>
                      <a:cubicBezTo>
                        <a:pt x="236" y="541"/>
                        <a:pt x="307" y="567"/>
                        <a:pt x="377" y="567"/>
                      </a:cubicBezTo>
                      <a:cubicBezTo>
                        <a:pt x="522" y="567"/>
                        <a:pt x="662" y="454"/>
                        <a:pt x="662" y="284"/>
                      </a:cubicBezTo>
                      <a:cubicBezTo>
                        <a:pt x="662" y="128"/>
                        <a:pt x="536" y="1"/>
                        <a:pt x="379" y="1"/>
                      </a:cubicBezTo>
                      <a:close/>
                    </a:path>
                  </a:pathLst>
                </a:custGeom>
                <a:solidFill>
                  <a:schemeClr val="lt2"/>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9"/>
                <p:cNvSpPr/>
                <p:nvPr/>
              </p:nvSpPr>
              <p:spPr>
                <a:xfrm>
                  <a:off x="4801875" y="4043775"/>
                  <a:ext cx="29250" cy="25275"/>
                </a:xfrm>
                <a:custGeom>
                  <a:avLst/>
                  <a:gdLst/>
                  <a:ahLst/>
                  <a:cxnLst/>
                  <a:rect l="l" t="t" r="r" b="b"/>
                  <a:pathLst>
                    <a:path w="1170" h="1011" extrusionOk="0">
                      <a:moveTo>
                        <a:pt x="593" y="0"/>
                      </a:moveTo>
                      <a:cubicBezTo>
                        <a:pt x="272" y="0"/>
                        <a:pt x="0" y="320"/>
                        <a:pt x="115" y="665"/>
                      </a:cubicBezTo>
                      <a:cubicBezTo>
                        <a:pt x="180" y="859"/>
                        <a:pt x="355" y="994"/>
                        <a:pt x="559" y="1009"/>
                      </a:cubicBezTo>
                      <a:cubicBezTo>
                        <a:pt x="571" y="1010"/>
                        <a:pt x="583" y="1010"/>
                        <a:pt x="595" y="1010"/>
                      </a:cubicBezTo>
                      <a:cubicBezTo>
                        <a:pt x="784" y="1010"/>
                        <a:pt x="960" y="903"/>
                        <a:pt x="1046" y="731"/>
                      </a:cubicBezTo>
                      <a:cubicBezTo>
                        <a:pt x="1170" y="482"/>
                        <a:pt x="1069" y="179"/>
                        <a:pt x="820" y="56"/>
                      </a:cubicBezTo>
                      <a:cubicBezTo>
                        <a:pt x="744" y="18"/>
                        <a:pt x="667" y="0"/>
                        <a:pt x="593" y="0"/>
                      </a:cubicBezTo>
                      <a:close/>
                    </a:path>
                  </a:pathLst>
                </a:custGeom>
                <a:solidFill>
                  <a:schemeClr val="lt2"/>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6" name="Google Shape;406;p9"/>
              <p:cNvGrpSpPr/>
              <p:nvPr/>
            </p:nvGrpSpPr>
            <p:grpSpPr>
              <a:xfrm rot="-1130516">
                <a:off x="164210" y="111703"/>
                <a:ext cx="1013040" cy="409497"/>
                <a:chOff x="4616600" y="3940575"/>
                <a:chExt cx="378625" cy="153050"/>
              </a:xfrm>
            </p:grpSpPr>
            <p:sp>
              <p:nvSpPr>
                <p:cNvPr id="407" name="Google Shape;407;p9"/>
                <p:cNvSpPr/>
                <p:nvPr/>
              </p:nvSpPr>
              <p:spPr>
                <a:xfrm>
                  <a:off x="4630000" y="3947850"/>
                  <a:ext cx="365225" cy="145775"/>
                </a:xfrm>
                <a:custGeom>
                  <a:avLst/>
                  <a:gdLst/>
                  <a:ahLst/>
                  <a:cxnLst/>
                  <a:rect l="l" t="t" r="r" b="b"/>
                  <a:pathLst>
                    <a:path w="14609" h="5831" extrusionOk="0">
                      <a:moveTo>
                        <a:pt x="5764" y="0"/>
                      </a:moveTo>
                      <a:lnTo>
                        <a:pt x="1" y="345"/>
                      </a:lnTo>
                      <a:lnTo>
                        <a:pt x="3" y="396"/>
                      </a:lnTo>
                      <a:lnTo>
                        <a:pt x="5731" y="53"/>
                      </a:lnTo>
                      <a:lnTo>
                        <a:pt x="7454" y="4295"/>
                      </a:lnTo>
                      <a:lnTo>
                        <a:pt x="7459" y="4307"/>
                      </a:lnTo>
                      <a:lnTo>
                        <a:pt x="14598" y="5830"/>
                      </a:lnTo>
                      <a:lnTo>
                        <a:pt x="14609" y="5781"/>
                      </a:lnTo>
                      <a:lnTo>
                        <a:pt x="7496" y="4263"/>
                      </a:lnTo>
                      <a:lnTo>
                        <a:pt x="5770" y="17"/>
                      </a:lnTo>
                      <a:lnTo>
                        <a:pt x="5764"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9"/>
                <p:cNvSpPr/>
                <p:nvPr/>
              </p:nvSpPr>
              <p:spPr>
                <a:xfrm>
                  <a:off x="4616600" y="3947675"/>
                  <a:ext cx="24600" cy="21050"/>
                </a:xfrm>
                <a:custGeom>
                  <a:avLst/>
                  <a:gdLst/>
                  <a:ahLst/>
                  <a:cxnLst/>
                  <a:rect l="l" t="t" r="r" b="b"/>
                  <a:pathLst>
                    <a:path w="984" h="842" extrusionOk="0">
                      <a:moveTo>
                        <a:pt x="563" y="0"/>
                      </a:moveTo>
                      <a:cubicBezTo>
                        <a:pt x="188" y="0"/>
                        <a:pt x="0" y="453"/>
                        <a:pt x="265" y="718"/>
                      </a:cubicBezTo>
                      <a:cubicBezTo>
                        <a:pt x="345" y="799"/>
                        <a:pt x="453" y="842"/>
                        <a:pt x="562" y="842"/>
                      </a:cubicBezTo>
                      <a:cubicBezTo>
                        <a:pt x="617" y="842"/>
                        <a:pt x="672" y="831"/>
                        <a:pt x="724" y="809"/>
                      </a:cubicBezTo>
                      <a:cubicBezTo>
                        <a:pt x="880" y="744"/>
                        <a:pt x="984" y="592"/>
                        <a:pt x="984" y="421"/>
                      </a:cubicBezTo>
                      <a:cubicBezTo>
                        <a:pt x="984" y="189"/>
                        <a:pt x="795" y="0"/>
                        <a:pt x="563" y="0"/>
                      </a:cubicBezTo>
                      <a:close/>
                    </a:path>
                  </a:pathLst>
                </a:custGeom>
                <a:solidFill>
                  <a:srgbClr val="1EBDF7"/>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9"/>
                <p:cNvSpPr/>
                <p:nvPr/>
              </p:nvSpPr>
              <p:spPr>
                <a:xfrm>
                  <a:off x="4764200" y="3940575"/>
                  <a:ext cx="16550" cy="14200"/>
                </a:xfrm>
                <a:custGeom>
                  <a:avLst/>
                  <a:gdLst/>
                  <a:ahLst/>
                  <a:cxnLst/>
                  <a:rect l="l" t="t" r="r" b="b"/>
                  <a:pathLst>
                    <a:path w="662" h="568" extrusionOk="0">
                      <a:moveTo>
                        <a:pt x="379" y="1"/>
                      </a:moveTo>
                      <a:cubicBezTo>
                        <a:pt x="127" y="1"/>
                        <a:pt x="1" y="306"/>
                        <a:pt x="179" y="484"/>
                      </a:cubicBezTo>
                      <a:cubicBezTo>
                        <a:pt x="236" y="541"/>
                        <a:pt x="307" y="567"/>
                        <a:pt x="377" y="567"/>
                      </a:cubicBezTo>
                      <a:cubicBezTo>
                        <a:pt x="522" y="567"/>
                        <a:pt x="662" y="454"/>
                        <a:pt x="662" y="284"/>
                      </a:cubicBezTo>
                      <a:cubicBezTo>
                        <a:pt x="662" y="128"/>
                        <a:pt x="536" y="1"/>
                        <a:pt x="379" y="1"/>
                      </a:cubicBezTo>
                      <a:close/>
                    </a:path>
                  </a:pathLst>
                </a:custGeom>
                <a:solidFill>
                  <a:srgbClr val="F7581E"/>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9"/>
                <p:cNvSpPr/>
                <p:nvPr/>
              </p:nvSpPr>
              <p:spPr>
                <a:xfrm>
                  <a:off x="4801875" y="4043775"/>
                  <a:ext cx="29250" cy="25275"/>
                </a:xfrm>
                <a:custGeom>
                  <a:avLst/>
                  <a:gdLst/>
                  <a:ahLst/>
                  <a:cxnLst/>
                  <a:rect l="l" t="t" r="r" b="b"/>
                  <a:pathLst>
                    <a:path w="1170" h="1011" extrusionOk="0">
                      <a:moveTo>
                        <a:pt x="593" y="0"/>
                      </a:moveTo>
                      <a:cubicBezTo>
                        <a:pt x="272" y="0"/>
                        <a:pt x="0" y="320"/>
                        <a:pt x="115" y="665"/>
                      </a:cubicBezTo>
                      <a:cubicBezTo>
                        <a:pt x="180" y="859"/>
                        <a:pt x="355" y="994"/>
                        <a:pt x="559" y="1009"/>
                      </a:cubicBezTo>
                      <a:cubicBezTo>
                        <a:pt x="571" y="1010"/>
                        <a:pt x="583" y="1010"/>
                        <a:pt x="595" y="1010"/>
                      </a:cubicBezTo>
                      <a:cubicBezTo>
                        <a:pt x="784" y="1010"/>
                        <a:pt x="960" y="903"/>
                        <a:pt x="1046" y="731"/>
                      </a:cubicBezTo>
                      <a:cubicBezTo>
                        <a:pt x="1170" y="482"/>
                        <a:pt x="1069" y="179"/>
                        <a:pt x="820" y="56"/>
                      </a:cubicBezTo>
                      <a:cubicBezTo>
                        <a:pt x="744" y="18"/>
                        <a:pt x="667" y="0"/>
                        <a:pt x="593" y="0"/>
                      </a:cubicBez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1" name="Google Shape;411;p9"/>
            <p:cNvGrpSpPr/>
            <p:nvPr/>
          </p:nvGrpSpPr>
          <p:grpSpPr>
            <a:xfrm>
              <a:off x="8615270" y="594538"/>
              <a:ext cx="275625" cy="273672"/>
              <a:chOff x="3461369" y="1048756"/>
              <a:chExt cx="253611" cy="251814"/>
            </a:xfrm>
          </p:grpSpPr>
          <p:grpSp>
            <p:nvGrpSpPr>
              <p:cNvPr id="412" name="Google Shape;412;p9"/>
              <p:cNvGrpSpPr/>
              <p:nvPr/>
            </p:nvGrpSpPr>
            <p:grpSpPr>
              <a:xfrm>
                <a:off x="3461369" y="1048756"/>
                <a:ext cx="253611" cy="251814"/>
                <a:chOff x="5014450" y="3083725"/>
                <a:chExt cx="109400" cy="108625"/>
              </a:xfrm>
            </p:grpSpPr>
            <p:sp>
              <p:nvSpPr>
                <p:cNvPr id="413" name="Google Shape;413;p9"/>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rgbClr val="FFFFFF"/>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9"/>
                <p:cNvSpPr/>
                <p:nvPr/>
              </p:nvSpPr>
              <p:spPr>
                <a:xfrm>
                  <a:off x="5014450" y="3083725"/>
                  <a:ext cx="109400" cy="108625"/>
                </a:xfrm>
                <a:custGeom>
                  <a:avLst/>
                  <a:gdLst/>
                  <a:ahLst/>
                  <a:cxnLst/>
                  <a:rect l="l" t="t" r="r" b="b"/>
                  <a:pathLst>
                    <a:path w="4376" h="4345" extrusionOk="0">
                      <a:moveTo>
                        <a:pt x="2324" y="231"/>
                      </a:moveTo>
                      <a:lnTo>
                        <a:pt x="2619" y="1312"/>
                      </a:lnTo>
                      <a:cubicBezTo>
                        <a:pt x="2686" y="1559"/>
                        <a:pt x="2862" y="1760"/>
                        <a:pt x="3098" y="1858"/>
                      </a:cubicBezTo>
                      <a:lnTo>
                        <a:pt x="4136" y="2295"/>
                      </a:lnTo>
                      <a:lnTo>
                        <a:pt x="3068" y="2517"/>
                      </a:lnTo>
                      <a:cubicBezTo>
                        <a:pt x="2765" y="2580"/>
                        <a:pt x="2516" y="2798"/>
                        <a:pt x="2414" y="3090"/>
                      </a:cubicBezTo>
                      <a:lnTo>
                        <a:pt x="2056" y="4118"/>
                      </a:lnTo>
                      <a:lnTo>
                        <a:pt x="1790" y="3096"/>
                      </a:lnTo>
                      <a:cubicBezTo>
                        <a:pt x="1712" y="2803"/>
                        <a:pt x="1502" y="2562"/>
                        <a:pt x="1221" y="2447"/>
                      </a:cubicBezTo>
                      <a:lnTo>
                        <a:pt x="250" y="2051"/>
                      </a:lnTo>
                      <a:lnTo>
                        <a:pt x="1289" y="1863"/>
                      </a:lnTo>
                      <a:cubicBezTo>
                        <a:pt x="1623" y="1803"/>
                        <a:pt x="1896" y="1563"/>
                        <a:pt x="1999" y="1240"/>
                      </a:cubicBezTo>
                      <a:lnTo>
                        <a:pt x="2324" y="231"/>
                      </a:lnTo>
                      <a:close/>
                      <a:moveTo>
                        <a:pt x="2329" y="1"/>
                      </a:moveTo>
                      <a:cubicBezTo>
                        <a:pt x="2307" y="1"/>
                        <a:pt x="2286" y="15"/>
                        <a:pt x="2279" y="37"/>
                      </a:cubicBezTo>
                      <a:lnTo>
                        <a:pt x="1902" y="1209"/>
                      </a:lnTo>
                      <a:cubicBezTo>
                        <a:pt x="1809" y="1496"/>
                        <a:pt x="1566" y="1709"/>
                        <a:pt x="1271" y="1762"/>
                      </a:cubicBezTo>
                      <a:lnTo>
                        <a:pt x="59" y="1983"/>
                      </a:lnTo>
                      <a:cubicBezTo>
                        <a:pt x="7" y="1991"/>
                        <a:pt x="0" y="2061"/>
                        <a:pt x="48" y="2080"/>
                      </a:cubicBezTo>
                      <a:lnTo>
                        <a:pt x="1183" y="2542"/>
                      </a:lnTo>
                      <a:cubicBezTo>
                        <a:pt x="1433" y="2645"/>
                        <a:pt x="1622" y="2859"/>
                        <a:pt x="1690" y="3121"/>
                      </a:cubicBezTo>
                      <a:lnTo>
                        <a:pt x="1999" y="4306"/>
                      </a:lnTo>
                      <a:cubicBezTo>
                        <a:pt x="2005" y="4328"/>
                        <a:pt x="2024" y="4344"/>
                        <a:pt x="2047" y="4345"/>
                      </a:cubicBezTo>
                      <a:lnTo>
                        <a:pt x="2048" y="4345"/>
                      </a:lnTo>
                      <a:cubicBezTo>
                        <a:pt x="2070" y="4345"/>
                        <a:pt x="2089" y="4332"/>
                        <a:pt x="2097" y="4311"/>
                      </a:cubicBezTo>
                      <a:lnTo>
                        <a:pt x="2510" y="3125"/>
                      </a:lnTo>
                      <a:cubicBezTo>
                        <a:pt x="2601" y="2866"/>
                        <a:pt x="2820" y="2674"/>
                        <a:pt x="3088" y="2618"/>
                      </a:cubicBezTo>
                      <a:lnTo>
                        <a:pt x="4319" y="2364"/>
                      </a:lnTo>
                      <a:cubicBezTo>
                        <a:pt x="4368" y="2353"/>
                        <a:pt x="4376" y="2286"/>
                        <a:pt x="4329" y="2265"/>
                      </a:cubicBezTo>
                      <a:lnTo>
                        <a:pt x="3138" y="1764"/>
                      </a:lnTo>
                      <a:cubicBezTo>
                        <a:pt x="2931" y="1679"/>
                        <a:pt x="2777" y="1502"/>
                        <a:pt x="2718" y="1286"/>
                      </a:cubicBezTo>
                      <a:lnTo>
                        <a:pt x="2378" y="39"/>
                      </a:lnTo>
                      <a:cubicBezTo>
                        <a:pt x="2372" y="18"/>
                        <a:pt x="2351" y="2"/>
                        <a:pt x="2329" y="1"/>
                      </a:cubicBezTo>
                      <a:close/>
                    </a:path>
                  </a:pathLst>
                </a:custGeom>
                <a:solidFill>
                  <a:srgbClr val="000000"/>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9"/>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chemeClr val="lt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6" name="Google Shape;416;p9"/>
              <p:cNvGrpSpPr/>
              <p:nvPr/>
            </p:nvGrpSpPr>
            <p:grpSpPr>
              <a:xfrm>
                <a:off x="3461369" y="1048756"/>
                <a:ext cx="253611" cy="251814"/>
                <a:chOff x="5014450" y="3083725"/>
                <a:chExt cx="109400" cy="108625"/>
              </a:xfrm>
            </p:grpSpPr>
            <p:sp>
              <p:nvSpPr>
                <p:cNvPr id="417" name="Google Shape;417;p9"/>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9"/>
                <p:cNvSpPr/>
                <p:nvPr/>
              </p:nvSpPr>
              <p:spPr>
                <a:xfrm>
                  <a:off x="5014450" y="3083725"/>
                  <a:ext cx="109400" cy="108625"/>
                </a:xfrm>
                <a:custGeom>
                  <a:avLst/>
                  <a:gdLst/>
                  <a:ahLst/>
                  <a:cxnLst/>
                  <a:rect l="l" t="t" r="r" b="b"/>
                  <a:pathLst>
                    <a:path w="4376" h="4345" extrusionOk="0">
                      <a:moveTo>
                        <a:pt x="2324" y="231"/>
                      </a:moveTo>
                      <a:lnTo>
                        <a:pt x="2619" y="1312"/>
                      </a:lnTo>
                      <a:cubicBezTo>
                        <a:pt x="2686" y="1559"/>
                        <a:pt x="2862" y="1760"/>
                        <a:pt x="3098" y="1858"/>
                      </a:cubicBezTo>
                      <a:lnTo>
                        <a:pt x="4136" y="2295"/>
                      </a:lnTo>
                      <a:lnTo>
                        <a:pt x="3068" y="2517"/>
                      </a:lnTo>
                      <a:cubicBezTo>
                        <a:pt x="2765" y="2580"/>
                        <a:pt x="2516" y="2798"/>
                        <a:pt x="2414" y="3090"/>
                      </a:cubicBezTo>
                      <a:lnTo>
                        <a:pt x="2056" y="4118"/>
                      </a:lnTo>
                      <a:lnTo>
                        <a:pt x="1790" y="3096"/>
                      </a:lnTo>
                      <a:cubicBezTo>
                        <a:pt x="1712" y="2803"/>
                        <a:pt x="1502" y="2562"/>
                        <a:pt x="1221" y="2447"/>
                      </a:cubicBezTo>
                      <a:lnTo>
                        <a:pt x="250" y="2051"/>
                      </a:lnTo>
                      <a:lnTo>
                        <a:pt x="1289" y="1863"/>
                      </a:lnTo>
                      <a:cubicBezTo>
                        <a:pt x="1623" y="1803"/>
                        <a:pt x="1896" y="1563"/>
                        <a:pt x="1999" y="1240"/>
                      </a:cubicBezTo>
                      <a:lnTo>
                        <a:pt x="2324" y="231"/>
                      </a:lnTo>
                      <a:close/>
                      <a:moveTo>
                        <a:pt x="2329" y="1"/>
                      </a:moveTo>
                      <a:cubicBezTo>
                        <a:pt x="2307" y="1"/>
                        <a:pt x="2286" y="15"/>
                        <a:pt x="2279" y="37"/>
                      </a:cubicBezTo>
                      <a:lnTo>
                        <a:pt x="1902" y="1209"/>
                      </a:lnTo>
                      <a:cubicBezTo>
                        <a:pt x="1809" y="1496"/>
                        <a:pt x="1566" y="1709"/>
                        <a:pt x="1271" y="1762"/>
                      </a:cubicBezTo>
                      <a:lnTo>
                        <a:pt x="59" y="1983"/>
                      </a:lnTo>
                      <a:cubicBezTo>
                        <a:pt x="7" y="1991"/>
                        <a:pt x="0" y="2061"/>
                        <a:pt x="48" y="2080"/>
                      </a:cubicBezTo>
                      <a:lnTo>
                        <a:pt x="1183" y="2542"/>
                      </a:lnTo>
                      <a:cubicBezTo>
                        <a:pt x="1433" y="2645"/>
                        <a:pt x="1622" y="2859"/>
                        <a:pt x="1690" y="3121"/>
                      </a:cubicBezTo>
                      <a:lnTo>
                        <a:pt x="1999" y="4306"/>
                      </a:lnTo>
                      <a:cubicBezTo>
                        <a:pt x="2005" y="4328"/>
                        <a:pt x="2024" y="4344"/>
                        <a:pt x="2047" y="4345"/>
                      </a:cubicBezTo>
                      <a:lnTo>
                        <a:pt x="2048" y="4345"/>
                      </a:lnTo>
                      <a:cubicBezTo>
                        <a:pt x="2070" y="4345"/>
                        <a:pt x="2089" y="4332"/>
                        <a:pt x="2097" y="4311"/>
                      </a:cubicBezTo>
                      <a:lnTo>
                        <a:pt x="2510" y="3125"/>
                      </a:lnTo>
                      <a:cubicBezTo>
                        <a:pt x="2601" y="2866"/>
                        <a:pt x="2820" y="2674"/>
                        <a:pt x="3088" y="2618"/>
                      </a:cubicBezTo>
                      <a:lnTo>
                        <a:pt x="4319" y="2364"/>
                      </a:lnTo>
                      <a:cubicBezTo>
                        <a:pt x="4368" y="2353"/>
                        <a:pt x="4376" y="2286"/>
                        <a:pt x="4329" y="2265"/>
                      </a:cubicBezTo>
                      <a:lnTo>
                        <a:pt x="3138" y="1764"/>
                      </a:lnTo>
                      <a:cubicBezTo>
                        <a:pt x="2931" y="1679"/>
                        <a:pt x="2777" y="1502"/>
                        <a:pt x="2718" y="1286"/>
                      </a:cubicBezTo>
                      <a:lnTo>
                        <a:pt x="2378" y="39"/>
                      </a:lnTo>
                      <a:cubicBezTo>
                        <a:pt x="2372" y="18"/>
                        <a:pt x="2351" y="2"/>
                        <a:pt x="23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9"/>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20" name="Google Shape;420;p9"/>
            <p:cNvGrpSpPr/>
            <p:nvPr/>
          </p:nvGrpSpPr>
          <p:grpSpPr>
            <a:xfrm>
              <a:off x="8163264" y="140529"/>
              <a:ext cx="151254" cy="150182"/>
              <a:chOff x="3461369" y="1048756"/>
              <a:chExt cx="253611" cy="251814"/>
            </a:xfrm>
          </p:grpSpPr>
          <p:grpSp>
            <p:nvGrpSpPr>
              <p:cNvPr id="421" name="Google Shape;421;p9"/>
              <p:cNvGrpSpPr/>
              <p:nvPr/>
            </p:nvGrpSpPr>
            <p:grpSpPr>
              <a:xfrm>
                <a:off x="3461369" y="1048756"/>
                <a:ext cx="253611" cy="251814"/>
                <a:chOff x="5014450" y="3083725"/>
                <a:chExt cx="109400" cy="108625"/>
              </a:xfrm>
            </p:grpSpPr>
            <p:sp>
              <p:nvSpPr>
                <p:cNvPr id="422" name="Google Shape;422;p9"/>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rgbClr val="FFFFFF"/>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9"/>
                <p:cNvSpPr/>
                <p:nvPr/>
              </p:nvSpPr>
              <p:spPr>
                <a:xfrm>
                  <a:off x="5014450" y="3083725"/>
                  <a:ext cx="109400" cy="108625"/>
                </a:xfrm>
                <a:custGeom>
                  <a:avLst/>
                  <a:gdLst/>
                  <a:ahLst/>
                  <a:cxnLst/>
                  <a:rect l="l" t="t" r="r" b="b"/>
                  <a:pathLst>
                    <a:path w="4376" h="4345" extrusionOk="0">
                      <a:moveTo>
                        <a:pt x="2324" y="231"/>
                      </a:moveTo>
                      <a:lnTo>
                        <a:pt x="2619" y="1312"/>
                      </a:lnTo>
                      <a:cubicBezTo>
                        <a:pt x="2686" y="1559"/>
                        <a:pt x="2862" y="1760"/>
                        <a:pt x="3098" y="1858"/>
                      </a:cubicBezTo>
                      <a:lnTo>
                        <a:pt x="4136" y="2295"/>
                      </a:lnTo>
                      <a:lnTo>
                        <a:pt x="3068" y="2517"/>
                      </a:lnTo>
                      <a:cubicBezTo>
                        <a:pt x="2765" y="2580"/>
                        <a:pt x="2516" y="2798"/>
                        <a:pt x="2414" y="3090"/>
                      </a:cubicBezTo>
                      <a:lnTo>
                        <a:pt x="2056" y="4118"/>
                      </a:lnTo>
                      <a:lnTo>
                        <a:pt x="1790" y="3096"/>
                      </a:lnTo>
                      <a:cubicBezTo>
                        <a:pt x="1712" y="2803"/>
                        <a:pt x="1502" y="2562"/>
                        <a:pt x="1221" y="2447"/>
                      </a:cubicBezTo>
                      <a:lnTo>
                        <a:pt x="250" y="2051"/>
                      </a:lnTo>
                      <a:lnTo>
                        <a:pt x="1289" y="1863"/>
                      </a:lnTo>
                      <a:cubicBezTo>
                        <a:pt x="1623" y="1803"/>
                        <a:pt x="1896" y="1563"/>
                        <a:pt x="1999" y="1240"/>
                      </a:cubicBezTo>
                      <a:lnTo>
                        <a:pt x="2324" y="231"/>
                      </a:lnTo>
                      <a:close/>
                      <a:moveTo>
                        <a:pt x="2329" y="1"/>
                      </a:moveTo>
                      <a:cubicBezTo>
                        <a:pt x="2307" y="1"/>
                        <a:pt x="2286" y="15"/>
                        <a:pt x="2279" y="37"/>
                      </a:cubicBezTo>
                      <a:lnTo>
                        <a:pt x="1902" y="1209"/>
                      </a:lnTo>
                      <a:cubicBezTo>
                        <a:pt x="1809" y="1496"/>
                        <a:pt x="1566" y="1709"/>
                        <a:pt x="1271" y="1762"/>
                      </a:cubicBezTo>
                      <a:lnTo>
                        <a:pt x="59" y="1983"/>
                      </a:lnTo>
                      <a:cubicBezTo>
                        <a:pt x="7" y="1991"/>
                        <a:pt x="0" y="2061"/>
                        <a:pt x="48" y="2080"/>
                      </a:cubicBezTo>
                      <a:lnTo>
                        <a:pt x="1183" y="2542"/>
                      </a:lnTo>
                      <a:cubicBezTo>
                        <a:pt x="1433" y="2645"/>
                        <a:pt x="1622" y="2859"/>
                        <a:pt x="1690" y="3121"/>
                      </a:cubicBezTo>
                      <a:lnTo>
                        <a:pt x="1999" y="4306"/>
                      </a:lnTo>
                      <a:cubicBezTo>
                        <a:pt x="2005" y="4328"/>
                        <a:pt x="2024" y="4344"/>
                        <a:pt x="2047" y="4345"/>
                      </a:cubicBezTo>
                      <a:lnTo>
                        <a:pt x="2048" y="4345"/>
                      </a:lnTo>
                      <a:cubicBezTo>
                        <a:pt x="2070" y="4345"/>
                        <a:pt x="2089" y="4332"/>
                        <a:pt x="2097" y="4311"/>
                      </a:cubicBezTo>
                      <a:lnTo>
                        <a:pt x="2510" y="3125"/>
                      </a:lnTo>
                      <a:cubicBezTo>
                        <a:pt x="2601" y="2866"/>
                        <a:pt x="2820" y="2674"/>
                        <a:pt x="3088" y="2618"/>
                      </a:cubicBezTo>
                      <a:lnTo>
                        <a:pt x="4319" y="2364"/>
                      </a:lnTo>
                      <a:cubicBezTo>
                        <a:pt x="4368" y="2353"/>
                        <a:pt x="4376" y="2286"/>
                        <a:pt x="4329" y="2265"/>
                      </a:cubicBezTo>
                      <a:lnTo>
                        <a:pt x="3138" y="1764"/>
                      </a:lnTo>
                      <a:cubicBezTo>
                        <a:pt x="2931" y="1679"/>
                        <a:pt x="2777" y="1502"/>
                        <a:pt x="2718" y="1286"/>
                      </a:cubicBezTo>
                      <a:lnTo>
                        <a:pt x="2378" y="39"/>
                      </a:lnTo>
                      <a:cubicBezTo>
                        <a:pt x="2372" y="18"/>
                        <a:pt x="2351" y="2"/>
                        <a:pt x="2329" y="1"/>
                      </a:cubicBezTo>
                      <a:close/>
                    </a:path>
                  </a:pathLst>
                </a:custGeom>
                <a:solidFill>
                  <a:srgbClr val="000000"/>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9"/>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chemeClr val="lt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5" name="Google Shape;425;p9"/>
              <p:cNvGrpSpPr/>
              <p:nvPr/>
            </p:nvGrpSpPr>
            <p:grpSpPr>
              <a:xfrm>
                <a:off x="3461369" y="1048756"/>
                <a:ext cx="253611" cy="251814"/>
                <a:chOff x="5014450" y="3083725"/>
                <a:chExt cx="109400" cy="108625"/>
              </a:xfrm>
            </p:grpSpPr>
            <p:sp>
              <p:nvSpPr>
                <p:cNvPr id="426" name="Google Shape;426;p9"/>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9"/>
                <p:cNvSpPr/>
                <p:nvPr/>
              </p:nvSpPr>
              <p:spPr>
                <a:xfrm>
                  <a:off x="5014450" y="3083725"/>
                  <a:ext cx="109400" cy="108625"/>
                </a:xfrm>
                <a:custGeom>
                  <a:avLst/>
                  <a:gdLst/>
                  <a:ahLst/>
                  <a:cxnLst/>
                  <a:rect l="l" t="t" r="r" b="b"/>
                  <a:pathLst>
                    <a:path w="4376" h="4345" extrusionOk="0">
                      <a:moveTo>
                        <a:pt x="2324" y="231"/>
                      </a:moveTo>
                      <a:lnTo>
                        <a:pt x="2619" y="1312"/>
                      </a:lnTo>
                      <a:cubicBezTo>
                        <a:pt x="2686" y="1559"/>
                        <a:pt x="2862" y="1760"/>
                        <a:pt x="3098" y="1858"/>
                      </a:cubicBezTo>
                      <a:lnTo>
                        <a:pt x="4136" y="2295"/>
                      </a:lnTo>
                      <a:lnTo>
                        <a:pt x="3068" y="2517"/>
                      </a:lnTo>
                      <a:cubicBezTo>
                        <a:pt x="2765" y="2580"/>
                        <a:pt x="2516" y="2798"/>
                        <a:pt x="2414" y="3090"/>
                      </a:cubicBezTo>
                      <a:lnTo>
                        <a:pt x="2056" y="4118"/>
                      </a:lnTo>
                      <a:lnTo>
                        <a:pt x="1790" y="3096"/>
                      </a:lnTo>
                      <a:cubicBezTo>
                        <a:pt x="1712" y="2803"/>
                        <a:pt x="1502" y="2562"/>
                        <a:pt x="1221" y="2447"/>
                      </a:cubicBezTo>
                      <a:lnTo>
                        <a:pt x="250" y="2051"/>
                      </a:lnTo>
                      <a:lnTo>
                        <a:pt x="1289" y="1863"/>
                      </a:lnTo>
                      <a:cubicBezTo>
                        <a:pt x="1623" y="1803"/>
                        <a:pt x="1896" y="1563"/>
                        <a:pt x="1999" y="1240"/>
                      </a:cubicBezTo>
                      <a:lnTo>
                        <a:pt x="2324" y="231"/>
                      </a:lnTo>
                      <a:close/>
                      <a:moveTo>
                        <a:pt x="2329" y="1"/>
                      </a:moveTo>
                      <a:cubicBezTo>
                        <a:pt x="2307" y="1"/>
                        <a:pt x="2286" y="15"/>
                        <a:pt x="2279" y="37"/>
                      </a:cubicBezTo>
                      <a:lnTo>
                        <a:pt x="1902" y="1209"/>
                      </a:lnTo>
                      <a:cubicBezTo>
                        <a:pt x="1809" y="1496"/>
                        <a:pt x="1566" y="1709"/>
                        <a:pt x="1271" y="1762"/>
                      </a:cubicBezTo>
                      <a:lnTo>
                        <a:pt x="59" y="1983"/>
                      </a:lnTo>
                      <a:cubicBezTo>
                        <a:pt x="7" y="1991"/>
                        <a:pt x="0" y="2061"/>
                        <a:pt x="48" y="2080"/>
                      </a:cubicBezTo>
                      <a:lnTo>
                        <a:pt x="1183" y="2542"/>
                      </a:lnTo>
                      <a:cubicBezTo>
                        <a:pt x="1433" y="2645"/>
                        <a:pt x="1622" y="2859"/>
                        <a:pt x="1690" y="3121"/>
                      </a:cubicBezTo>
                      <a:lnTo>
                        <a:pt x="1999" y="4306"/>
                      </a:lnTo>
                      <a:cubicBezTo>
                        <a:pt x="2005" y="4328"/>
                        <a:pt x="2024" y="4344"/>
                        <a:pt x="2047" y="4345"/>
                      </a:cubicBezTo>
                      <a:lnTo>
                        <a:pt x="2048" y="4345"/>
                      </a:lnTo>
                      <a:cubicBezTo>
                        <a:pt x="2070" y="4345"/>
                        <a:pt x="2089" y="4332"/>
                        <a:pt x="2097" y="4311"/>
                      </a:cubicBezTo>
                      <a:lnTo>
                        <a:pt x="2510" y="3125"/>
                      </a:lnTo>
                      <a:cubicBezTo>
                        <a:pt x="2601" y="2866"/>
                        <a:pt x="2820" y="2674"/>
                        <a:pt x="3088" y="2618"/>
                      </a:cubicBezTo>
                      <a:lnTo>
                        <a:pt x="4319" y="2364"/>
                      </a:lnTo>
                      <a:cubicBezTo>
                        <a:pt x="4368" y="2353"/>
                        <a:pt x="4376" y="2286"/>
                        <a:pt x="4329" y="2265"/>
                      </a:cubicBezTo>
                      <a:lnTo>
                        <a:pt x="3138" y="1764"/>
                      </a:lnTo>
                      <a:cubicBezTo>
                        <a:pt x="2931" y="1679"/>
                        <a:pt x="2777" y="1502"/>
                        <a:pt x="2718" y="1286"/>
                      </a:cubicBezTo>
                      <a:lnTo>
                        <a:pt x="2378" y="39"/>
                      </a:lnTo>
                      <a:cubicBezTo>
                        <a:pt x="2372" y="18"/>
                        <a:pt x="2351" y="2"/>
                        <a:pt x="23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9"/>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2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523"/>
        <p:cNvGrpSpPr/>
        <p:nvPr/>
      </p:nvGrpSpPr>
      <p:grpSpPr>
        <a:xfrm>
          <a:off x="0" y="0"/>
          <a:ext cx="0" cy="0"/>
          <a:chOff x="0" y="0"/>
          <a:chExt cx="0" cy="0"/>
        </a:xfrm>
      </p:grpSpPr>
      <p:pic>
        <p:nvPicPr>
          <p:cNvPr id="524" name="Google Shape;524;p13"/>
          <p:cNvPicPr preferRelativeResize="0"/>
          <p:nvPr/>
        </p:nvPicPr>
        <p:blipFill>
          <a:blip r:embed="rId2">
            <a:alphaModFix amt="22000"/>
          </a:blip>
          <a:stretch>
            <a:fillRect/>
          </a:stretch>
        </p:blipFill>
        <p:spPr>
          <a:xfrm>
            <a:off x="0" y="-5"/>
            <a:ext cx="9144003" cy="5143501"/>
          </a:xfrm>
          <a:prstGeom prst="rect">
            <a:avLst/>
          </a:prstGeom>
          <a:noFill/>
          <a:ln>
            <a:noFill/>
          </a:ln>
        </p:spPr>
      </p:pic>
      <p:sp>
        <p:nvSpPr>
          <p:cNvPr id="525" name="Google Shape;525;p13"/>
          <p:cNvSpPr txBox="1">
            <a:spLocks noGrp="1"/>
          </p:cNvSpPr>
          <p:nvPr>
            <p:ph type="title" hasCustomPrompt="1"/>
          </p:nvPr>
        </p:nvSpPr>
        <p:spPr>
          <a:xfrm>
            <a:off x="2367075" y="1222925"/>
            <a:ext cx="785100" cy="41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26" name="Google Shape;526;p13"/>
          <p:cNvSpPr txBox="1">
            <a:spLocks noGrp="1"/>
          </p:cNvSpPr>
          <p:nvPr>
            <p:ph type="subTitle" idx="1"/>
          </p:nvPr>
        </p:nvSpPr>
        <p:spPr>
          <a:xfrm>
            <a:off x="811286" y="2247375"/>
            <a:ext cx="2357100" cy="484800"/>
          </a:xfrm>
          <a:prstGeom prst="rect">
            <a:avLst/>
          </a:prstGeom>
          <a:ln>
            <a:noFill/>
          </a:ln>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27" name="Google Shape;527;p13"/>
          <p:cNvSpPr txBox="1">
            <a:spLocks noGrp="1"/>
          </p:cNvSpPr>
          <p:nvPr>
            <p:ph type="title" idx="2" hasCustomPrompt="1"/>
          </p:nvPr>
        </p:nvSpPr>
        <p:spPr>
          <a:xfrm>
            <a:off x="5987125" y="1222925"/>
            <a:ext cx="785100" cy="41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28" name="Google Shape;528;p13"/>
          <p:cNvSpPr txBox="1">
            <a:spLocks noGrp="1"/>
          </p:cNvSpPr>
          <p:nvPr>
            <p:ph type="subTitle" idx="3"/>
          </p:nvPr>
        </p:nvSpPr>
        <p:spPr>
          <a:xfrm>
            <a:off x="5980400" y="2247375"/>
            <a:ext cx="23571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29" name="Google Shape;529;p13"/>
          <p:cNvSpPr txBox="1">
            <a:spLocks noGrp="1"/>
          </p:cNvSpPr>
          <p:nvPr>
            <p:ph type="title" idx="4" hasCustomPrompt="1"/>
          </p:nvPr>
        </p:nvSpPr>
        <p:spPr>
          <a:xfrm>
            <a:off x="2378493" y="3025850"/>
            <a:ext cx="785100" cy="41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30" name="Google Shape;530;p13"/>
          <p:cNvSpPr txBox="1">
            <a:spLocks noGrp="1"/>
          </p:cNvSpPr>
          <p:nvPr>
            <p:ph type="subTitle" idx="5"/>
          </p:nvPr>
        </p:nvSpPr>
        <p:spPr>
          <a:xfrm>
            <a:off x="811275" y="4053600"/>
            <a:ext cx="2357100" cy="484800"/>
          </a:xfrm>
          <a:prstGeom prst="rect">
            <a:avLst/>
          </a:prstGeom>
          <a:ln>
            <a:noFill/>
          </a:ln>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31" name="Google Shape;531;p13"/>
          <p:cNvSpPr txBox="1">
            <a:spLocks noGrp="1"/>
          </p:cNvSpPr>
          <p:nvPr>
            <p:ph type="title" idx="6" hasCustomPrompt="1"/>
          </p:nvPr>
        </p:nvSpPr>
        <p:spPr>
          <a:xfrm>
            <a:off x="5987125" y="3025850"/>
            <a:ext cx="785100" cy="41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32" name="Google Shape;532;p13"/>
          <p:cNvSpPr txBox="1">
            <a:spLocks noGrp="1"/>
          </p:cNvSpPr>
          <p:nvPr>
            <p:ph type="subTitle" idx="7"/>
          </p:nvPr>
        </p:nvSpPr>
        <p:spPr>
          <a:xfrm>
            <a:off x="5980400" y="4053600"/>
            <a:ext cx="23571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33" name="Google Shape;533;p13"/>
          <p:cNvSpPr txBox="1">
            <a:spLocks noGrp="1"/>
          </p:cNvSpPr>
          <p:nvPr>
            <p:ph type="title" idx="8"/>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34" name="Google Shape;534;p13"/>
          <p:cNvSpPr txBox="1">
            <a:spLocks noGrp="1"/>
          </p:cNvSpPr>
          <p:nvPr>
            <p:ph type="subTitle" idx="9"/>
          </p:nvPr>
        </p:nvSpPr>
        <p:spPr>
          <a:xfrm>
            <a:off x="806600" y="1799100"/>
            <a:ext cx="2357100" cy="419700"/>
          </a:xfrm>
          <a:prstGeom prst="rect">
            <a:avLst/>
          </a:prstGeom>
          <a:ln>
            <a:noFill/>
          </a:ln>
        </p:spPr>
        <p:txBody>
          <a:bodyPr spcFirstLastPara="1" wrap="square" lIns="91425" tIns="91425" rIns="91425" bIns="91425" anchor="ctr" anchorCtr="0">
            <a:noAutofit/>
          </a:bodyPr>
          <a:lstStyle>
            <a:lvl1pPr lvl="0" algn="r" rtl="0">
              <a:lnSpc>
                <a:spcPct val="100000"/>
              </a:lnSpc>
              <a:spcBef>
                <a:spcPts val="0"/>
              </a:spcBef>
              <a:spcAft>
                <a:spcPts val="0"/>
              </a:spcAft>
              <a:buClr>
                <a:schemeClr val="accent1"/>
              </a:buClr>
              <a:buSzPts val="2400"/>
              <a:buFont typeface="Bebas Neue"/>
              <a:buNone/>
              <a:defRPr sz="2400">
                <a:solidFill>
                  <a:schemeClr val="accent1"/>
                </a:solidFill>
                <a:latin typeface="Bebas Neue"/>
                <a:ea typeface="Bebas Neue"/>
                <a:cs typeface="Bebas Neue"/>
                <a:sym typeface="Bebas Neue"/>
              </a:defRPr>
            </a:lvl1pPr>
            <a:lvl2pPr lvl="1" rtl="0">
              <a:lnSpc>
                <a:spcPct val="100000"/>
              </a:lnSpc>
              <a:spcBef>
                <a:spcPts val="0"/>
              </a:spcBef>
              <a:spcAft>
                <a:spcPts val="0"/>
              </a:spcAft>
              <a:buClr>
                <a:schemeClr val="accent1"/>
              </a:buClr>
              <a:buSzPts val="2400"/>
              <a:buFont typeface="Bebas Neue"/>
              <a:buNone/>
              <a:defRPr sz="2400">
                <a:solidFill>
                  <a:schemeClr val="accent1"/>
                </a:solidFill>
                <a:latin typeface="Bebas Neue"/>
                <a:ea typeface="Bebas Neue"/>
                <a:cs typeface="Bebas Neue"/>
                <a:sym typeface="Bebas Neue"/>
              </a:defRPr>
            </a:lvl2pPr>
            <a:lvl3pPr lvl="2" rtl="0">
              <a:lnSpc>
                <a:spcPct val="100000"/>
              </a:lnSpc>
              <a:spcBef>
                <a:spcPts val="0"/>
              </a:spcBef>
              <a:spcAft>
                <a:spcPts val="0"/>
              </a:spcAft>
              <a:buClr>
                <a:schemeClr val="accent1"/>
              </a:buClr>
              <a:buSzPts val="2400"/>
              <a:buFont typeface="Bebas Neue"/>
              <a:buNone/>
              <a:defRPr sz="2400">
                <a:solidFill>
                  <a:schemeClr val="accent1"/>
                </a:solidFill>
                <a:latin typeface="Bebas Neue"/>
                <a:ea typeface="Bebas Neue"/>
                <a:cs typeface="Bebas Neue"/>
                <a:sym typeface="Bebas Neue"/>
              </a:defRPr>
            </a:lvl3pPr>
            <a:lvl4pPr lvl="3" rtl="0">
              <a:lnSpc>
                <a:spcPct val="100000"/>
              </a:lnSpc>
              <a:spcBef>
                <a:spcPts val="0"/>
              </a:spcBef>
              <a:spcAft>
                <a:spcPts val="0"/>
              </a:spcAft>
              <a:buClr>
                <a:schemeClr val="accent1"/>
              </a:buClr>
              <a:buSzPts val="2400"/>
              <a:buFont typeface="Bebas Neue"/>
              <a:buNone/>
              <a:defRPr sz="2400">
                <a:solidFill>
                  <a:schemeClr val="accent1"/>
                </a:solidFill>
                <a:latin typeface="Bebas Neue"/>
                <a:ea typeface="Bebas Neue"/>
                <a:cs typeface="Bebas Neue"/>
                <a:sym typeface="Bebas Neue"/>
              </a:defRPr>
            </a:lvl4pPr>
            <a:lvl5pPr lvl="4" rtl="0">
              <a:lnSpc>
                <a:spcPct val="100000"/>
              </a:lnSpc>
              <a:spcBef>
                <a:spcPts val="0"/>
              </a:spcBef>
              <a:spcAft>
                <a:spcPts val="0"/>
              </a:spcAft>
              <a:buClr>
                <a:schemeClr val="accent1"/>
              </a:buClr>
              <a:buSzPts val="2400"/>
              <a:buFont typeface="Bebas Neue"/>
              <a:buNone/>
              <a:defRPr sz="2400">
                <a:solidFill>
                  <a:schemeClr val="accent1"/>
                </a:solidFill>
                <a:latin typeface="Bebas Neue"/>
                <a:ea typeface="Bebas Neue"/>
                <a:cs typeface="Bebas Neue"/>
                <a:sym typeface="Bebas Neue"/>
              </a:defRPr>
            </a:lvl5pPr>
            <a:lvl6pPr lvl="5" rtl="0">
              <a:lnSpc>
                <a:spcPct val="100000"/>
              </a:lnSpc>
              <a:spcBef>
                <a:spcPts val="0"/>
              </a:spcBef>
              <a:spcAft>
                <a:spcPts val="0"/>
              </a:spcAft>
              <a:buClr>
                <a:schemeClr val="accent1"/>
              </a:buClr>
              <a:buSzPts val="2400"/>
              <a:buFont typeface="Bebas Neue"/>
              <a:buNone/>
              <a:defRPr sz="2400">
                <a:solidFill>
                  <a:schemeClr val="accent1"/>
                </a:solidFill>
                <a:latin typeface="Bebas Neue"/>
                <a:ea typeface="Bebas Neue"/>
                <a:cs typeface="Bebas Neue"/>
                <a:sym typeface="Bebas Neue"/>
              </a:defRPr>
            </a:lvl6pPr>
            <a:lvl7pPr lvl="6" rtl="0">
              <a:lnSpc>
                <a:spcPct val="100000"/>
              </a:lnSpc>
              <a:spcBef>
                <a:spcPts val="0"/>
              </a:spcBef>
              <a:spcAft>
                <a:spcPts val="0"/>
              </a:spcAft>
              <a:buClr>
                <a:schemeClr val="accent1"/>
              </a:buClr>
              <a:buSzPts val="2400"/>
              <a:buFont typeface="Bebas Neue"/>
              <a:buNone/>
              <a:defRPr sz="2400">
                <a:solidFill>
                  <a:schemeClr val="accent1"/>
                </a:solidFill>
                <a:latin typeface="Bebas Neue"/>
                <a:ea typeface="Bebas Neue"/>
                <a:cs typeface="Bebas Neue"/>
                <a:sym typeface="Bebas Neue"/>
              </a:defRPr>
            </a:lvl7pPr>
            <a:lvl8pPr lvl="7" rtl="0">
              <a:lnSpc>
                <a:spcPct val="100000"/>
              </a:lnSpc>
              <a:spcBef>
                <a:spcPts val="0"/>
              </a:spcBef>
              <a:spcAft>
                <a:spcPts val="0"/>
              </a:spcAft>
              <a:buClr>
                <a:schemeClr val="accent1"/>
              </a:buClr>
              <a:buSzPts val="2400"/>
              <a:buFont typeface="Bebas Neue"/>
              <a:buNone/>
              <a:defRPr sz="2400">
                <a:solidFill>
                  <a:schemeClr val="accent1"/>
                </a:solidFill>
                <a:latin typeface="Bebas Neue"/>
                <a:ea typeface="Bebas Neue"/>
                <a:cs typeface="Bebas Neue"/>
                <a:sym typeface="Bebas Neue"/>
              </a:defRPr>
            </a:lvl8pPr>
            <a:lvl9pPr lvl="8" rtl="0">
              <a:lnSpc>
                <a:spcPct val="100000"/>
              </a:lnSpc>
              <a:spcBef>
                <a:spcPts val="0"/>
              </a:spcBef>
              <a:spcAft>
                <a:spcPts val="0"/>
              </a:spcAft>
              <a:buClr>
                <a:schemeClr val="accent1"/>
              </a:buClr>
              <a:buSzPts val="2400"/>
              <a:buFont typeface="Bebas Neue"/>
              <a:buNone/>
              <a:defRPr sz="2400">
                <a:solidFill>
                  <a:schemeClr val="accent1"/>
                </a:solidFill>
                <a:latin typeface="Bebas Neue"/>
                <a:ea typeface="Bebas Neue"/>
                <a:cs typeface="Bebas Neue"/>
                <a:sym typeface="Bebas Neue"/>
              </a:defRPr>
            </a:lvl9pPr>
          </a:lstStyle>
          <a:p>
            <a:endParaRPr/>
          </a:p>
        </p:txBody>
      </p:sp>
      <p:sp>
        <p:nvSpPr>
          <p:cNvPr id="535" name="Google Shape;535;p13"/>
          <p:cNvSpPr txBox="1">
            <a:spLocks noGrp="1"/>
          </p:cNvSpPr>
          <p:nvPr>
            <p:ph type="subTitle" idx="13"/>
          </p:nvPr>
        </p:nvSpPr>
        <p:spPr>
          <a:xfrm>
            <a:off x="5980400" y="1799100"/>
            <a:ext cx="2357100" cy="4197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2400"/>
              <a:buFont typeface="Bebas Neue"/>
              <a:buNone/>
              <a:defRPr sz="2400">
                <a:solidFill>
                  <a:schemeClr val="accent1"/>
                </a:solidFill>
                <a:latin typeface="Bebas Neue"/>
                <a:ea typeface="Bebas Neue"/>
                <a:cs typeface="Bebas Neue"/>
                <a:sym typeface="Bebas Neue"/>
              </a:defRPr>
            </a:lvl1pPr>
            <a:lvl2pPr lvl="1" rtl="0">
              <a:lnSpc>
                <a:spcPct val="100000"/>
              </a:lnSpc>
              <a:spcBef>
                <a:spcPts val="0"/>
              </a:spcBef>
              <a:spcAft>
                <a:spcPts val="0"/>
              </a:spcAft>
              <a:buClr>
                <a:schemeClr val="accent1"/>
              </a:buClr>
              <a:buSzPts val="2400"/>
              <a:buFont typeface="Bebas Neue"/>
              <a:buNone/>
              <a:defRPr sz="2400">
                <a:solidFill>
                  <a:schemeClr val="accent1"/>
                </a:solidFill>
                <a:latin typeface="Bebas Neue"/>
                <a:ea typeface="Bebas Neue"/>
                <a:cs typeface="Bebas Neue"/>
                <a:sym typeface="Bebas Neue"/>
              </a:defRPr>
            </a:lvl2pPr>
            <a:lvl3pPr lvl="2" rtl="0">
              <a:lnSpc>
                <a:spcPct val="100000"/>
              </a:lnSpc>
              <a:spcBef>
                <a:spcPts val="0"/>
              </a:spcBef>
              <a:spcAft>
                <a:spcPts val="0"/>
              </a:spcAft>
              <a:buClr>
                <a:schemeClr val="accent1"/>
              </a:buClr>
              <a:buSzPts val="2400"/>
              <a:buFont typeface="Bebas Neue"/>
              <a:buNone/>
              <a:defRPr sz="2400">
                <a:solidFill>
                  <a:schemeClr val="accent1"/>
                </a:solidFill>
                <a:latin typeface="Bebas Neue"/>
                <a:ea typeface="Bebas Neue"/>
                <a:cs typeface="Bebas Neue"/>
                <a:sym typeface="Bebas Neue"/>
              </a:defRPr>
            </a:lvl3pPr>
            <a:lvl4pPr lvl="3" rtl="0">
              <a:lnSpc>
                <a:spcPct val="100000"/>
              </a:lnSpc>
              <a:spcBef>
                <a:spcPts val="0"/>
              </a:spcBef>
              <a:spcAft>
                <a:spcPts val="0"/>
              </a:spcAft>
              <a:buClr>
                <a:schemeClr val="accent1"/>
              </a:buClr>
              <a:buSzPts val="2400"/>
              <a:buFont typeface="Bebas Neue"/>
              <a:buNone/>
              <a:defRPr sz="2400">
                <a:solidFill>
                  <a:schemeClr val="accent1"/>
                </a:solidFill>
                <a:latin typeface="Bebas Neue"/>
                <a:ea typeface="Bebas Neue"/>
                <a:cs typeface="Bebas Neue"/>
                <a:sym typeface="Bebas Neue"/>
              </a:defRPr>
            </a:lvl4pPr>
            <a:lvl5pPr lvl="4" rtl="0">
              <a:lnSpc>
                <a:spcPct val="100000"/>
              </a:lnSpc>
              <a:spcBef>
                <a:spcPts val="0"/>
              </a:spcBef>
              <a:spcAft>
                <a:spcPts val="0"/>
              </a:spcAft>
              <a:buClr>
                <a:schemeClr val="accent1"/>
              </a:buClr>
              <a:buSzPts val="2400"/>
              <a:buFont typeface="Bebas Neue"/>
              <a:buNone/>
              <a:defRPr sz="2400">
                <a:solidFill>
                  <a:schemeClr val="accent1"/>
                </a:solidFill>
                <a:latin typeface="Bebas Neue"/>
                <a:ea typeface="Bebas Neue"/>
                <a:cs typeface="Bebas Neue"/>
                <a:sym typeface="Bebas Neue"/>
              </a:defRPr>
            </a:lvl5pPr>
            <a:lvl6pPr lvl="5" rtl="0">
              <a:lnSpc>
                <a:spcPct val="100000"/>
              </a:lnSpc>
              <a:spcBef>
                <a:spcPts val="0"/>
              </a:spcBef>
              <a:spcAft>
                <a:spcPts val="0"/>
              </a:spcAft>
              <a:buClr>
                <a:schemeClr val="accent1"/>
              </a:buClr>
              <a:buSzPts val="2400"/>
              <a:buFont typeface="Bebas Neue"/>
              <a:buNone/>
              <a:defRPr sz="2400">
                <a:solidFill>
                  <a:schemeClr val="accent1"/>
                </a:solidFill>
                <a:latin typeface="Bebas Neue"/>
                <a:ea typeface="Bebas Neue"/>
                <a:cs typeface="Bebas Neue"/>
                <a:sym typeface="Bebas Neue"/>
              </a:defRPr>
            </a:lvl6pPr>
            <a:lvl7pPr lvl="6" rtl="0">
              <a:lnSpc>
                <a:spcPct val="100000"/>
              </a:lnSpc>
              <a:spcBef>
                <a:spcPts val="0"/>
              </a:spcBef>
              <a:spcAft>
                <a:spcPts val="0"/>
              </a:spcAft>
              <a:buClr>
                <a:schemeClr val="accent1"/>
              </a:buClr>
              <a:buSzPts val="2400"/>
              <a:buFont typeface="Bebas Neue"/>
              <a:buNone/>
              <a:defRPr sz="2400">
                <a:solidFill>
                  <a:schemeClr val="accent1"/>
                </a:solidFill>
                <a:latin typeface="Bebas Neue"/>
                <a:ea typeface="Bebas Neue"/>
                <a:cs typeface="Bebas Neue"/>
                <a:sym typeface="Bebas Neue"/>
              </a:defRPr>
            </a:lvl7pPr>
            <a:lvl8pPr lvl="7" rtl="0">
              <a:lnSpc>
                <a:spcPct val="100000"/>
              </a:lnSpc>
              <a:spcBef>
                <a:spcPts val="0"/>
              </a:spcBef>
              <a:spcAft>
                <a:spcPts val="0"/>
              </a:spcAft>
              <a:buClr>
                <a:schemeClr val="accent1"/>
              </a:buClr>
              <a:buSzPts val="2400"/>
              <a:buFont typeface="Bebas Neue"/>
              <a:buNone/>
              <a:defRPr sz="2400">
                <a:solidFill>
                  <a:schemeClr val="accent1"/>
                </a:solidFill>
                <a:latin typeface="Bebas Neue"/>
                <a:ea typeface="Bebas Neue"/>
                <a:cs typeface="Bebas Neue"/>
                <a:sym typeface="Bebas Neue"/>
              </a:defRPr>
            </a:lvl8pPr>
            <a:lvl9pPr lvl="8" rtl="0">
              <a:lnSpc>
                <a:spcPct val="100000"/>
              </a:lnSpc>
              <a:spcBef>
                <a:spcPts val="0"/>
              </a:spcBef>
              <a:spcAft>
                <a:spcPts val="0"/>
              </a:spcAft>
              <a:buClr>
                <a:schemeClr val="accent1"/>
              </a:buClr>
              <a:buSzPts val="2400"/>
              <a:buFont typeface="Bebas Neue"/>
              <a:buNone/>
              <a:defRPr sz="2400">
                <a:solidFill>
                  <a:schemeClr val="accent1"/>
                </a:solidFill>
                <a:latin typeface="Bebas Neue"/>
                <a:ea typeface="Bebas Neue"/>
                <a:cs typeface="Bebas Neue"/>
                <a:sym typeface="Bebas Neue"/>
              </a:defRPr>
            </a:lvl9pPr>
          </a:lstStyle>
          <a:p>
            <a:endParaRPr/>
          </a:p>
        </p:txBody>
      </p:sp>
      <p:sp>
        <p:nvSpPr>
          <p:cNvPr id="536" name="Google Shape;536;p13"/>
          <p:cNvSpPr txBox="1">
            <a:spLocks noGrp="1"/>
          </p:cNvSpPr>
          <p:nvPr>
            <p:ph type="subTitle" idx="14"/>
          </p:nvPr>
        </p:nvSpPr>
        <p:spPr>
          <a:xfrm>
            <a:off x="806600" y="3605325"/>
            <a:ext cx="2357100" cy="419700"/>
          </a:xfrm>
          <a:prstGeom prst="rect">
            <a:avLst/>
          </a:prstGeom>
          <a:ln>
            <a:noFill/>
          </a:ln>
        </p:spPr>
        <p:txBody>
          <a:bodyPr spcFirstLastPara="1" wrap="square" lIns="91425" tIns="91425" rIns="91425" bIns="91425" anchor="ctr" anchorCtr="0">
            <a:noAutofit/>
          </a:bodyPr>
          <a:lstStyle>
            <a:lvl1pPr lvl="0" algn="r" rtl="0">
              <a:lnSpc>
                <a:spcPct val="100000"/>
              </a:lnSpc>
              <a:spcBef>
                <a:spcPts val="0"/>
              </a:spcBef>
              <a:spcAft>
                <a:spcPts val="0"/>
              </a:spcAft>
              <a:buClr>
                <a:schemeClr val="accent1"/>
              </a:buClr>
              <a:buSzPts val="2400"/>
              <a:buFont typeface="Bebas Neue"/>
              <a:buNone/>
              <a:defRPr sz="2400">
                <a:solidFill>
                  <a:schemeClr val="accent1"/>
                </a:solidFill>
                <a:latin typeface="Bebas Neue"/>
                <a:ea typeface="Bebas Neue"/>
                <a:cs typeface="Bebas Neue"/>
                <a:sym typeface="Bebas Neue"/>
              </a:defRPr>
            </a:lvl1pPr>
            <a:lvl2pPr lvl="1" rtl="0">
              <a:lnSpc>
                <a:spcPct val="100000"/>
              </a:lnSpc>
              <a:spcBef>
                <a:spcPts val="0"/>
              </a:spcBef>
              <a:spcAft>
                <a:spcPts val="0"/>
              </a:spcAft>
              <a:buClr>
                <a:schemeClr val="accent1"/>
              </a:buClr>
              <a:buSzPts val="2400"/>
              <a:buFont typeface="Bebas Neue"/>
              <a:buNone/>
              <a:defRPr sz="2400">
                <a:solidFill>
                  <a:schemeClr val="accent1"/>
                </a:solidFill>
                <a:latin typeface="Bebas Neue"/>
                <a:ea typeface="Bebas Neue"/>
                <a:cs typeface="Bebas Neue"/>
                <a:sym typeface="Bebas Neue"/>
              </a:defRPr>
            </a:lvl2pPr>
            <a:lvl3pPr lvl="2" rtl="0">
              <a:lnSpc>
                <a:spcPct val="100000"/>
              </a:lnSpc>
              <a:spcBef>
                <a:spcPts val="0"/>
              </a:spcBef>
              <a:spcAft>
                <a:spcPts val="0"/>
              </a:spcAft>
              <a:buClr>
                <a:schemeClr val="accent1"/>
              </a:buClr>
              <a:buSzPts val="2400"/>
              <a:buFont typeface="Bebas Neue"/>
              <a:buNone/>
              <a:defRPr sz="2400">
                <a:solidFill>
                  <a:schemeClr val="accent1"/>
                </a:solidFill>
                <a:latin typeface="Bebas Neue"/>
                <a:ea typeface="Bebas Neue"/>
                <a:cs typeface="Bebas Neue"/>
                <a:sym typeface="Bebas Neue"/>
              </a:defRPr>
            </a:lvl3pPr>
            <a:lvl4pPr lvl="3" rtl="0">
              <a:lnSpc>
                <a:spcPct val="100000"/>
              </a:lnSpc>
              <a:spcBef>
                <a:spcPts val="0"/>
              </a:spcBef>
              <a:spcAft>
                <a:spcPts val="0"/>
              </a:spcAft>
              <a:buClr>
                <a:schemeClr val="accent1"/>
              </a:buClr>
              <a:buSzPts val="2400"/>
              <a:buFont typeface="Bebas Neue"/>
              <a:buNone/>
              <a:defRPr sz="2400">
                <a:solidFill>
                  <a:schemeClr val="accent1"/>
                </a:solidFill>
                <a:latin typeface="Bebas Neue"/>
                <a:ea typeface="Bebas Neue"/>
                <a:cs typeface="Bebas Neue"/>
                <a:sym typeface="Bebas Neue"/>
              </a:defRPr>
            </a:lvl4pPr>
            <a:lvl5pPr lvl="4" rtl="0">
              <a:lnSpc>
                <a:spcPct val="100000"/>
              </a:lnSpc>
              <a:spcBef>
                <a:spcPts val="0"/>
              </a:spcBef>
              <a:spcAft>
                <a:spcPts val="0"/>
              </a:spcAft>
              <a:buClr>
                <a:schemeClr val="accent1"/>
              </a:buClr>
              <a:buSzPts val="2400"/>
              <a:buFont typeface="Bebas Neue"/>
              <a:buNone/>
              <a:defRPr sz="2400">
                <a:solidFill>
                  <a:schemeClr val="accent1"/>
                </a:solidFill>
                <a:latin typeface="Bebas Neue"/>
                <a:ea typeface="Bebas Neue"/>
                <a:cs typeface="Bebas Neue"/>
                <a:sym typeface="Bebas Neue"/>
              </a:defRPr>
            </a:lvl5pPr>
            <a:lvl6pPr lvl="5" rtl="0">
              <a:lnSpc>
                <a:spcPct val="100000"/>
              </a:lnSpc>
              <a:spcBef>
                <a:spcPts val="0"/>
              </a:spcBef>
              <a:spcAft>
                <a:spcPts val="0"/>
              </a:spcAft>
              <a:buClr>
                <a:schemeClr val="accent1"/>
              </a:buClr>
              <a:buSzPts val="2400"/>
              <a:buFont typeface="Bebas Neue"/>
              <a:buNone/>
              <a:defRPr sz="2400">
                <a:solidFill>
                  <a:schemeClr val="accent1"/>
                </a:solidFill>
                <a:latin typeface="Bebas Neue"/>
                <a:ea typeface="Bebas Neue"/>
                <a:cs typeface="Bebas Neue"/>
                <a:sym typeface="Bebas Neue"/>
              </a:defRPr>
            </a:lvl6pPr>
            <a:lvl7pPr lvl="6" rtl="0">
              <a:lnSpc>
                <a:spcPct val="100000"/>
              </a:lnSpc>
              <a:spcBef>
                <a:spcPts val="0"/>
              </a:spcBef>
              <a:spcAft>
                <a:spcPts val="0"/>
              </a:spcAft>
              <a:buClr>
                <a:schemeClr val="accent1"/>
              </a:buClr>
              <a:buSzPts val="2400"/>
              <a:buFont typeface="Bebas Neue"/>
              <a:buNone/>
              <a:defRPr sz="2400">
                <a:solidFill>
                  <a:schemeClr val="accent1"/>
                </a:solidFill>
                <a:latin typeface="Bebas Neue"/>
                <a:ea typeface="Bebas Neue"/>
                <a:cs typeface="Bebas Neue"/>
                <a:sym typeface="Bebas Neue"/>
              </a:defRPr>
            </a:lvl7pPr>
            <a:lvl8pPr lvl="7" rtl="0">
              <a:lnSpc>
                <a:spcPct val="100000"/>
              </a:lnSpc>
              <a:spcBef>
                <a:spcPts val="0"/>
              </a:spcBef>
              <a:spcAft>
                <a:spcPts val="0"/>
              </a:spcAft>
              <a:buClr>
                <a:schemeClr val="accent1"/>
              </a:buClr>
              <a:buSzPts val="2400"/>
              <a:buFont typeface="Bebas Neue"/>
              <a:buNone/>
              <a:defRPr sz="2400">
                <a:solidFill>
                  <a:schemeClr val="accent1"/>
                </a:solidFill>
                <a:latin typeface="Bebas Neue"/>
                <a:ea typeface="Bebas Neue"/>
                <a:cs typeface="Bebas Neue"/>
                <a:sym typeface="Bebas Neue"/>
              </a:defRPr>
            </a:lvl8pPr>
            <a:lvl9pPr lvl="8" rtl="0">
              <a:lnSpc>
                <a:spcPct val="100000"/>
              </a:lnSpc>
              <a:spcBef>
                <a:spcPts val="0"/>
              </a:spcBef>
              <a:spcAft>
                <a:spcPts val="0"/>
              </a:spcAft>
              <a:buClr>
                <a:schemeClr val="accent1"/>
              </a:buClr>
              <a:buSzPts val="2400"/>
              <a:buFont typeface="Bebas Neue"/>
              <a:buNone/>
              <a:defRPr sz="2400">
                <a:solidFill>
                  <a:schemeClr val="accent1"/>
                </a:solidFill>
                <a:latin typeface="Bebas Neue"/>
                <a:ea typeface="Bebas Neue"/>
                <a:cs typeface="Bebas Neue"/>
                <a:sym typeface="Bebas Neue"/>
              </a:defRPr>
            </a:lvl9pPr>
          </a:lstStyle>
          <a:p>
            <a:endParaRPr/>
          </a:p>
        </p:txBody>
      </p:sp>
      <p:sp>
        <p:nvSpPr>
          <p:cNvPr id="537" name="Google Shape;537;p13"/>
          <p:cNvSpPr txBox="1">
            <a:spLocks noGrp="1"/>
          </p:cNvSpPr>
          <p:nvPr>
            <p:ph type="subTitle" idx="15"/>
          </p:nvPr>
        </p:nvSpPr>
        <p:spPr>
          <a:xfrm>
            <a:off x="5980400" y="3605325"/>
            <a:ext cx="2357100" cy="4197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2400"/>
              <a:buFont typeface="Bebas Neue"/>
              <a:buNone/>
              <a:defRPr sz="2400">
                <a:solidFill>
                  <a:schemeClr val="accent1"/>
                </a:solidFill>
                <a:latin typeface="Bebas Neue"/>
                <a:ea typeface="Bebas Neue"/>
                <a:cs typeface="Bebas Neue"/>
                <a:sym typeface="Bebas Neue"/>
              </a:defRPr>
            </a:lvl1pPr>
            <a:lvl2pPr lvl="1" rtl="0">
              <a:lnSpc>
                <a:spcPct val="100000"/>
              </a:lnSpc>
              <a:spcBef>
                <a:spcPts val="0"/>
              </a:spcBef>
              <a:spcAft>
                <a:spcPts val="0"/>
              </a:spcAft>
              <a:buClr>
                <a:schemeClr val="accent1"/>
              </a:buClr>
              <a:buSzPts val="2400"/>
              <a:buFont typeface="Bebas Neue"/>
              <a:buNone/>
              <a:defRPr sz="2400">
                <a:solidFill>
                  <a:schemeClr val="accent1"/>
                </a:solidFill>
                <a:latin typeface="Bebas Neue"/>
                <a:ea typeface="Bebas Neue"/>
                <a:cs typeface="Bebas Neue"/>
                <a:sym typeface="Bebas Neue"/>
              </a:defRPr>
            </a:lvl2pPr>
            <a:lvl3pPr lvl="2" rtl="0">
              <a:lnSpc>
                <a:spcPct val="100000"/>
              </a:lnSpc>
              <a:spcBef>
                <a:spcPts val="0"/>
              </a:spcBef>
              <a:spcAft>
                <a:spcPts val="0"/>
              </a:spcAft>
              <a:buClr>
                <a:schemeClr val="accent1"/>
              </a:buClr>
              <a:buSzPts val="2400"/>
              <a:buFont typeface="Bebas Neue"/>
              <a:buNone/>
              <a:defRPr sz="2400">
                <a:solidFill>
                  <a:schemeClr val="accent1"/>
                </a:solidFill>
                <a:latin typeface="Bebas Neue"/>
                <a:ea typeface="Bebas Neue"/>
                <a:cs typeface="Bebas Neue"/>
                <a:sym typeface="Bebas Neue"/>
              </a:defRPr>
            </a:lvl3pPr>
            <a:lvl4pPr lvl="3" rtl="0">
              <a:lnSpc>
                <a:spcPct val="100000"/>
              </a:lnSpc>
              <a:spcBef>
                <a:spcPts val="0"/>
              </a:spcBef>
              <a:spcAft>
                <a:spcPts val="0"/>
              </a:spcAft>
              <a:buClr>
                <a:schemeClr val="accent1"/>
              </a:buClr>
              <a:buSzPts val="2400"/>
              <a:buFont typeface="Bebas Neue"/>
              <a:buNone/>
              <a:defRPr sz="2400">
                <a:solidFill>
                  <a:schemeClr val="accent1"/>
                </a:solidFill>
                <a:latin typeface="Bebas Neue"/>
                <a:ea typeface="Bebas Neue"/>
                <a:cs typeface="Bebas Neue"/>
                <a:sym typeface="Bebas Neue"/>
              </a:defRPr>
            </a:lvl4pPr>
            <a:lvl5pPr lvl="4" rtl="0">
              <a:lnSpc>
                <a:spcPct val="100000"/>
              </a:lnSpc>
              <a:spcBef>
                <a:spcPts val="0"/>
              </a:spcBef>
              <a:spcAft>
                <a:spcPts val="0"/>
              </a:spcAft>
              <a:buClr>
                <a:schemeClr val="accent1"/>
              </a:buClr>
              <a:buSzPts val="2400"/>
              <a:buFont typeface="Bebas Neue"/>
              <a:buNone/>
              <a:defRPr sz="2400">
                <a:solidFill>
                  <a:schemeClr val="accent1"/>
                </a:solidFill>
                <a:latin typeface="Bebas Neue"/>
                <a:ea typeface="Bebas Neue"/>
                <a:cs typeface="Bebas Neue"/>
                <a:sym typeface="Bebas Neue"/>
              </a:defRPr>
            </a:lvl5pPr>
            <a:lvl6pPr lvl="5" rtl="0">
              <a:lnSpc>
                <a:spcPct val="100000"/>
              </a:lnSpc>
              <a:spcBef>
                <a:spcPts val="0"/>
              </a:spcBef>
              <a:spcAft>
                <a:spcPts val="0"/>
              </a:spcAft>
              <a:buClr>
                <a:schemeClr val="accent1"/>
              </a:buClr>
              <a:buSzPts val="2400"/>
              <a:buFont typeface="Bebas Neue"/>
              <a:buNone/>
              <a:defRPr sz="2400">
                <a:solidFill>
                  <a:schemeClr val="accent1"/>
                </a:solidFill>
                <a:latin typeface="Bebas Neue"/>
                <a:ea typeface="Bebas Neue"/>
                <a:cs typeface="Bebas Neue"/>
                <a:sym typeface="Bebas Neue"/>
              </a:defRPr>
            </a:lvl6pPr>
            <a:lvl7pPr lvl="6" rtl="0">
              <a:lnSpc>
                <a:spcPct val="100000"/>
              </a:lnSpc>
              <a:spcBef>
                <a:spcPts val="0"/>
              </a:spcBef>
              <a:spcAft>
                <a:spcPts val="0"/>
              </a:spcAft>
              <a:buClr>
                <a:schemeClr val="accent1"/>
              </a:buClr>
              <a:buSzPts val="2400"/>
              <a:buFont typeface="Bebas Neue"/>
              <a:buNone/>
              <a:defRPr sz="2400">
                <a:solidFill>
                  <a:schemeClr val="accent1"/>
                </a:solidFill>
                <a:latin typeface="Bebas Neue"/>
                <a:ea typeface="Bebas Neue"/>
                <a:cs typeface="Bebas Neue"/>
                <a:sym typeface="Bebas Neue"/>
              </a:defRPr>
            </a:lvl7pPr>
            <a:lvl8pPr lvl="7" rtl="0">
              <a:lnSpc>
                <a:spcPct val="100000"/>
              </a:lnSpc>
              <a:spcBef>
                <a:spcPts val="0"/>
              </a:spcBef>
              <a:spcAft>
                <a:spcPts val="0"/>
              </a:spcAft>
              <a:buClr>
                <a:schemeClr val="accent1"/>
              </a:buClr>
              <a:buSzPts val="2400"/>
              <a:buFont typeface="Bebas Neue"/>
              <a:buNone/>
              <a:defRPr sz="2400">
                <a:solidFill>
                  <a:schemeClr val="accent1"/>
                </a:solidFill>
                <a:latin typeface="Bebas Neue"/>
                <a:ea typeface="Bebas Neue"/>
                <a:cs typeface="Bebas Neue"/>
                <a:sym typeface="Bebas Neue"/>
              </a:defRPr>
            </a:lvl8pPr>
            <a:lvl9pPr lvl="8" rtl="0">
              <a:lnSpc>
                <a:spcPct val="100000"/>
              </a:lnSpc>
              <a:spcBef>
                <a:spcPts val="0"/>
              </a:spcBef>
              <a:spcAft>
                <a:spcPts val="0"/>
              </a:spcAft>
              <a:buClr>
                <a:schemeClr val="accent1"/>
              </a:buClr>
              <a:buSzPts val="2400"/>
              <a:buFont typeface="Bebas Neue"/>
              <a:buNone/>
              <a:defRPr sz="2400">
                <a:solidFill>
                  <a:schemeClr val="accent1"/>
                </a:solidFill>
                <a:latin typeface="Bebas Neue"/>
                <a:ea typeface="Bebas Neue"/>
                <a:cs typeface="Bebas Neue"/>
                <a:sym typeface="Bebas Neue"/>
              </a:defRPr>
            </a:lvl9pPr>
          </a:lstStyle>
          <a:p>
            <a:endParaRPr/>
          </a:p>
        </p:txBody>
      </p:sp>
      <p:grpSp>
        <p:nvGrpSpPr>
          <p:cNvPr id="538" name="Google Shape;538;p13"/>
          <p:cNvGrpSpPr/>
          <p:nvPr/>
        </p:nvGrpSpPr>
        <p:grpSpPr>
          <a:xfrm rot="10800000">
            <a:off x="292580" y="138697"/>
            <a:ext cx="8546045" cy="4804739"/>
            <a:chOff x="304511" y="155943"/>
            <a:chExt cx="8546045" cy="4804739"/>
          </a:xfrm>
        </p:grpSpPr>
        <p:sp>
          <p:nvSpPr>
            <p:cNvPr id="539" name="Google Shape;539;p13"/>
            <p:cNvSpPr/>
            <p:nvPr/>
          </p:nvSpPr>
          <p:spPr>
            <a:xfrm>
              <a:off x="304511" y="4792565"/>
              <a:ext cx="57497" cy="57497"/>
            </a:xfrm>
            <a:custGeom>
              <a:avLst/>
              <a:gdLst/>
              <a:ahLst/>
              <a:cxnLst/>
              <a:rect l="l" t="t" r="r" b="b"/>
              <a:pathLst>
                <a:path w="869" h="869" extrusionOk="0">
                  <a:moveTo>
                    <a:pt x="435" y="0"/>
                  </a:moveTo>
                  <a:cubicBezTo>
                    <a:pt x="196" y="0"/>
                    <a:pt x="1" y="195"/>
                    <a:pt x="1" y="434"/>
                  </a:cubicBezTo>
                  <a:cubicBezTo>
                    <a:pt x="1" y="674"/>
                    <a:pt x="196" y="868"/>
                    <a:pt x="435" y="868"/>
                  </a:cubicBezTo>
                  <a:cubicBezTo>
                    <a:pt x="675" y="868"/>
                    <a:pt x="869" y="674"/>
                    <a:pt x="869" y="434"/>
                  </a:cubicBezTo>
                  <a:cubicBezTo>
                    <a:pt x="869" y="195"/>
                    <a:pt x="675" y="0"/>
                    <a:pt x="4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3"/>
            <p:cNvSpPr/>
            <p:nvPr/>
          </p:nvSpPr>
          <p:spPr>
            <a:xfrm>
              <a:off x="858931" y="4881006"/>
              <a:ext cx="79675" cy="79675"/>
            </a:xfrm>
            <a:custGeom>
              <a:avLst/>
              <a:gdLst/>
              <a:ahLst/>
              <a:cxnLst/>
              <a:rect l="l" t="t" r="r" b="b"/>
              <a:pathLst>
                <a:path w="388" h="388" extrusionOk="0">
                  <a:moveTo>
                    <a:pt x="194" y="1"/>
                  </a:moveTo>
                  <a:cubicBezTo>
                    <a:pt x="87" y="1"/>
                    <a:pt x="0" y="87"/>
                    <a:pt x="0" y="194"/>
                  </a:cubicBezTo>
                  <a:cubicBezTo>
                    <a:pt x="0" y="301"/>
                    <a:pt x="87" y="388"/>
                    <a:pt x="194" y="388"/>
                  </a:cubicBezTo>
                  <a:cubicBezTo>
                    <a:pt x="301" y="388"/>
                    <a:pt x="387" y="301"/>
                    <a:pt x="387" y="194"/>
                  </a:cubicBezTo>
                  <a:cubicBezTo>
                    <a:pt x="387" y="87"/>
                    <a:pt x="301" y="1"/>
                    <a:pt x="1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3"/>
            <p:cNvSpPr/>
            <p:nvPr/>
          </p:nvSpPr>
          <p:spPr>
            <a:xfrm>
              <a:off x="451030" y="4463938"/>
              <a:ext cx="47687" cy="44593"/>
            </a:xfrm>
            <a:custGeom>
              <a:avLst/>
              <a:gdLst/>
              <a:ahLst/>
              <a:cxnLst/>
              <a:rect l="l" t="t" r="r" b="b"/>
              <a:pathLst>
                <a:path w="185" h="173" extrusionOk="0">
                  <a:moveTo>
                    <a:pt x="90" y="1"/>
                  </a:moveTo>
                  <a:cubicBezTo>
                    <a:pt x="44" y="1"/>
                    <a:pt x="1" y="37"/>
                    <a:pt x="3" y="91"/>
                  </a:cubicBezTo>
                  <a:cubicBezTo>
                    <a:pt x="6" y="141"/>
                    <a:pt x="48" y="173"/>
                    <a:pt x="91" y="173"/>
                  </a:cubicBezTo>
                  <a:cubicBezTo>
                    <a:pt x="113" y="173"/>
                    <a:pt x="136" y="164"/>
                    <a:pt x="154" y="145"/>
                  </a:cubicBezTo>
                  <a:cubicBezTo>
                    <a:pt x="185" y="109"/>
                    <a:pt x="182" y="55"/>
                    <a:pt x="148" y="24"/>
                  </a:cubicBezTo>
                  <a:cubicBezTo>
                    <a:pt x="130" y="8"/>
                    <a:pt x="110" y="1"/>
                    <a:pt x="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3"/>
            <p:cNvSpPr/>
            <p:nvPr/>
          </p:nvSpPr>
          <p:spPr>
            <a:xfrm rot="9899982">
              <a:off x="8786597" y="162404"/>
              <a:ext cx="57497" cy="57497"/>
            </a:xfrm>
            <a:custGeom>
              <a:avLst/>
              <a:gdLst/>
              <a:ahLst/>
              <a:cxnLst/>
              <a:rect l="l" t="t" r="r" b="b"/>
              <a:pathLst>
                <a:path w="869" h="869" extrusionOk="0">
                  <a:moveTo>
                    <a:pt x="435" y="0"/>
                  </a:moveTo>
                  <a:cubicBezTo>
                    <a:pt x="196" y="0"/>
                    <a:pt x="1" y="195"/>
                    <a:pt x="1" y="434"/>
                  </a:cubicBezTo>
                  <a:cubicBezTo>
                    <a:pt x="1" y="674"/>
                    <a:pt x="196" y="868"/>
                    <a:pt x="435" y="868"/>
                  </a:cubicBezTo>
                  <a:cubicBezTo>
                    <a:pt x="675" y="868"/>
                    <a:pt x="869" y="674"/>
                    <a:pt x="869" y="434"/>
                  </a:cubicBezTo>
                  <a:cubicBezTo>
                    <a:pt x="869" y="195"/>
                    <a:pt x="675" y="0"/>
                    <a:pt x="4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3"/>
            <p:cNvSpPr/>
            <p:nvPr/>
          </p:nvSpPr>
          <p:spPr>
            <a:xfrm rot="9900004">
              <a:off x="8203509" y="201541"/>
              <a:ext cx="79675" cy="79675"/>
            </a:xfrm>
            <a:custGeom>
              <a:avLst/>
              <a:gdLst/>
              <a:ahLst/>
              <a:cxnLst/>
              <a:rect l="l" t="t" r="r" b="b"/>
              <a:pathLst>
                <a:path w="388" h="388" extrusionOk="0">
                  <a:moveTo>
                    <a:pt x="194" y="1"/>
                  </a:moveTo>
                  <a:cubicBezTo>
                    <a:pt x="87" y="1"/>
                    <a:pt x="0" y="87"/>
                    <a:pt x="0" y="194"/>
                  </a:cubicBezTo>
                  <a:cubicBezTo>
                    <a:pt x="0" y="301"/>
                    <a:pt x="87" y="388"/>
                    <a:pt x="194" y="388"/>
                  </a:cubicBezTo>
                  <a:cubicBezTo>
                    <a:pt x="301" y="388"/>
                    <a:pt x="387" y="301"/>
                    <a:pt x="387" y="194"/>
                  </a:cubicBezTo>
                  <a:cubicBezTo>
                    <a:pt x="387" y="87"/>
                    <a:pt x="301" y="1"/>
                    <a:pt x="1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3"/>
            <p:cNvSpPr/>
            <p:nvPr/>
          </p:nvSpPr>
          <p:spPr>
            <a:xfrm rot="9899996">
              <a:off x="8741439" y="529170"/>
              <a:ext cx="47687" cy="44593"/>
            </a:xfrm>
            <a:custGeom>
              <a:avLst/>
              <a:gdLst/>
              <a:ahLst/>
              <a:cxnLst/>
              <a:rect l="l" t="t" r="r" b="b"/>
              <a:pathLst>
                <a:path w="185" h="173" extrusionOk="0">
                  <a:moveTo>
                    <a:pt x="90" y="1"/>
                  </a:moveTo>
                  <a:cubicBezTo>
                    <a:pt x="44" y="1"/>
                    <a:pt x="1" y="37"/>
                    <a:pt x="3" y="91"/>
                  </a:cubicBezTo>
                  <a:cubicBezTo>
                    <a:pt x="6" y="141"/>
                    <a:pt x="48" y="173"/>
                    <a:pt x="91" y="173"/>
                  </a:cubicBezTo>
                  <a:cubicBezTo>
                    <a:pt x="113" y="173"/>
                    <a:pt x="136" y="164"/>
                    <a:pt x="154" y="145"/>
                  </a:cubicBezTo>
                  <a:cubicBezTo>
                    <a:pt x="185" y="109"/>
                    <a:pt x="182" y="55"/>
                    <a:pt x="148" y="24"/>
                  </a:cubicBezTo>
                  <a:cubicBezTo>
                    <a:pt x="130" y="8"/>
                    <a:pt x="110" y="1"/>
                    <a:pt x="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5" name="Google Shape;545;p13"/>
          <p:cNvSpPr/>
          <p:nvPr/>
        </p:nvSpPr>
        <p:spPr>
          <a:xfrm flipH="1">
            <a:off x="8205578" y="4900413"/>
            <a:ext cx="66640" cy="62300"/>
          </a:xfrm>
          <a:custGeom>
            <a:avLst/>
            <a:gdLst/>
            <a:ahLst/>
            <a:cxnLst/>
            <a:rect l="l" t="t" r="r" b="b"/>
            <a:pathLst>
              <a:path w="185" h="173" extrusionOk="0">
                <a:moveTo>
                  <a:pt x="90" y="1"/>
                </a:moveTo>
                <a:cubicBezTo>
                  <a:pt x="44" y="1"/>
                  <a:pt x="1" y="37"/>
                  <a:pt x="3" y="91"/>
                </a:cubicBezTo>
                <a:cubicBezTo>
                  <a:pt x="6" y="141"/>
                  <a:pt x="48" y="173"/>
                  <a:pt x="91" y="173"/>
                </a:cubicBezTo>
                <a:cubicBezTo>
                  <a:pt x="113" y="173"/>
                  <a:pt x="136" y="164"/>
                  <a:pt x="154" y="145"/>
                </a:cubicBezTo>
                <a:cubicBezTo>
                  <a:pt x="185" y="109"/>
                  <a:pt x="182" y="55"/>
                  <a:pt x="148" y="24"/>
                </a:cubicBezTo>
                <a:cubicBezTo>
                  <a:pt x="130" y="8"/>
                  <a:pt x="110" y="1"/>
                  <a:pt x="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6" name="Google Shape;546;p13"/>
          <p:cNvGrpSpPr/>
          <p:nvPr/>
        </p:nvGrpSpPr>
        <p:grpSpPr>
          <a:xfrm flipH="1">
            <a:off x="7940478" y="4247977"/>
            <a:ext cx="1091005" cy="714736"/>
            <a:chOff x="125228" y="-40910"/>
            <a:chExt cx="1091005" cy="714736"/>
          </a:xfrm>
        </p:grpSpPr>
        <p:grpSp>
          <p:nvGrpSpPr>
            <p:cNvPr id="547" name="Google Shape;547;p13"/>
            <p:cNvGrpSpPr/>
            <p:nvPr/>
          </p:nvGrpSpPr>
          <p:grpSpPr>
            <a:xfrm rot="-1130516">
              <a:off x="164210" y="111715"/>
              <a:ext cx="1013040" cy="409497"/>
              <a:chOff x="4616600" y="3940575"/>
              <a:chExt cx="378625" cy="153050"/>
            </a:xfrm>
          </p:grpSpPr>
          <p:sp>
            <p:nvSpPr>
              <p:cNvPr id="548" name="Google Shape;548;p13"/>
              <p:cNvSpPr/>
              <p:nvPr/>
            </p:nvSpPr>
            <p:spPr>
              <a:xfrm>
                <a:off x="4630000" y="3947850"/>
                <a:ext cx="365225" cy="145775"/>
              </a:xfrm>
              <a:custGeom>
                <a:avLst/>
                <a:gdLst/>
                <a:ahLst/>
                <a:cxnLst/>
                <a:rect l="l" t="t" r="r" b="b"/>
                <a:pathLst>
                  <a:path w="14609" h="5831" extrusionOk="0">
                    <a:moveTo>
                      <a:pt x="5764" y="0"/>
                    </a:moveTo>
                    <a:lnTo>
                      <a:pt x="1" y="345"/>
                    </a:lnTo>
                    <a:lnTo>
                      <a:pt x="3" y="396"/>
                    </a:lnTo>
                    <a:lnTo>
                      <a:pt x="5731" y="53"/>
                    </a:lnTo>
                    <a:lnTo>
                      <a:pt x="7454" y="4295"/>
                    </a:lnTo>
                    <a:lnTo>
                      <a:pt x="7459" y="4307"/>
                    </a:lnTo>
                    <a:lnTo>
                      <a:pt x="14598" y="5830"/>
                    </a:lnTo>
                    <a:lnTo>
                      <a:pt x="14609" y="5781"/>
                    </a:lnTo>
                    <a:lnTo>
                      <a:pt x="7496" y="4263"/>
                    </a:lnTo>
                    <a:lnTo>
                      <a:pt x="5770" y="17"/>
                    </a:lnTo>
                    <a:lnTo>
                      <a:pt x="5764" y="0"/>
                    </a:lnTo>
                    <a:close/>
                  </a:path>
                </a:pathLst>
              </a:custGeom>
              <a:solidFill>
                <a:schemeClr val="lt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3"/>
              <p:cNvSpPr/>
              <p:nvPr/>
            </p:nvSpPr>
            <p:spPr>
              <a:xfrm>
                <a:off x="4616600" y="3947675"/>
                <a:ext cx="24600" cy="21050"/>
              </a:xfrm>
              <a:custGeom>
                <a:avLst/>
                <a:gdLst/>
                <a:ahLst/>
                <a:cxnLst/>
                <a:rect l="l" t="t" r="r" b="b"/>
                <a:pathLst>
                  <a:path w="984" h="842" extrusionOk="0">
                    <a:moveTo>
                      <a:pt x="563" y="0"/>
                    </a:moveTo>
                    <a:cubicBezTo>
                      <a:pt x="188" y="0"/>
                      <a:pt x="0" y="453"/>
                      <a:pt x="265" y="718"/>
                    </a:cubicBezTo>
                    <a:cubicBezTo>
                      <a:pt x="345" y="799"/>
                      <a:pt x="453" y="842"/>
                      <a:pt x="562" y="842"/>
                    </a:cubicBezTo>
                    <a:cubicBezTo>
                      <a:pt x="617" y="842"/>
                      <a:pt x="672" y="831"/>
                      <a:pt x="724" y="809"/>
                    </a:cubicBezTo>
                    <a:cubicBezTo>
                      <a:pt x="880" y="744"/>
                      <a:pt x="984" y="592"/>
                      <a:pt x="984" y="421"/>
                    </a:cubicBezTo>
                    <a:cubicBezTo>
                      <a:pt x="984" y="189"/>
                      <a:pt x="795" y="0"/>
                      <a:pt x="563" y="0"/>
                    </a:cubicBezTo>
                    <a:close/>
                  </a:path>
                </a:pathLst>
              </a:custGeom>
              <a:solidFill>
                <a:schemeClr val="lt2"/>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3"/>
              <p:cNvSpPr/>
              <p:nvPr/>
            </p:nvSpPr>
            <p:spPr>
              <a:xfrm>
                <a:off x="4764200" y="3940575"/>
                <a:ext cx="16550" cy="14200"/>
              </a:xfrm>
              <a:custGeom>
                <a:avLst/>
                <a:gdLst/>
                <a:ahLst/>
                <a:cxnLst/>
                <a:rect l="l" t="t" r="r" b="b"/>
                <a:pathLst>
                  <a:path w="662" h="568" extrusionOk="0">
                    <a:moveTo>
                      <a:pt x="379" y="1"/>
                    </a:moveTo>
                    <a:cubicBezTo>
                      <a:pt x="127" y="1"/>
                      <a:pt x="1" y="306"/>
                      <a:pt x="179" y="484"/>
                    </a:cubicBezTo>
                    <a:cubicBezTo>
                      <a:pt x="236" y="541"/>
                      <a:pt x="307" y="567"/>
                      <a:pt x="377" y="567"/>
                    </a:cubicBezTo>
                    <a:cubicBezTo>
                      <a:pt x="522" y="567"/>
                      <a:pt x="662" y="454"/>
                      <a:pt x="662" y="284"/>
                    </a:cubicBezTo>
                    <a:cubicBezTo>
                      <a:pt x="662" y="128"/>
                      <a:pt x="536" y="1"/>
                      <a:pt x="379" y="1"/>
                    </a:cubicBezTo>
                    <a:close/>
                  </a:path>
                </a:pathLst>
              </a:custGeom>
              <a:solidFill>
                <a:schemeClr val="lt2"/>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3"/>
              <p:cNvSpPr/>
              <p:nvPr/>
            </p:nvSpPr>
            <p:spPr>
              <a:xfrm>
                <a:off x="4801875" y="4043775"/>
                <a:ext cx="29250" cy="25275"/>
              </a:xfrm>
              <a:custGeom>
                <a:avLst/>
                <a:gdLst/>
                <a:ahLst/>
                <a:cxnLst/>
                <a:rect l="l" t="t" r="r" b="b"/>
                <a:pathLst>
                  <a:path w="1170" h="1011" extrusionOk="0">
                    <a:moveTo>
                      <a:pt x="593" y="0"/>
                    </a:moveTo>
                    <a:cubicBezTo>
                      <a:pt x="272" y="0"/>
                      <a:pt x="0" y="320"/>
                      <a:pt x="115" y="665"/>
                    </a:cubicBezTo>
                    <a:cubicBezTo>
                      <a:pt x="180" y="859"/>
                      <a:pt x="355" y="994"/>
                      <a:pt x="559" y="1009"/>
                    </a:cubicBezTo>
                    <a:cubicBezTo>
                      <a:pt x="571" y="1010"/>
                      <a:pt x="583" y="1010"/>
                      <a:pt x="595" y="1010"/>
                    </a:cubicBezTo>
                    <a:cubicBezTo>
                      <a:pt x="784" y="1010"/>
                      <a:pt x="960" y="903"/>
                      <a:pt x="1046" y="731"/>
                    </a:cubicBezTo>
                    <a:cubicBezTo>
                      <a:pt x="1170" y="482"/>
                      <a:pt x="1069" y="179"/>
                      <a:pt x="820" y="56"/>
                    </a:cubicBezTo>
                    <a:cubicBezTo>
                      <a:pt x="744" y="18"/>
                      <a:pt x="667" y="0"/>
                      <a:pt x="593" y="0"/>
                    </a:cubicBezTo>
                    <a:close/>
                  </a:path>
                </a:pathLst>
              </a:custGeom>
              <a:solidFill>
                <a:schemeClr val="lt2"/>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 name="Google Shape;552;p13"/>
            <p:cNvGrpSpPr/>
            <p:nvPr/>
          </p:nvGrpSpPr>
          <p:grpSpPr>
            <a:xfrm rot="-1130516">
              <a:off x="164210" y="111703"/>
              <a:ext cx="1013040" cy="409497"/>
              <a:chOff x="4616600" y="3940575"/>
              <a:chExt cx="378625" cy="153050"/>
            </a:xfrm>
          </p:grpSpPr>
          <p:sp>
            <p:nvSpPr>
              <p:cNvPr id="553" name="Google Shape;553;p13"/>
              <p:cNvSpPr/>
              <p:nvPr/>
            </p:nvSpPr>
            <p:spPr>
              <a:xfrm>
                <a:off x="4630000" y="3947850"/>
                <a:ext cx="365225" cy="145775"/>
              </a:xfrm>
              <a:custGeom>
                <a:avLst/>
                <a:gdLst/>
                <a:ahLst/>
                <a:cxnLst/>
                <a:rect l="l" t="t" r="r" b="b"/>
                <a:pathLst>
                  <a:path w="14609" h="5831" extrusionOk="0">
                    <a:moveTo>
                      <a:pt x="5764" y="0"/>
                    </a:moveTo>
                    <a:lnTo>
                      <a:pt x="1" y="345"/>
                    </a:lnTo>
                    <a:lnTo>
                      <a:pt x="3" y="396"/>
                    </a:lnTo>
                    <a:lnTo>
                      <a:pt x="5731" y="53"/>
                    </a:lnTo>
                    <a:lnTo>
                      <a:pt x="7454" y="4295"/>
                    </a:lnTo>
                    <a:lnTo>
                      <a:pt x="7459" y="4307"/>
                    </a:lnTo>
                    <a:lnTo>
                      <a:pt x="14598" y="5830"/>
                    </a:lnTo>
                    <a:lnTo>
                      <a:pt x="14609" y="5781"/>
                    </a:lnTo>
                    <a:lnTo>
                      <a:pt x="7496" y="4263"/>
                    </a:lnTo>
                    <a:lnTo>
                      <a:pt x="5770" y="17"/>
                    </a:lnTo>
                    <a:lnTo>
                      <a:pt x="5764"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3"/>
              <p:cNvSpPr/>
              <p:nvPr/>
            </p:nvSpPr>
            <p:spPr>
              <a:xfrm>
                <a:off x="4616600" y="3947675"/>
                <a:ext cx="24600" cy="21050"/>
              </a:xfrm>
              <a:custGeom>
                <a:avLst/>
                <a:gdLst/>
                <a:ahLst/>
                <a:cxnLst/>
                <a:rect l="l" t="t" r="r" b="b"/>
                <a:pathLst>
                  <a:path w="984" h="842" extrusionOk="0">
                    <a:moveTo>
                      <a:pt x="563" y="0"/>
                    </a:moveTo>
                    <a:cubicBezTo>
                      <a:pt x="188" y="0"/>
                      <a:pt x="0" y="453"/>
                      <a:pt x="265" y="718"/>
                    </a:cubicBezTo>
                    <a:cubicBezTo>
                      <a:pt x="345" y="799"/>
                      <a:pt x="453" y="842"/>
                      <a:pt x="562" y="842"/>
                    </a:cubicBezTo>
                    <a:cubicBezTo>
                      <a:pt x="617" y="842"/>
                      <a:pt x="672" y="831"/>
                      <a:pt x="724" y="809"/>
                    </a:cubicBezTo>
                    <a:cubicBezTo>
                      <a:pt x="880" y="744"/>
                      <a:pt x="984" y="592"/>
                      <a:pt x="984" y="421"/>
                    </a:cubicBezTo>
                    <a:cubicBezTo>
                      <a:pt x="984" y="189"/>
                      <a:pt x="795" y="0"/>
                      <a:pt x="563" y="0"/>
                    </a:cubicBezTo>
                    <a:close/>
                  </a:path>
                </a:pathLst>
              </a:custGeom>
              <a:solidFill>
                <a:srgbClr val="1EBDF7"/>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3"/>
              <p:cNvSpPr/>
              <p:nvPr/>
            </p:nvSpPr>
            <p:spPr>
              <a:xfrm>
                <a:off x="4764200" y="3940575"/>
                <a:ext cx="16550" cy="14200"/>
              </a:xfrm>
              <a:custGeom>
                <a:avLst/>
                <a:gdLst/>
                <a:ahLst/>
                <a:cxnLst/>
                <a:rect l="l" t="t" r="r" b="b"/>
                <a:pathLst>
                  <a:path w="662" h="568" extrusionOk="0">
                    <a:moveTo>
                      <a:pt x="379" y="1"/>
                    </a:moveTo>
                    <a:cubicBezTo>
                      <a:pt x="127" y="1"/>
                      <a:pt x="1" y="306"/>
                      <a:pt x="179" y="484"/>
                    </a:cubicBezTo>
                    <a:cubicBezTo>
                      <a:pt x="236" y="541"/>
                      <a:pt x="307" y="567"/>
                      <a:pt x="377" y="567"/>
                    </a:cubicBezTo>
                    <a:cubicBezTo>
                      <a:pt x="522" y="567"/>
                      <a:pt x="662" y="454"/>
                      <a:pt x="662" y="284"/>
                    </a:cubicBezTo>
                    <a:cubicBezTo>
                      <a:pt x="662" y="128"/>
                      <a:pt x="536" y="1"/>
                      <a:pt x="379" y="1"/>
                    </a:cubicBezTo>
                    <a:close/>
                  </a:path>
                </a:pathLst>
              </a:custGeom>
              <a:solidFill>
                <a:srgbClr val="F7581E"/>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3"/>
              <p:cNvSpPr/>
              <p:nvPr/>
            </p:nvSpPr>
            <p:spPr>
              <a:xfrm>
                <a:off x="4801875" y="4043775"/>
                <a:ext cx="29250" cy="25275"/>
              </a:xfrm>
              <a:custGeom>
                <a:avLst/>
                <a:gdLst/>
                <a:ahLst/>
                <a:cxnLst/>
                <a:rect l="l" t="t" r="r" b="b"/>
                <a:pathLst>
                  <a:path w="1170" h="1011" extrusionOk="0">
                    <a:moveTo>
                      <a:pt x="593" y="0"/>
                    </a:moveTo>
                    <a:cubicBezTo>
                      <a:pt x="272" y="0"/>
                      <a:pt x="0" y="320"/>
                      <a:pt x="115" y="665"/>
                    </a:cubicBezTo>
                    <a:cubicBezTo>
                      <a:pt x="180" y="859"/>
                      <a:pt x="355" y="994"/>
                      <a:pt x="559" y="1009"/>
                    </a:cubicBezTo>
                    <a:cubicBezTo>
                      <a:pt x="571" y="1010"/>
                      <a:pt x="583" y="1010"/>
                      <a:pt x="595" y="1010"/>
                    </a:cubicBezTo>
                    <a:cubicBezTo>
                      <a:pt x="784" y="1010"/>
                      <a:pt x="960" y="903"/>
                      <a:pt x="1046" y="731"/>
                    </a:cubicBezTo>
                    <a:cubicBezTo>
                      <a:pt x="1170" y="482"/>
                      <a:pt x="1069" y="179"/>
                      <a:pt x="820" y="56"/>
                    </a:cubicBezTo>
                    <a:cubicBezTo>
                      <a:pt x="744" y="18"/>
                      <a:pt x="667" y="0"/>
                      <a:pt x="593" y="0"/>
                    </a:cubicBez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57" name="Google Shape;557;p13"/>
          <p:cNvGrpSpPr/>
          <p:nvPr/>
        </p:nvGrpSpPr>
        <p:grpSpPr>
          <a:xfrm flipH="1">
            <a:off x="7743916" y="4840473"/>
            <a:ext cx="275625" cy="273672"/>
            <a:chOff x="3461369" y="1048756"/>
            <a:chExt cx="253611" cy="251814"/>
          </a:xfrm>
        </p:grpSpPr>
        <p:grpSp>
          <p:nvGrpSpPr>
            <p:cNvPr id="558" name="Google Shape;558;p13"/>
            <p:cNvGrpSpPr/>
            <p:nvPr/>
          </p:nvGrpSpPr>
          <p:grpSpPr>
            <a:xfrm>
              <a:off x="3461369" y="1048756"/>
              <a:ext cx="253611" cy="251814"/>
              <a:chOff x="5014450" y="3083725"/>
              <a:chExt cx="109400" cy="108625"/>
            </a:xfrm>
          </p:grpSpPr>
          <p:sp>
            <p:nvSpPr>
              <p:cNvPr id="559" name="Google Shape;559;p13"/>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rgbClr val="FFFFFF"/>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3"/>
              <p:cNvSpPr/>
              <p:nvPr/>
            </p:nvSpPr>
            <p:spPr>
              <a:xfrm>
                <a:off x="5014450" y="3083725"/>
                <a:ext cx="109400" cy="108625"/>
              </a:xfrm>
              <a:custGeom>
                <a:avLst/>
                <a:gdLst/>
                <a:ahLst/>
                <a:cxnLst/>
                <a:rect l="l" t="t" r="r" b="b"/>
                <a:pathLst>
                  <a:path w="4376" h="4345" extrusionOk="0">
                    <a:moveTo>
                      <a:pt x="2324" y="231"/>
                    </a:moveTo>
                    <a:lnTo>
                      <a:pt x="2619" y="1312"/>
                    </a:lnTo>
                    <a:cubicBezTo>
                      <a:pt x="2686" y="1559"/>
                      <a:pt x="2862" y="1760"/>
                      <a:pt x="3098" y="1858"/>
                    </a:cubicBezTo>
                    <a:lnTo>
                      <a:pt x="4136" y="2295"/>
                    </a:lnTo>
                    <a:lnTo>
                      <a:pt x="3068" y="2517"/>
                    </a:lnTo>
                    <a:cubicBezTo>
                      <a:pt x="2765" y="2580"/>
                      <a:pt x="2516" y="2798"/>
                      <a:pt x="2414" y="3090"/>
                    </a:cubicBezTo>
                    <a:lnTo>
                      <a:pt x="2056" y="4118"/>
                    </a:lnTo>
                    <a:lnTo>
                      <a:pt x="1790" y="3096"/>
                    </a:lnTo>
                    <a:cubicBezTo>
                      <a:pt x="1712" y="2803"/>
                      <a:pt x="1502" y="2562"/>
                      <a:pt x="1221" y="2447"/>
                    </a:cubicBezTo>
                    <a:lnTo>
                      <a:pt x="250" y="2051"/>
                    </a:lnTo>
                    <a:lnTo>
                      <a:pt x="1289" y="1863"/>
                    </a:lnTo>
                    <a:cubicBezTo>
                      <a:pt x="1623" y="1803"/>
                      <a:pt x="1896" y="1563"/>
                      <a:pt x="1999" y="1240"/>
                    </a:cubicBezTo>
                    <a:lnTo>
                      <a:pt x="2324" y="231"/>
                    </a:lnTo>
                    <a:close/>
                    <a:moveTo>
                      <a:pt x="2329" y="1"/>
                    </a:moveTo>
                    <a:cubicBezTo>
                      <a:pt x="2307" y="1"/>
                      <a:pt x="2286" y="15"/>
                      <a:pt x="2279" y="37"/>
                    </a:cubicBezTo>
                    <a:lnTo>
                      <a:pt x="1902" y="1209"/>
                    </a:lnTo>
                    <a:cubicBezTo>
                      <a:pt x="1809" y="1496"/>
                      <a:pt x="1566" y="1709"/>
                      <a:pt x="1271" y="1762"/>
                    </a:cubicBezTo>
                    <a:lnTo>
                      <a:pt x="59" y="1983"/>
                    </a:lnTo>
                    <a:cubicBezTo>
                      <a:pt x="7" y="1991"/>
                      <a:pt x="0" y="2061"/>
                      <a:pt x="48" y="2080"/>
                    </a:cubicBezTo>
                    <a:lnTo>
                      <a:pt x="1183" y="2542"/>
                    </a:lnTo>
                    <a:cubicBezTo>
                      <a:pt x="1433" y="2645"/>
                      <a:pt x="1622" y="2859"/>
                      <a:pt x="1690" y="3121"/>
                    </a:cubicBezTo>
                    <a:lnTo>
                      <a:pt x="1999" y="4306"/>
                    </a:lnTo>
                    <a:cubicBezTo>
                      <a:pt x="2005" y="4328"/>
                      <a:pt x="2024" y="4344"/>
                      <a:pt x="2047" y="4345"/>
                    </a:cubicBezTo>
                    <a:lnTo>
                      <a:pt x="2048" y="4345"/>
                    </a:lnTo>
                    <a:cubicBezTo>
                      <a:pt x="2070" y="4345"/>
                      <a:pt x="2089" y="4332"/>
                      <a:pt x="2097" y="4311"/>
                    </a:cubicBezTo>
                    <a:lnTo>
                      <a:pt x="2510" y="3125"/>
                    </a:lnTo>
                    <a:cubicBezTo>
                      <a:pt x="2601" y="2866"/>
                      <a:pt x="2820" y="2674"/>
                      <a:pt x="3088" y="2618"/>
                    </a:cubicBezTo>
                    <a:lnTo>
                      <a:pt x="4319" y="2364"/>
                    </a:lnTo>
                    <a:cubicBezTo>
                      <a:pt x="4368" y="2353"/>
                      <a:pt x="4376" y="2286"/>
                      <a:pt x="4329" y="2265"/>
                    </a:cubicBezTo>
                    <a:lnTo>
                      <a:pt x="3138" y="1764"/>
                    </a:lnTo>
                    <a:cubicBezTo>
                      <a:pt x="2931" y="1679"/>
                      <a:pt x="2777" y="1502"/>
                      <a:pt x="2718" y="1286"/>
                    </a:cubicBezTo>
                    <a:lnTo>
                      <a:pt x="2378" y="39"/>
                    </a:lnTo>
                    <a:cubicBezTo>
                      <a:pt x="2372" y="18"/>
                      <a:pt x="2351" y="2"/>
                      <a:pt x="2329" y="1"/>
                    </a:cubicBezTo>
                    <a:close/>
                  </a:path>
                </a:pathLst>
              </a:custGeom>
              <a:solidFill>
                <a:srgbClr val="000000"/>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3"/>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chemeClr val="lt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 name="Google Shape;562;p13"/>
            <p:cNvGrpSpPr/>
            <p:nvPr/>
          </p:nvGrpSpPr>
          <p:grpSpPr>
            <a:xfrm>
              <a:off x="3461369" y="1048756"/>
              <a:ext cx="253611" cy="251814"/>
              <a:chOff x="5014450" y="3083725"/>
              <a:chExt cx="109400" cy="108625"/>
            </a:xfrm>
          </p:grpSpPr>
          <p:sp>
            <p:nvSpPr>
              <p:cNvPr id="563" name="Google Shape;563;p13"/>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3"/>
              <p:cNvSpPr/>
              <p:nvPr/>
            </p:nvSpPr>
            <p:spPr>
              <a:xfrm>
                <a:off x="5014450" y="3083725"/>
                <a:ext cx="109400" cy="108625"/>
              </a:xfrm>
              <a:custGeom>
                <a:avLst/>
                <a:gdLst/>
                <a:ahLst/>
                <a:cxnLst/>
                <a:rect l="l" t="t" r="r" b="b"/>
                <a:pathLst>
                  <a:path w="4376" h="4345" extrusionOk="0">
                    <a:moveTo>
                      <a:pt x="2324" y="231"/>
                    </a:moveTo>
                    <a:lnTo>
                      <a:pt x="2619" y="1312"/>
                    </a:lnTo>
                    <a:cubicBezTo>
                      <a:pt x="2686" y="1559"/>
                      <a:pt x="2862" y="1760"/>
                      <a:pt x="3098" y="1858"/>
                    </a:cubicBezTo>
                    <a:lnTo>
                      <a:pt x="4136" y="2295"/>
                    </a:lnTo>
                    <a:lnTo>
                      <a:pt x="3068" y="2517"/>
                    </a:lnTo>
                    <a:cubicBezTo>
                      <a:pt x="2765" y="2580"/>
                      <a:pt x="2516" y="2798"/>
                      <a:pt x="2414" y="3090"/>
                    </a:cubicBezTo>
                    <a:lnTo>
                      <a:pt x="2056" y="4118"/>
                    </a:lnTo>
                    <a:lnTo>
                      <a:pt x="1790" y="3096"/>
                    </a:lnTo>
                    <a:cubicBezTo>
                      <a:pt x="1712" y="2803"/>
                      <a:pt x="1502" y="2562"/>
                      <a:pt x="1221" y="2447"/>
                    </a:cubicBezTo>
                    <a:lnTo>
                      <a:pt x="250" y="2051"/>
                    </a:lnTo>
                    <a:lnTo>
                      <a:pt x="1289" y="1863"/>
                    </a:lnTo>
                    <a:cubicBezTo>
                      <a:pt x="1623" y="1803"/>
                      <a:pt x="1896" y="1563"/>
                      <a:pt x="1999" y="1240"/>
                    </a:cubicBezTo>
                    <a:lnTo>
                      <a:pt x="2324" y="231"/>
                    </a:lnTo>
                    <a:close/>
                    <a:moveTo>
                      <a:pt x="2329" y="1"/>
                    </a:moveTo>
                    <a:cubicBezTo>
                      <a:pt x="2307" y="1"/>
                      <a:pt x="2286" y="15"/>
                      <a:pt x="2279" y="37"/>
                    </a:cubicBezTo>
                    <a:lnTo>
                      <a:pt x="1902" y="1209"/>
                    </a:lnTo>
                    <a:cubicBezTo>
                      <a:pt x="1809" y="1496"/>
                      <a:pt x="1566" y="1709"/>
                      <a:pt x="1271" y="1762"/>
                    </a:cubicBezTo>
                    <a:lnTo>
                      <a:pt x="59" y="1983"/>
                    </a:lnTo>
                    <a:cubicBezTo>
                      <a:pt x="7" y="1991"/>
                      <a:pt x="0" y="2061"/>
                      <a:pt x="48" y="2080"/>
                    </a:cubicBezTo>
                    <a:lnTo>
                      <a:pt x="1183" y="2542"/>
                    </a:lnTo>
                    <a:cubicBezTo>
                      <a:pt x="1433" y="2645"/>
                      <a:pt x="1622" y="2859"/>
                      <a:pt x="1690" y="3121"/>
                    </a:cubicBezTo>
                    <a:lnTo>
                      <a:pt x="1999" y="4306"/>
                    </a:lnTo>
                    <a:cubicBezTo>
                      <a:pt x="2005" y="4328"/>
                      <a:pt x="2024" y="4344"/>
                      <a:pt x="2047" y="4345"/>
                    </a:cubicBezTo>
                    <a:lnTo>
                      <a:pt x="2048" y="4345"/>
                    </a:lnTo>
                    <a:cubicBezTo>
                      <a:pt x="2070" y="4345"/>
                      <a:pt x="2089" y="4332"/>
                      <a:pt x="2097" y="4311"/>
                    </a:cubicBezTo>
                    <a:lnTo>
                      <a:pt x="2510" y="3125"/>
                    </a:lnTo>
                    <a:cubicBezTo>
                      <a:pt x="2601" y="2866"/>
                      <a:pt x="2820" y="2674"/>
                      <a:pt x="3088" y="2618"/>
                    </a:cubicBezTo>
                    <a:lnTo>
                      <a:pt x="4319" y="2364"/>
                    </a:lnTo>
                    <a:cubicBezTo>
                      <a:pt x="4368" y="2353"/>
                      <a:pt x="4376" y="2286"/>
                      <a:pt x="4329" y="2265"/>
                    </a:cubicBezTo>
                    <a:lnTo>
                      <a:pt x="3138" y="1764"/>
                    </a:lnTo>
                    <a:cubicBezTo>
                      <a:pt x="2931" y="1679"/>
                      <a:pt x="2777" y="1502"/>
                      <a:pt x="2718" y="1286"/>
                    </a:cubicBezTo>
                    <a:lnTo>
                      <a:pt x="2378" y="39"/>
                    </a:lnTo>
                    <a:cubicBezTo>
                      <a:pt x="2372" y="18"/>
                      <a:pt x="2351" y="2"/>
                      <a:pt x="23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3"/>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66" name="Google Shape;566;p13"/>
          <p:cNvGrpSpPr/>
          <p:nvPr/>
        </p:nvGrpSpPr>
        <p:grpSpPr>
          <a:xfrm flipH="1">
            <a:off x="8687368" y="4025017"/>
            <a:ext cx="151254" cy="150182"/>
            <a:chOff x="3461369" y="1048756"/>
            <a:chExt cx="253611" cy="251814"/>
          </a:xfrm>
        </p:grpSpPr>
        <p:grpSp>
          <p:nvGrpSpPr>
            <p:cNvPr id="567" name="Google Shape;567;p13"/>
            <p:cNvGrpSpPr/>
            <p:nvPr/>
          </p:nvGrpSpPr>
          <p:grpSpPr>
            <a:xfrm>
              <a:off x="3461369" y="1048756"/>
              <a:ext cx="253611" cy="251814"/>
              <a:chOff x="5014450" y="3083725"/>
              <a:chExt cx="109400" cy="108625"/>
            </a:xfrm>
          </p:grpSpPr>
          <p:sp>
            <p:nvSpPr>
              <p:cNvPr id="568" name="Google Shape;568;p13"/>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rgbClr val="FFFFFF"/>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3"/>
              <p:cNvSpPr/>
              <p:nvPr/>
            </p:nvSpPr>
            <p:spPr>
              <a:xfrm>
                <a:off x="5014450" y="3083725"/>
                <a:ext cx="109400" cy="108625"/>
              </a:xfrm>
              <a:custGeom>
                <a:avLst/>
                <a:gdLst/>
                <a:ahLst/>
                <a:cxnLst/>
                <a:rect l="l" t="t" r="r" b="b"/>
                <a:pathLst>
                  <a:path w="4376" h="4345" extrusionOk="0">
                    <a:moveTo>
                      <a:pt x="2324" y="231"/>
                    </a:moveTo>
                    <a:lnTo>
                      <a:pt x="2619" y="1312"/>
                    </a:lnTo>
                    <a:cubicBezTo>
                      <a:pt x="2686" y="1559"/>
                      <a:pt x="2862" y="1760"/>
                      <a:pt x="3098" y="1858"/>
                    </a:cubicBezTo>
                    <a:lnTo>
                      <a:pt x="4136" y="2295"/>
                    </a:lnTo>
                    <a:lnTo>
                      <a:pt x="3068" y="2517"/>
                    </a:lnTo>
                    <a:cubicBezTo>
                      <a:pt x="2765" y="2580"/>
                      <a:pt x="2516" y="2798"/>
                      <a:pt x="2414" y="3090"/>
                    </a:cubicBezTo>
                    <a:lnTo>
                      <a:pt x="2056" y="4118"/>
                    </a:lnTo>
                    <a:lnTo>
                      <a:pt x="1790" y="3096"/>
                    </a:lnTo>
                    <a:cubicBezTo>
                      <a:pt x="1712" y="2803"/>
                      <a:pt x="1502" y="2562"/>
                      <a:pt x="1221" y="2447"/>
                    </a:cubicBezTo>
                    <a:lnTo>
                      <a:pt x="250" y="2051"/>
                    </a:lnTo>
                    <a:lnTo>
                      <a:pt x="1289" y="1863"/>
                    </a:lnTo>
                    <a:cubicBezTo>
                      <a:pt x="1623" y="1803"/>
                      <a:pt x="1896" y="1563"/>
                      <a:pt x="1999" y="1240"/>
                    </a:cubicBezTo>
                    <a:lnTo>
                      <a:pt x="2324" y="231"/>
                    </a:lnTo>
                    <a:close/>
                    <a:moveTo>
                      <a:pt x="2329" y="1"/>
                    </a:moveTo>
                    <a:cubicBezTo>
                      <a:pt x="2307" y="1"/>
                      <a:pt x="2286" y="15"/>
                      <a:pt x="2279" y="37"/>
                    </a:cubicBezTo>
                    <a:lnTo>
                      <a:pt x="1902" y="1209"/>
                    </a:lnTo>
                    <a:cubicBezTo>
                      <a:pt x="1809" y="1496"/>
                      <a:pt x="1566" y="1709"/>
                      <a:pt x="1271" y="1762"/>
                    </a:cubicBezTo>
                    <a:lnTo>
                      <a:pt x="59" y="1983"/>
                    </a:lnTo>
                    <a:cubicBezTo>
                      <a:pt x="7" y="1991"/>
                      <a:pt x="0" y="2061"/>
                      <a:pt x="48" y="2080"/>
                    </a:cubicBezTo>
                    <a:lnTo>
                      <a:pt x="1183" y="2542"/>
                    </a:lnTo>
                    <a:cubicBezTo>
                      <a:pt x="1433" y="2645"/>
                      <a:pt x="1622" y="2859"/>
                      <a:pt x="1690" y="3121"/>
                    </a:cubicBezTo>
                    <a:lnTo>
                      <a:pt x="1999" y="4306"/>
                    </a:lnTo>
                    <a:cubicBezTo>
                      <a:pt x="2005" y="4328"/>
                      <a:pt x="2024" y="4344"/>
                      <a:pt x="2047" y="4345"/>
                    </a:cubicBezTo>
                    <a:lnTo>
                      <a:pt x="2048" y="4345"/>
                    </a:lnTo>
                    <a:cubicBezTo>
                      <a:pt x="2070" y="4345"/>
                      <a:pt x="2089" y="4332"/>
                      <a:pt x="2097" y="4311"/>
                    </a:cubicBezTo>
                    <a:lnTo>
                      <a:pt x="2510" y="3125"/>
                    </a:lnTo>
                    <a:cubicBezTo>
                      <a:pt x="2601" y="2866"/>
                      <a:pt x="2820" y="2674"/>
                      <a:pt x="3088" y="2618"/>
                    </a:cubicBezTo>
                    <a:lnTo>
                      <a:pt x="4319" y="2364"/>
                    </a:lnTo>
                    <a:cubicBezTo>
                      <a:pt x="4368" y="2353"/>
                      <a:pt x="4376" y="2286"/>
                      <a:pt x="4329" y="2265"/>
                    </a:cubicBezTo>
                    <a:lnTo>
                      <a:pt x="3138" y="1764"/>
                    </a:lnTo>
                    <a:cubicBezTo>
                      <a:pt x="2931" y="1679"/>
                      <a:pt x="2777" y="1502"/>
                      <a:pt x="2718" y="1286"/>
                    </a:cubicBezTo>
                    <a:lnTo>
                      <a:pt x="2378" y="39"/>
                    </a:lnTo>
                    <a:cubicBezTo>
                      <a:pt x="2372" y="18"/>
                      <a:pt x="2351" y="2"/>
                      <a:pt x="2329" y="1"/>
                    </a:cubicBezTo>
                    <a:close/>
                  </a:path>
                </a:pathLst>
              </a:custGeom>
              <a:solidFill>
                <a:srgbClr val="000000"/>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3"/>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chemeClr val="lt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1" name="Google Shape;571;p13"/>
            <p:cNvGrpSpPr/>
            <p:nvPr/>
          </p:nvGrpSpPr>
          <p:grpSpPr>
            <a:xfrm>
              <a:off x="3461369" y="1048756"/>
              <a:ext cx="253611" cy="251814"/>
              <a:chOff x="5014450" y="3083725"/>
              <a:chExt cx="109400" cy="108625"/>
            </a:xfrm>
          </p:grpSpPr>
          <p:sp>
            <p:nvSpPr>
              <p:cNvPr id="572" name="Google Shape;572;p13"/>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3"/>
              <p:cNvSpPr/>
              <p:nvPr/>
            </p:nvSpPr>
            <p:spPr>
              <a:xfrm>
                <a:off x="5014450" y="3083725"/>
                <a:ext cx="109400" cy="108625"/>
              </a:xfrm>
              <a:custGeom>
                <a:avLst/>
                <a:gdLst/>
                <a:ahLst/>
                <a:cxnLst/>
                <a:rect l="l" t="t" r="r" b="b"/>
                <a:pathLst>
                  <a:path w="4376" h="4345" extrusionOk="0">
                    <a:moveTo>
                      <a:pt x="2324" y="231"/>
                    </a:moveTo>
                    <a:lnTo>
                      <a:pt x="2619" y="1312"/>
                    </a:lnTo>
                    <a:cubicBezTo>
                      <a:pt x="2686" y="1559"/>
                      <a:pt x="2862" y="1760"/>
                      <a:pt x="3098" y="1858"/>
                    </a:cubicBezTo>
                    <a:lnTo>
                      <a:pt x="4136" y="2295"/>
                    </a:lnTo>
                    <a:lnTo>
                      <a:pt x="3068" y="2517"/>
                    </a:lnTo>
                    <a:cubicBezTo>
                      <a:pt x="2765" y="2580"/>
                      <a:pt x="2516" y="2798"/>
                      <a:pt x="2414" y="3090"/>
                    </a:cubicBezTo>
                    <a:lnTo>
                      <a:pt x="2056" y="4118"/>
                    </a:lnTo>
                    <a:lnTo>
                      <a:pt x="1790" y="3096"/>
                    </a:lnTo>
                    <a:cubicBezTo>
                      <a:pt x="1712" y="2803"/>
                      <a:pt x="1502" y="2562"/>
                      <a:pt x="1221" y="2447"/>
                    </a:cubicBezTo>
                    <a:lnTo>
                      <a:pt x="250" y="2051"/>
                    </a:lnTo>
                    <a:lnTo>
                      <a:pt x="1289" y="1863"/>
                    </a:lnTo>
                    <a:cubicBezTo>
                      <a:pt x="1623" y="1803"/>
                      <a:pt x="1896" y="1563"/>
                      <a:pt x="1999" y="1240"/>
                    </a:cubicBezTo>
                    <a:lnTo>
                      <a:pt x="2324" y="231"/>
                    </a:lnTo>
                    <a:close/>
                    <a:moveTo>
                      <a:pt x="2329" y="1"/>
                    </a:moveTo>
                    <a:cubicBezTo>
                      <a:pt x="2307" y="1"/>
                      <a:pt x="2286" y="15"/>
                      <a:pt x="2279" y="37"/>
                    </a:cubicBezTo>
                    <a:lnTo>
                      <a:pt x="1902" y="1209"/>
                    </a:lnTo>
                    <a:cubicBezTo>
                      <a:pt x="1809" y="1496"/>
                      <a:pt x="1566" y="1709"/>
                      <a:pt x="1271" y="1762"/>
                    </a:cubicBezTo>
                    <a:lnTo>
                      <a:pt x="59" y="1983"/>
                    </a:lnTo>
                    <a:cubicBezTo>
                      <a:pt x="7" y="1991"/>
                      <a:pt x="0" y="2061"/>
                      <a:pt x="48" y="2080"/>
                    </a:cubicBezTo>
                    <a:lnTo>
                      <a:pt x="1183" y="2542"/>
                    </a:lnTo>
                    <a:cubicBezTo>
                      <a:pt x="1433" y="2645"/>
                      <a:pt x="1622" y="2859"/>
                      <a:pt x="1690" y="3121"/>
                    </a:cubicBezTo>
                    <a:lnTo>
                      <a:pt x="1999" y="4306"/>
                    </a:lnTo>
                    <a:cubicBezTo>
                      <a:pt x="2005" y="4328"/>
                      <a:pt x="2024" y="4344"/>
                      <a:pt x="2047" y="4345"/>
                    </a:cubicBezTo>
                    <a:lnTo>
                      <a:pt x="2048" y="4345"/>
                    </a:lnTo>
                    <a:cubicBezTo>
                      <a:pt x="2070" y="4345"/>
                      <a:pt x="2089" y="4332"/>
                      <a:pt x="2097" y="4311"/>
                    </a:cubicBezTo>
                    <a:lnTo>
                      <a:pt x="2510" y="3125"/>
                    </a:lnTo>
                    <a:cubicBezTo>
                      <a:pt x="2601" y="2866"/>
                      <a:pt x="2820" y="2674"/>
                      <a:pt x="3088" y="2618"/>
                    </a:cubicBezTo>
                    <a:lnTo>
                      <a:pt x="4319" y="2364"/>
                    </a:lnTo>
                    <a:cubicBezTo>
                      <a:pt x="4368" y="2353"/>
                      <a:pt x="4376" y="2286"/>
                      <a:pt x="4329" y="2265"/>
                    </a:cubicBezTo>
                    <a:lnTo>
                      <a:pt x="3138" y="1764"/>
                    </a:lnTo>
                    <a:cubicBezTo>
                      <a:pt x="2931" y="1679"/>
                      <a:pt x="2777" y="1502"/>
                      <a:pt x="2718" y="1286"/>
                    </a:cubicBezTo>
                    <a:lnTo>
                      <a:pt x="2378" y="39"/>
                    </a:lnTo>
                    <a:cubicBezTo>
                      <a:pt x="2372" y="18"/>
                      <a:pt x="2351" y="2"/>
                      <a:pt x="23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3"/>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75" name="Google Shape;575;p13"/>
          <p:cNvGrpSpPr/>
          <p:nvPr/>
        </p:nvGrpSpPr>
        <p:grpSpPr>
          <a:xfrm flipH="1">
            <a:off x="106178" y="63052"/>
            <a:ext cx="1091005" cy="805158"/>
            <a:chOff x="7940478" y="63052"/>
            <a:chExt cx="1091005" cy="805158"/>
          </a:xfrm>
        </p:grpSpPr>
        <p:sp>
          <p:nvSpPr>
            <p:cNvPr id="576" name="Google Shape;576;p13"/>
            <p:cNvSpPr/>
            <p:nvPr/>
          </p:nvSpPr>
          <p:spPr>
            <a:xfrm flipH="1">
              <a:off x="8205578" y="715488"/>
              <a:ext cx="66640" cy="62300"/>
            </a:xfrm>
            <a:custGeom>
              <a:avLst/>
              <a:gdLst/>
              <a:ahLst/>
              <a:cxnLst/>
              <a:rect l="l" t="t" r="r" b="b"/>
              <a:pathLst>
                <a:path w="185" h="173" extrusionOk="0">
                  <a:moveTo>
                    <a:pt x="90" y="1"/>
                  </a:moveTo>
                  <a:cubicBezTo>
                    <a:pt x="44" y="1"/>
                    <a:pt x="1" y="37"/>
                    <a:pt x="3" y="91"/>
                  </a:cubicBezTo>
                  <a:cubicBezTo>
                    <a:pt x="6" y="141"/>
                    <a:pt x="48" y="173"/>
                    <a:pt x="91" y="173"/>
                  </a:cubicBezTo>
                  <a:cubicBezTo>
                    <a:pt x="113" y="173"/>
                    <a:pt x="136" y="164"/>
                    <a:pt x="154" y="145"/>
                  </a:cubicBezTo>
                  <a:cubicBezTo>
                    <a:pt x="185" y="109"/>
                    <a:pt x="182" y="55"/>
                    <a:pt x="148" y="24"/>
                  </a:cubicBezTo>
                  <a:cubicBezTo>
                    <a:pt x="130" y="8"/>
                    <a:pt x="110" y="1"/>
                    <a:pt x="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7" name="Google Shape;577;p13"/>
            <p:cNvGrpSpPr/>
            <p:nvPr/>
          </p:nvGrpSpPr>
          <p:grpSpPr>
            <a:xfrm flipH="1">
              <a:off x="7940478" y="63052"/>
              <a:ext cx="1091005" cy="714736"/>
              <a:chOff x="125228" y="-40910"/>
              <a:chExt cx="1091005" cy="714736"/>
            </a:xfrm>
          </p:grpSpPr>
          <p:grpSp>
            <p:nvGrpSpPr>
              <p:cNvPr id="578" name="Google Shape;578;p13"/>
              <p:cNvGrpSpPr/>
              <p:nvPr/>
            </p:nvGrpSpPr>
            <p:grpSpPr>
              <a:xfrm rot="-1130516">
                <a:off x="164210" y="111715"/>
                <a:ext cx="1013040" cy="409497"/>
                <a:chOff x="4616600" y="3940575"/>
                <a:chExt cx="378625" cy="153050"/>
              </a:xfrm>
            </p:grpSpPr>
            <p:sp>
              <p:nvSpPr>
                <p:cNvPr id="579" name="Google Shape;579;p13"/>
                <p:cNvSpPr/>
                <p:nvPr/>
              </p:nvSpPr>
              <p:spPr>
                <a:xfrm>
                  <a:off x="4630000" y="3947850"/>
                  <a:ext cx="365225" cy="145775"/>
                </a:xfrm>
                <a:custGeom>
                  <a:avLst/>
                  <a:gdLst/>
                  <a:ahLst/>
                  <a:cxnLst/>
                  <a:rect l="l" t="t" r="r" b="b"/>
                  <a:pathLst>
                    <a:path w="14609" h="5831" extrusionOk="0">
                      <a:moveTo>
                        <a:pt x="5764" y="0"/>
                      </a:moveTo>
                      <a:lnTo>
                        <a:pt x="1" y="345"/>
                      </a:lnTo>
                      <a:lnTo>
                        <a:pt x="3" y="396"/>
                      </a:lnTo>
                      <a:lnTo>
                        <a:pt x="5731" y="53"/>
                      </a:lnTo>
                      <a:lnTo>
                        <a:pt x="7454" y="4295"/>
                      </a:lnTo>
                      <a:lnTo>
                        <a:pt x="7459" y="4307"/>
                      </a:lnTo>
                      <a:lnTo>
                        <a:pt x="14598" y="5830"/>
                      </a:lnTo>
                      <a:lnTo>
                        <a:pt x="14609" y="5781"/>
                      </a:lnTo>
                      <a:lnTo>
                        <a:pt x="7496" y="4263"/>
                      </a:lnTo>
                      <a:lnTo>
                        <a:pt x="5770" y="17"/>
                      </a:lnTo>
                      <a:lnTo>
                        <a:pt x="5764" y="0"/>
                      </a:lnTo>
                      <a:close/>
                    </a:path>
                  </a:pathLst>
                </a:custGeom>
                <a:solidFill>
                  <a:schemeClr val="lt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3"/>
                <p:cNvSpPr/>
                <p:nvPr/>
              </p:nvSpPr>
              <p:spPr>
                <a:xfrm>
                  <a:off x="4616600" y="3947675"/>
                  <a:ext cx="24600" cy="21050"/>
                </a:xfrm>
                <a:custGeom>
                  <a:avLst/>
                  <a:gdLst/>
                  <a:ahLst/>
                  <a:cxnLst/>
                  <a:rect l="l" t="t" r="r" b="b"/>
                  <a:pathLst>
                    <a:path w="984" h="842" extrusionOk="0">
                      <a:moveTo>
                        <a:pt x="563" y="0"/>
                      </a:moveTo>
                      <a:cubicBezTo>
                        <a:pt x="188" y="0"/>
                        <a:pt x="0" y="453"/>
                        <a:pt x="265" y="718"/>
                      </a:cubicBezTo>
                      <a:cubicBezTo>
                        <a:pt x="345" y="799"/>
                        <a:pt x="453" y="842"/>
                        <a:pt x="562" y="842"/>
                      </a:cubicBezTo>
                      <a:cubicBezTo>
                        <a:pt x="617" y="842"/>
                        <a:pt x="672" y="831"/>
                        <a:pt x="724" y="809"/>
                      </a:cubicBezTo>
                      <a:cubicBezTo>
                        <a:pt x="880" y="744"/>
                        <a:pt x="984" y="592"/>
                        <a:pt x="984" y="421"/>
                      </a:cubicBezTo>
                      <a:cubicBezTo>
                        <a:pt x="984" y="189"/>
                        <a:pt x="795" y="0"/>
                        <a:pt x="563" y="0"/>
                      </a:cubicBezTo>
                      <a:close/>
                    </a:path>
                  </a:pathLst>
                </a:custGeom>
                <a:solidFill>
                  <a:schemeClr val="lt2"/>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3"/>
                <p:cNvSpPr/>
                <p:nvPr/>
              </p:nvSpPr>
              <p:spPr>
                <a:xfrm>
                  <a:off x="4764200" y="3940575"/>
                  <a:ext cx="16550" cy="14200"/>
                </a:xfrm>
                <a:custGeom>
                  <a:avLst/>
                  <a:gdLst/>
                  <a:ahLst/>
                  <a:cxnLst/>
                  <a:rect l="l" t="t" r="r" b="b"/>
                  <a:pathLst>
                    <a:path w="662" h="568" extrusionOk="0">
                      <a:moveTo>
                        <a:pt x="379" y="1"/>
                      </a:moveTo>
                      <a:cubicBezTo>
                        <a:pt x="127" y="1"/>
                        <a:pt x="1" y="306"/>
                        <a:pt x="179" y="484"/>
                      </a:cubicBezTo>
                      <a:cubicBezTo>
                        <a:pt x="236" y="541"/>
                        <a:pt x="307" y="567"/>
                        <a:pt x="377" y="567"/>
                      </a:cubicBezTo>
                      <a:cubicBezTo>
                        <a:pt x="522" y="567"/>
                        <a:pt x="662" y="454"/>
                        <a:pt x="662" y="284"/>
                      </a:cubicBezTo>
                      <a:cubicBezTo>
                        <a:pt x="662" y="128"/>
                        <a:pt x="536" y="1"/>
                        <a:pt x="379" y="1"/>
                      </a:cubicBezTo>
                      <a:close/>
                    </a:path>
                  </a:pathLst>
                </a:custGeom>
                <a:solidFill>
                  <a:schemeClr val="lt2"/>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3"/>
                <p:cNvSpPr/>
                <p:nvPr/>
              </p:nvSpPr>
              <p:spPr>
                <a:xfrm>
                  <a:off x="4801875" y="4043775"/>
                  <a:ext cx="29250" cy="25275"/>
                </a:xfrm>
                <a:custGeom>
                  <a:avLst/>
                  <a:gdLst/>
                  <a:ahLst/>
                  <a:cxnLst/>
                  <a:rect l="l" t="t" r="r" b="b"/>
                  <a:pathLst>
                    <a:path w="1170" h="1011" extrusionOk="0">
                      <a:moveTo>
                        <a:pt x="593" y="0"/>
                      </a:moveTo>
                      <a:cubicBezTo>
                        <a:pt x="272" y="0"/>
                        <a:pt x="0" y="320"/>
                        <a:pt x="115" y="665"/>
                      </a:cubicBezTo>
                      <a:cubicBezTo>
                        <a:pt x="180" y="859"/>
                        <a:pt x="355" y="994"/>
                        <a:pt x="559" y="1009"/>
                      </a:cubicBezTo>
                      <a:cubicBezTo>
                        <a:pt x="571" y="1010"/>
                        <a:pt x="583" y="1010"/>
                        <a:pt x="595" y="1010"/>
                      </a:cubicBezTo>
                      <a:cubicBezTo>
                        <a:pt x="784" y="1010"/>
                        <a:pt x="960" y="903"/>
                        <a:pt x="1046" y="731"/>
                      </a:cubicBezTo>
                      <a:cubicBezTo>
                        <a:pt x="1170" y="482"/>
                        <a:pt x="1069" y="179"/>
                        <a:pt x="820" y="56"/>
                      </a:cubicBezTo>
                      <a:cubicBezTo>
                        <a:pt x="744" y="18"/>
                        <a:pt x="667" y="0"/>
                        <a:pt x="593" y="0"/>
                      </a:cubicBezTo>
                      <a:close/>
                    </a:path>
                  </a:pathLst>
                </a:custGeom>
                <a:solidFill>
                  <a:schemeClr val="lt2"/>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13"/>
              <p:cNvGrpSpPr/>
              <p:nvPr/>
            </p:nvGrpSpPr>
            <p:grpSpPr>
              <a:xfrm rot="-1130516">
                <a:off x="164210" y="111703"/>
                <a:ext cx="1013040" cy="409497"/>
                <a:chOff x="4616600" y="3940575"/>
                <a:chExt cx="378625" cy="153050"/>
              </a:xfrm>
            </p:grpSpPr>
            <p:sp>
              <p:nvSpPr>
                <p:cNvPr id="584" name="Google Shape;584;p13"/>
                <p:cNvSpPr/>
                <p:nvPr/>
              </p:nvSpPr>
              <p:spPr>
                <a:xfrm>
                  <a:off x="4630000" y="3947850"/>
                  <a:ext cx="365225" cy="145775"/>
                </a:xfrm>
                <a:custGeom>
                  <a:avLst/>
                  <a:gdLst/>
                  <a:ahLst/>
                  <a:cxnLst/>
                  <a:rect l="l" t="t" r="r" b="b"/>
                  <a:pathLst>
                    <a:path w="14609" h="5831" extrusionOk="0">
                      <a:moveTo>
                        <a:pt x="5764" y="0"/>
                      </a:moveTo>
                      <a:lnTo>
                        <a:pt x="1" y="345"/>
                      </a:lnTo>
                      <a:lnTo>
                        <a:pt x="3" y="396"/>
                      </a:lnTo>
                      <a:lnTo>
                        <a:pt x="5731" y="53"/>
                      </a:lnTo>
                      <a:lnTo>
                        <a:pt x="7454" y="4295"/>
                      </a:lnTo>
                      <a:lnTo>
                        <a:pt x="7459" y="4307"/>
                      </a:lnTo>
                      <a:lnTo>
                        <a:pt x="14598" y="5830"/>
                      </a:lnTo>
                      <a:lnTo>
                        <a:pt x="14609" y="5781"/>
                      </a:lnTo>
                      <a:lnTo>
                        <a:pt x="7496" y="4263"/>
                      </a:lnTo>
                      <a:lnTo>
                        <a:pt x="5770" y="17"/>
                      </a:lnTo>
                      <a:lnTo>
                        <a:pt x="5764"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3"/>
                <p:cNvSpPr/>
                <p:nvPr/>
              </p:nvSpPr>
              <p:spPr>
                <a:xfrm>
                  <a:off x="4616600" y="3947675"/>
                  <a:ext cx="24600" cy="21050"/>
                </a:xfrm>
                <a:custGeom>
                  <a:avLst/>
                  <a:gdLst/>
                  <a:ahLst/>
                  <a:cxnLst/>
                  <a:rect l="l" t="t" r="r" b="b"/>
                  <a:pathLst>
                    <a:path w="984" h="842" extrusionOk="0">
                      <a:moveTo>
                        <a:pt x="563" y="0"/>
                      </a:moveTo>
                      <a:cubicBezTo>
                        <a:pt x="188" y="0"/>
                        <a:pt x="0" y="453"/>
                        <a:pt x="265" y="718"/>
                      </a:cubicBezTo>
                      <a:cubicBezTo>
                        <a:pt x="345" y="799"/>
                        <a:pt x="453" y="842"/>
                        <a:pt x="562" y="842"/>
                      </a:cubicBezTo>
                      <a:cubicBezTo>
                        <a:pt x="617" y="842"/>
                        <a:pt x="672" y="831"/>
                        <a:pt x="724" y="809"/>
                      </a:cubicBezTo>
                      <a:cubicBezTo>
                        <a:pt x="880" y="744"/>
                        <a:pt x="984" y="592"/>
                        <a:pt x="984" y="421"/>
                      </a:cubicBezTo>
                      <a:cubicBezTo>
                        <a:pt x="984" y="189"/>
                        <a:pt x="795" y="0"/>
                        <a:pt x="563" y="0"/>
                      </a:cubicBezTo>
                      <a:close/>
                    </a:path>
                  </a:pathLst>
                </a:custGeom>
                <a:solidFill>
                  <a:srgbClr val="1EBDF7"/>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3"/>
                <p:cNvSpPr/>
                <p:nvPr/>
              </p:nvSpPr>
              <p:spPr>
                <a:xfrm>
                  <a:off x="4764200" y="3940575"/>
                  <a:ext cx="16550" cy="14200"/>
                </a:xfrm>
                <a:custGeom>
                  <a:avLst/>
                  <a:gdLst/>
                  <a:ahLst/>
                  <a:cxnLst/>
                  <a:rect l="l" t="t" r="r" b="b"/>
                  <a:pathLst>
                    <a:path w="662" h="568" extrusionOk="0">
                      <a:moveTo>
                        <a:pt x="379" y="1"/>
                      </a:moveTo>
                      <a:cubicBezTo>
                        <a:pt x="127" y="1"/>
                        <a:pt x="1" y="306"/>
                        <a:pt x="179" y="484"/>
                      </a:cubicBezTo>
                      <a:cubicBezTo>
                        <a:pt x="236" y="541"/>
                        <a:pt x="307" y="567"/>
                        <a:pt x="377" y="567"/>
                      </a:cubicBezTo>
                      <a:cubicBezTo>
                        <a:pt x="522" y="567"/>
                        <a:pt x="662" y="454"/>
                        <a:pt x="662" y="284"/>
                      </a:cubicBezTo>
                      <a:cubicBezTo>
                        <a:pt x="662" y="128"/>
                        <a:pt x="536" y="1"/>
                        <a:pt x="379" y="1"/>
                      </a:cubicBezTo>
                      <a:close/>
                    </a:path>
                  </a:pathLst>
                </a:custGeom>
                <a:solidFill>
                  <a:srgbClr val="F7581E"/>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3"/>
                <p:cNvSpPr/>
                <p:nvPr/>
              </p:nvSpPr>
              <p:spPr>
                <a:xfrm>
                  <a:off x="4801875" y="4043775"/>
                  <a:ext cx="29250" cy="25275"/>
                </a:xfrm>
                <a:custGeom>
                  <a:avLst/>
                  <a:gdLst/>
                  <a:ahLst/>
                  <a:cxnLst/>
                  <a:rect l="l" t="t" r="r" b="b"/>
                  <a:pathLst>
                    <a:path w="1170" h="1011" extrusionOk="0">
                      <a:moveTo>
                        <a:pt x="593" y="0"/>
                      </a:moveTo>
                      <a:cubicBezTo>
                        <a:pt x="272" y="0"/>
                        <a:pt x="0" y="320"/>
                        <a:pt x="115" y="665"/>
                      </a:cubicBezTo>
                      <a:cubicBezTo>
                        <a:pt x="180" y="859"/>
                        <a:pt x="355" y="994"/>
                        <a:pt x="559" y="1009"/>
                      </a:cubicBezTo>
                      <a:cubicBezTo>
                        <a:pt x="571" y="1010"/>
                        <a:pt x="583" y="1010"/>
                        <a:pt x="595" y="1010"/>
                      </a:cubicBezTo>
                      <a:cubicBezTo>
                        <a:pt x="784" y="1010"/>
                        <a:pt x="960" y="903"/>
                        <a:pt x="1046" y="731"/>
                      </a:cubicBezTo>
                      <a:cubicBezTo>
                        <a:pt x="1170" y="482"/>
                        <a:pt x="1069" y="179"/>
                        <a:pt x="820" y="56"/>
                      </a:cubicBezTo>
                      <a:cubicBezTo>
                        <a:pt x="744" y="18"/>
                        <a:pt x="667" y="0"/>
                        <a:pt x="593" y="0"/>
                      </a:cubicBez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88" name="Google Shape;588;p13"/>
            <p:cNvGrpSpPr/>
            <p:nvPr/>
          </p:nvGrpSpPr>
          <p:grpSpPr>
            <a:xfrm>
              <a:off x="8615270" y="594538"/>
              <a:ext cx="275625" cy="273672"/>
              <a:chOff x="3461369" y="1048756"/>
              <a:chExt cx="253611" cy="251814"/>
            </a:xfrm>
          </p:grpSpPr>
          <p:grpSp>
            <p:nvGrpSpPr>
              <p:cNvPr id="589" name="Google Shape;589;p13"/>
              <p:cNvGrpSpPr/>
              <p:nvPr/>
            </p:nvGrpSpPr>
            <p:grpSpPr>
              <a:xfrm>
                <a:off x="3461369" y="1048756"/>
                <a:ext cx="253611" cy="251814"/>
                <a:chOff x="5014450" y="3083725"/>
                <a:chExt cx="109400" cy="108625"/>
              </a:xfrm>
            </p:grpSpPr>
            <p:sp>
              <p:nvSpPr>
                <p:cNvPr id="590" name="Google Shape;590;p13"/>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rgbClr val="FFFFFF"/>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3"/>
                <p:cNvSpPr/>
                <p:nvPr/>
              </p:nvSpPr>
              <p:spPr>
                <a:xfrm>
                  <a:off x="5014450" y="3083725"/>
                  <a:ext cx="109400" cy="108625"/>
                </a:xfrm>
                <a:custGeom>
                  <a:avLst/>
                  <a:gdLst/>
                  <a:ahLst/>
                  <a:cxnLst/>
                  <a:rect l="l" t="t" r="r" b="b"/>
                  <a:pathLst>
                    <a:path w="4376" h="4345" extrusionOk="0">
                      <a:moveTo>
                        <a:pt x="2324" y="231"/>
                      </a:moveTo>
                      <a:lnTo>
                        <a:pt x="2619" y="1312"/>
                      </a:lnTo>
                      <a:cubicBezTo>
                        <a:pt x="2686" y="1559"/>
                        <a:pt x="2862" y="1760"/>
                        <a:pt x="3098" y="1858"/>
                      </a:cubicBezTo>
                      <a:lnTo>
                        <a:pt x="4136" y="2295"/>
                      </a:lnTo>
                      <a:lnTo>
                        <a:pt x="3068" y="2517"/>
                      </a:lnTo>
                      <a:cubicBezTo>
                        <a:pt x="2765" y="2580"/>
                        <a:pt x="2516" y="2798"/>
                        <a:pt x="2414" y="3090"/>
                      </a:cubicBezTo>
                      <a:lnTo>
                        <a:pt x="2056" y="4118"/>
                      </a:lnTo>
                      <a:lnTo>
                        <a:pt x="1790" y="3096"/>
                      </a:lnTo>
                      <a:cubicBezTo>
                        <a:pt x="1712" y="2803"/>
                        <a:pt x="1502" y="2562"/>
                        <a:pt x="1221" y="2447"/>
                      </a:cubicBezTo>
                      <a:lnTo>
                        <a:pt x="250" y="2051"/>
                      </a:lnTo>
                      <a:lnTo>
                        <a:pt x="1289" y="1863"/>
                      </a:lnTo>
                      <a:cubicBezTo>
                        <a:pt x="1623" y="1803"/>
                        <a:pt x="1896" y="1563"/>
                        <a:pt x="1999" y="1240"/>
                      </a:cubicBezTo>
                      <a:lnTo>
                        <a:pt x="2324" y="231"/>
                      </a:lnTo>
                      <a:close/>
                      <a:moveTo>
                        <a:pt x="2329" y="1"/>
                      </a:moveTo>
                      <a:cubicBezTo>
                        <a:pt x="2307" y="1"/>
                        <a:pt x="2286" y="15"/>
                        <a:pt x="2279" y="37"/>
                      </a:cubicBezTo>
                      <a:lnTo>
                        <a:pt x="1902" y="1209"/>
                      </a:lnTo>
                      <a:cubicBezTo>
                        <a:pt x="1809" y="1496"/>
                        <a:pt x="1566" y="1709"/>
                        <a:pt x="1271" y="1762"/>
                      </a:cubicBezTo>
                      <a:lnTo>
                        <a:pt x="59" y="1983"/>
                      </a:lnTo>
                      <a:cubicBezTo>
                        <a:pt x="7" y="1991"/>
                        <a:pt x="0" y="2061"/>
                        <a:pt x="48" y="2080"/>
                      </a:cubicBezTo>
                      <a:lnTo>
                        <a:pt x="1183" y="2542"/>
                      </a:lnTo>
                      <a:cubicBezTo>
                        <a:pt x="1433" y="2645"/>
                        <a:pt x="1622" y="2859"/>
                        <a:pt x="1690" y="3121"/>
                      </a:cubicBezTo>
                      <a:lnTo>
                        <a:pt x="1999" y="4306"/>
                      </a:lnTo>
                      <a:cubicBezTo>
                        <a:pt x="2005" y="4328"/>
                        <a:pt x="2024" y="4344"/>
                        <a:pt x="2047" y="4345"/>
                      </a:cubicBezTo>
                      <a:lnTo>
                        <a:pt x="2048" y="4345"/>
                      </a:lnTo>
                      <a:cubicBezTo>
                        <a:pt x="2070" y="4345"/>
                        <a:pt x="2089" y="4332"/>
                        <a:pt x="2097" y="4311"/>
                      </a:cubicBezTo>
                      <a:lnTo>
                        <a:pt x="2510" y="3125"/>
                      </a:lnTo>
                      <a:cubicBezTo>
                        <a:pt x="2601" y="2866"/>
                        <a:pt x="2820" y="2674"/>
                        <a:pt x="3088" y="2618"/>
                      </a:cubicBezTo>
                      <a:lnTo>
                        <a:pt x="4319" y="2364"/>
                      </a:lnTo>
                      <a:cubicBezTo>
                        <a:pt x="4368" y="2353"/>
                        <a:pt x="4376" y="2286"/>
                        <a:pt x="4329" y="2265"/>
                      </a:cubicBezTo>
                      <a:lnTo>
                        <a:pt x="3138" y="1764"/>
                      </a:lnTo>
                      <a:cubicBezTo>
                        <a:pt x="2931" y="1679"/>
                        <a:pt x="2777" y="1502"/>
                        <a:pt x="2718" y="1286"/>
                      </a:cubicBezTo>
                      <a:lnTo>
                        <a:pt x="2378" y="39"/>
                      </a:lnTo>
                      <a:cubicBezTo>
                        <a:pt x="2372" y="18"/>
                        <a:pt x="2351" y="2"/>
                        <a:pt x="2329" y="1"/>
                      </a:cubicBezTo>
                      <a:close/>
                    </a:path>
                  </a:pathLst>
                </a:custGeom>
                <a:solidFill>
                  <a:srgbClr val="000000"/>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3"/>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chemeClr val="lt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3" name="Google Shape;593;p13"/>
              <p:cNvGrpSpPr/>
              <p:nvPr/>
            </p:nvGrpSpPr>
            <p:grpSpPr>
              <a:xfrm>
                <a:off x="3461369" y="1048756"/>
                <a:ext cx="253611" cy="251814"/>
                <a:chOff x="5014450" y="3083725"/>
                <a:chExt cx="109400" cy="108625"/>
              </a:xfrm>
            </p:grpSpPr>
            <p:sp>
              <p:nvSpPr>
                <p:cNvPr id="594" name="Google Shape;594;p13"/>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3"/>
                <p:cNvSpPr/>
                <p:nvPr/>
              </p:nvSpPr>
              <p:spPr>
                <a:xfrm>
                  <a:off x="5014450" y="3083725"/>
                  <a:ext cx="109400" cy="108625"/>
                </a:xfrm>
                <a:custGeom>
                  <a:avLst/>
                  <a:gdLst/>
                  <a:ahLst/>
                  <a:cxnLst/>
                  <a:rect l="l" t="t" r="r" b="b"/>
                  <a:pathLst>
                    <a:path w="4376" h="4345" extrusionOk="0">
                      <a:moveTo>
                        <a:pt x="2324" y="231"/>
                      </a:moveTo>
                      <a:lnTo>
                        <a:pt x="2619" y="1312"/>
                      </a:lnTo>
                      <a:cubicBezTo>
                        <a:pt x="2686" y="1559"/>
                        <a:pt x="2862" y="1760"/>
                        <a:pt x="3098" y="1858"/>
                      </a:cubicBezTo>
                      <a:lnTo>
                        <a:pt x="4136" y="2295"/>
                      </a:lnTo>
                      <a:lnTo>
                        <a:pt x="3068" y="2517"/>
                      </a:lnTo>
                      <a:cubicBezTo>
                        <a:pt x="2765" y="2580"/>
                        <a:pt x="2516" y="2798"/>
                        <a:pt x="2414" y="3090"/>
                      </a:cubicBezTo>
                      <a:lnTo>
                        <a:pt x="2056" y="4118"/>
                      </a:lnTo>
                      <a:lnTo>
                        <a:pt x="1790" y="3096"/>
                      </a:lnTo>
                      <a:cubicBezTo>
                        <a:pt x="1712" y="2803"/>
                        <a:pt x="1502" y="2562"/>
                        <a:pt x="1221" y="2447"/>
                      </a:cubicBezTo>
                      <a:lnTo>
                        <a:pt x="250" y="2051"/>
                      </a:lnTo>
                      <a:lnTo>
                        <a:pt x="1289" y="1863"/>
                      </a:lnTo>
                      <a:cubicBezTo>
                        <a:pt x="1623" y="1803"/>
                        <a:pt x="1896" y="1563"/>
                        <a:pt x="1999" y="1240"/>
                      </a:cubicBezTo>
                      <a:lnTo>
                        <a:pt x="2324" y="231"/>
                      </a:lnTo>
                      <a:close/>
                      <a:moveTo>
                        <a:pt x="2329" y="1"/>
                      </a:moveTo>
                      <a:cubicBezTo>
                        <a:pt x="2307" y="1"/>
                        <a:pt x="2286" y="15"/>
                        <a:pt x="2279" y="37"/>
                      </a:cubicBezTo>
                      <a:lnTo>
                        <a:pt x="1902" y="1209"/>
                      </a:lnTo>
                      <a:cubicBezTo>
                        <a:pt x="1809" y="1496"/>
                        <a:pt x="1566" y="1709"/>
                        <a:pt x="1271" y="1762"/>
                      </a:cubicBezTo>
                      <a:lnTo>
                        <a:pt x="59" y="1983"/>
                      </a:lnTo>
                      <a:cubicBezTo>
                        <a:pt x="7" y="1991"/>
                        <a:pt x="0" y="2061"/>
                        <a:pt x="48" y="2080"/>
                      </a:cubicBezTo>
                      <a:lnTo>
                        <a:pt x="1183" y="2542"/>
                      </a:lnTo>
                      <a:cubicBezTo>
                        <a:pt x="1433" y="2645"/>
                        <a:pt x="1622" y="2859"/>
                        <a:pt x="1690" y="3121"/>
                      </a:cubicBezTo>
                      <a:lnTo>
                        <a:pt x="1999" y="4306"/>
                      </a:lnTo>
                      <a:cubicBezTo>
                        <a:pt x="2005" y="4328"/>
                        <a:pt x="2024" y="4344"/>
                        <a:pt x="2047" y="4345"/>
                      </a:cubicBezTo>
                      <a:lnTo>
                        <a:pt x="2048" y="4345"/>
                      </a:lnTo>
                      <a:cubicBezTo>
                        <a:pt x="2070" y="4345"/>
                        <a:pt x="2089" y="4332"/>
                        <a:pt x="2097" y="4311"/>
                      </a:cubicBezTo>
                      <a:lnTo>
                        <a:pt x="2510" y="3125"/>
                      </a:lnTo>
                      <a:cubicBezTo>
                        <a:pt x="2601" y="2866"/>
                        <a:pt x="2820" y="2674"/>
                        <a:pt x="3088" y="2618"/>
                      </a:cubicBezTo>
                      <a:lnTo>
                        <a:pt x="4319" y="2364"/>
                      </a:lnTo>
                      <a:cubicBezTo>
                        <a:pt x="4368" y="2353"/>
                        <a:pt x="4376" y="2286"/>
                        <a:pt x="4329" y="2265"/>
                      </a:cubicBezTo>
                      <a:lnTo>
                        <a:pt x="3138" y="1764"/>
                      </a:lnTo>
                      <a:cubicBezTo>
                        <a:pt x="2931" y="1679"/>
                        <a:pt x="2777" y="1502"/>
                        <a:pt x="2718" y="1286"/>
                      </a:cubicBezTo>
                      <a:lnTo>
                        <a:pt x="2378" y="39"/>
                      </a:lnTo>
                      <a:cubicBezTo>
                        <a:pt x="2372" y="18"/>
                        <a:pt x="2351" y="2"/>
                        <a:pt x="23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3"/>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97" name="Google Shape;597;p13"/>
            <p:cNvGrpSpPr/>
            <p:nvPr/>
          </p:nvGrpSpPr>
          <p:grpSpPr>
            <a:xfrm>
              <a:off x="8163264" y="140529"/>
              <a:ext cx="151254" cy="150182"/>
              <a:chOff x="3461369" y="1048756"/>
              <a:chExt cx="253611" cy="251814"/>
            </a:xfrm>
          </p:grpSpPr>
          <p:grpSp>
            <p:nvGrpSpPr>
              <p:cNvPr id="598" name="Google Shape;598;p13"/>
              <p:cNvGrpSpPr/>
              <p:nvPr/>
            </p:nvGrpSpPr>
            <p:grpSpPr>
              <a:xfrm>
                <a:off x="3461369" y="1048756"/>
                <a:ext cx="253611" cy="251814"/>
                <a:chOff x="5014450" y="3083725"/>
                <a:chExt cx="109400" cy="108625"/>
              </a:xfrm>
            </p:grpSpPr>
            <p:sp>
              <p:nvSpPr>
                <p:cNvPr id="599" name="Google Shape;599;p13"/>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rgbClr val="FFFFFF"/>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3"/>
                <p:cNvSpPr/>
                <p:nvPr/>
              </p:nvSpPr>
              <p:spPr>
                <a:xfrm>
                  <a:off x="5014450" y="3083725"/>
                  <a:ext cx="109400" cy="108625"/>
                </a:xfrm>
                <a:custGeom>
                  <a:avLst/>
                  <a:gdLst/>
                  <a:ahLst/>
                  <a:cxnLst/>
                  <a:rect l="l" t="t" r="r" b="b"/>
                  <a:pathLst>
                    <a:path w="4376" h="4345" extrusionOk="0">
                      <a:moveTo>
                        <a:pt x="2324" y="231"/>
                      </a:moveTo>
                      <a:lnTo>
                        <a:pt x="2619" y="1312"/>
                      </a:lnTo>
                      <a:cubicBezTo>
                        <a:pt x="2686" y="1559"/>
                        <a:pt x="2862" y="1760"/>
                        <a:pt x="3098" y="1858"/>
                      </a:cubicBezTo>
                      <a:lnTo>
                        <a:pt x="4136" y="2295"/>
                      </a:lnTo>
                      <a:lnTo>
                        <a:pt x="3068" y="2517"/>
                      </a:lnTo>
                      <a:cubicBezTo>
                        <a:pt x="2765" y="2580"/>
                        <a:pt x="2516" y="2798"/>
                        <a:pt x="2414" y="3090"/>
                      </a:cubicBezTo>
                      <a:lnTo>
                        <a:pt x="2056" y="4118"/>
                      </a:lnTo>
                      <a:lnTo>
                        <a:pt x="1790" y="3096"/>
                      </a:lnTo>
                      <a:cubicBezTo>
                        <a:pt x="1712" y="2803"/>
                        <a:pt x="1502" y="2562"/>
                        <a:pt x="1221" y="2447"/>
                      </a:cubicBezTo>
                      <a:lnTo>
                        <a:pt x="250" y="2051"/>
                      </a:lnTo>
                      <a:lnTo>
                        <a:pt x="1289" y="1863"/>
                      </a:lnTo>
                      <a:cubicBezTo>
                        <a:pt x="1623" y="1803"/>
                        <a:pt x="1896" y="1563"/>
                        <a:pt x="1999" y="1240"/>
                      </a:cubicBezTo>
                      <a:lnTo>
                        <a:pt x="2324" y="231"/>
                      </a:lnTo>
                      <a:close/>
                      <a:moveTo>
                        <a:pt x="2329" y="1"/>
                      </a:moveTo>
                      <a:cubicBezTo>
                        <a:pt x="2307" y="1"/>
                        <a:pt x="2286" y="15"/>
                        <a:pt x="2279" y="37"/>
                      </a:cubicBezTo>
                      <a:lnTo>
                        <a:pt x="1902" y="1209"/>
                      </a:lnTo>
                      <a:cubicBezTo>
                        <a:pt x="1809" y="1496"/>
                        <a:pt x="1566" y="1709"/>
                        <a:pt x="1271" y="1762"/>
                      </a:cubicBezTo>
                      <a:lnTo>
                        <a:pt x="59" y="1983"/>
                      </a:lnTo>
                      <a:cubicBezTo>
                        <a:pt x="7" y="1991"/>
                        <a:pt x="0" y="2061"/>
                        <a:pt x="48" y="2080"/>
                      </a:cubicBezTo>
                      <a:lnTo>
                        <a:pt x="1183" y="2542"/>
                      </a:lnTo>
                      <a:cubicBezTo>
                        <a:pt x="1433" y="2645"/>
                        <a:pt x="1622" y="2859"/>
                        <a:pt x="1690" y="3121"/>
                      </a:cubicBezTo>
                      <a:lnTo>
                        <a:pt x="1999" y="4306"/>
                      </a:lnTo>
                      <a:cubicBezTo>
                        <a:pt x="2005" y="4328"/>
                        <a:pt x="2024" y="4344"/>
                        <a:pt x="2047" y="4345"/>
                      </a:cubicBezTo>
                      <a:lnTo>
                        <a:pt x="2048" y="4345"/>
                      </a:lnTo>
                      <a:cubicBezTo>
                        <a:pt x="2070" y="4345"/>
                        <a:pt x="2089" y="4332"/>
                        <a:pt x="2097" y="4311"/>
                      </a:cubicBezTo>
                      <a:lnTo>
                        <a:pt x="2510" y="3125"/>
                      </a:lnTo>
                      <a:cubicBezTo>
                        <a:pt x="2601" y="2866"/>
                        <a:pt x="2820" y="2674"/>
                        <a:pt x="3088" y="2618"/>
                      </a:cubicBezTo>
                      <a:lnTo>
                        <a:pt x="4319" y="2364"/>
                      </a:lnTo>
                      <a:cubicBezTo>
                        <a:pt x="4368" y="2353"/>
                        <a:pt x="4376" y="2286"/>
                        <a:pt x="4329" y="2265"/>
                      </a:cubicBezTo>
                      <a:lnTo>
                        <a:pt x="3138" y="1764"/>
                      </a:lnTo>
                      <a:cubicBezTo>
                        <a:pt x="2931" y="1679"/>
                        <a:pt x="2777" y="1502"/>
                        <a:pt x="2718" y="1286"/>
                      </a:cubicBezTo>
                      <a:lnTo>
                        <a:pt x="2378" y="39"/>
                      </a:lnTo>
                      <a:cubicBezTo>
                        <a:pt x="2372" y="18"/>
                        <a:pt x="2351" y="2"/>
                        <a:pt x="2329" y="1"/>
                      </a:cubicBezTo>
                      <a:close/>
                    </a:path>
                  </a:pathLst>
                </a:custGeom>
                <a:solidFill>
                  <a:srgbClr val="000000"/>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3"/>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chemeClr val="lt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2" name="Google Shape;602;p13"/>
              <p:cNvGrpSpPr/>
              <p:nvPr/>
            </p:nvGrpSpPr>
            <p:grpSpPr>
              <a:xfrm>
                <a:off x="3461369" y="1048756"/>
                <a:ext cx="253611" cy="251814"/>
                <a:chOff x="5014450" y="3083725"/>
                <a:chExt cx="109400" cy="108625"/>
              </a:xfrm>
            </p:grpSpPr>
            <p:sp>
              <p:nvSpPr>
                <p:cNvPr id="603" name="Google Shape;603;p13"/>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3"/>
                <p:cNvSpPr/>
                <p:nvPr/>
              </p:nvSpPr>
              <p:spPr>
                <a:xfrm>
                  <a:off x="5014450" y="3083725"/>
                  <a:ext cx="109400" cy="108625"/>
                </a:xfrm>
                <a:custGeom>
                  <a:avLst/>
                  <a:gdLst/>
                  <a:ahLst/>
                  <a:cxnLst/>
                  <a:rect l="l" t="t" r="r" b="b"/>
                  <a:pathLst>
                    <a:path w="4376" h="4345" extrusionOk="0">
                      <a:moveTo>
                        <a:pt x="2324" y="231"/>
                      </a:moveTo>
                      <a:lnTo>
                        <a:pt x="2619" y="1312"/>
                      </a:lnTo>
                      <a:cubicBezTo>
                        <a:pt x="2686" y="1559"/>
                        <a:pt x="2862" y="1760"/>
                        <a:pt x="3098" y="1858"/>
                      </a:cubicBezTo>
                      <a:lnTo>
                        <a:pt x="4136" y="2295"/>
                      </a:lnTo>
                      <a:lnTo>
                        <a:pt x="3068" y="2517"/>
                      </a:lnTo>
                      <a:cubicBezTo>
                        <a:pt x="2765" y="2580"/>
                        <a:pt x="2516" y="2798"/>
                        <a:pt x="2414" y="3090"/>
                      </a:cubicBezTo>
                      <a:lnTo>
                        <a:pt x="2056" y="4118"/>
                      </a:lnTo>
                      <a:lnTo>
                        <a:pt x="1790" y="3096"/>
                      </a:lnTo>
                      <a:cubicBezTo>
                        <a:pt x="1712" y="2803"/>
                        <a:pt x="1502" y="2562"/>
                        <a:pt x="1221" y="2447"/>
                      </a:cubicBezTo>
                      <a:lnTo>
                        <a:pt x="250" y="2051"/>
                      </a:lnTo>
                      <a:lnTo>
                        <a:pt x="1289" y="1863"/>
                      </a:lnTo>
                      <a:cubicBezTo>
                        <a:pt x="1623" y="1803"/>
                        <a:pt x="1896" y="1563"/>
                        <a:pt x="1999" y="1240"/>
                      </a:cubicBezTo>
                      <a:lnTo>
                        <a:pt x="2324" y="231"/>
                      </a:lnTo>
                      <a:close/>
                      <a:moveTo>
                        <a:pt x="2329" y="1"/>
                      </a:moveTo>
                      <a:cubicBezTo>
                        <a:pt x="2307" y="1"/>
                        <a:pt x="2286" y="15"/>
                        <a:pt x="2279" y="37"/>
                      </a:cubicBezTo>
                      <a:lnTo>
                        <a:pt x="1902" y="1209"/>
                      </a:lnTo>
                      <a:cubicBezTo>
                        <a:pt x="1809" y="1496"/>
                        <a:pt x="1566" y="1709"/>
                        <a:pt x="1271" y="1762"/>
                      </a:cubicBezTo>
                      <a:lnTo>
                        <a:pt x="59" y="1983"/>
                      </a:lnTo>
                      <a:cubicBezTo>
                        <a:pt x="7" y="1991"/>
                        <a:pt x="0" y="2061"/>
                        <a:pt x="48" y="2080"/>
                      </a:cubicBezTo>
                      <a:lnTo>
                        <a:pt x="1183" y="2542"/>
                      </a:lnTo>
                      <a:cubicBezTo>
                        <a:pt x="1433" y="2645"/>
                        <a:pt x="1622" y="2859"/>
                        <a:pt x="1690" y="3121"/>
                      </a:cubicBezTo>
                      <a:lnTo>
                        <a:pt x="1999" y="4306"/>
                      </a:lnTo>
                      <a:cubicBezTo>
                        <a:pt x="2005" y="4328"/>
                        <a:pt x="2024" y="4344"/>
                        <a:pt x="2047" y="4345"/>
                      </a:cubicBezTo>
                      <a:lnTo>
                        <a:pt x="2048" y="4345"/>
                      </a:lnTo>
                      <a:cubicBezTo>
                        <a:pt x="2070" y="4345"/>
                        <a:pt x="2089" y="4332"/>
                        <a:pt x="2097" y="4311"/>
                      </a:cubicBezTo>
                      <a:lnTo>
                        <a:pt x="2510" y="3125"/>
                      </a:lnTo>
                      <a:cubicBezTo>
                        <a:pt x="2601" y="2866"/>
                        <a:pt x="2820" y="2674"/>
                        <a:pt x="3088" y="2618"/>
                      </a:cubicBezTo>
                      <a:lnTo>
                        <a:pt x="4319" y="2364"/>
                      </a:lnTo>
                      <a:cubicBezTo>
                        <a:pt x="4368" y="2353"/>
                        <a:pt x="4376" y="2286"/>
                        <a:pt x="4329" y="2265"/>
                      </a:cubicBezTo>
                      <a:lnTo>
                        <a:pt x="3138" y="1764"/>
                      </a:lnTo>
                      <a:cubicBezTo>
                        <a:pt x="2931" y="1679"/>
                        <a:pt x="2777" y="1502"/>
                        <a:pt x="2718" y="1286"/>
                      </a:cubicBezTo>
                      <a:lnTo>
                        <a:pt x="2378" y="39"/>
                      </a:lnTo>
                      <a:cubicBezTo>
                        <a:pt x="2372" y="18"/>
                        <a:pt x="2351" y="2"/>
                        <a:pt x="23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3"/>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647"/>
        <p:cNvGrpSpPr/>
        <p:nvPr/>
      </p:nvGrpSpPr>
      <p:grpSpPr>
        <a:xfrm>
          <a:off x="0" y="0"/>
          <a:ext cx="0" cy="0"/>
          <a:chOff x="0" y="0"/>
          <a:chExt cx="0" cy="0"/>
        </a:xfrm>
      </p:grpSpPr>
      <p:pic>
        <p:nvPicPr>
          <p:cNvPr id="648" name="Google Shape;648;p15"/>
          <p:cNvPicPr preferRelativeResize="0"/>
          <p:nvPr/>
        </p:nvPicPr>
        <p:blipFill>
          <a:blip r:embed="rId2">
            <a:alphaModFix amt="22000"/>
          </a:blip>
          <a:stretch>
            <a:fillRect/>
          </a:stretch>
        </p:blipFill>
        <p:spPr>
          <a:xfrm>
            <a:off x="0" y="-5"/>
            <a:ext cx="9144003" cy="5143501"/>
          </a:xfrm>
          <a:prstGeom prst="rect">
            <a:avLst/>
          </a:prstGeom>
          <a:noFill/>
          <a:ln>
            <a:noFill/>
          </a:ln>
        </p:spPr>
      </p:pic>
      <p:sp>
        <p:nvSpPr>
          <p:cNvPr id="649" name="Google Shape;649;p15"/>
          <p:cNvSpPr txBox="1">
            <a:spLocks noGrp="1"/>
          </p:cNvSpPr>
          <p:nvPr>
            <p:ph type="subTitle" idx="1"/>
          </p:nvPr>
        </p:nvSpPr>
        <p:spPr>
          <a:xfrm>
            <a:off x="865350" y="1263975"/>
            <a:ext cx="3843300" cy="291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650" name="Google Shape;650;p1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651" name="Google Shape;651;p15"/>
          <p:cNvGrpSpPr/>
          <p:nvPr/>
        </p:nvGrpSpPr>
        <p:grpSpPr>
          <a:xfrm>
            <a:off x="8246752" y="93622"/>
            <a:ext cx="781973" cy="772637"/>
            <a:chOff x="8246752" y="93622"/>
            <a:chExt cx="781973" cy="772637"/>
          </a:xfrm>
        </p:grpSpPr>
        <p:sp>
          <p:nvSpPr>
            <p:cNvPr id="652" name="Google Shape;652;p15"/>
            <p:cNvSpPr/>
            <p:nvPr/>
          </p:nvSpPr>
          <p:spPr>
            <a:xfrm>
              <a:off x="8246752" y="93622"/>
              <a:ext cx="765854" cy="747384"/>
            </a:xfrm>
            <a:custGeom>
              <a:avLst/>
              <a:gdLst/>
              <a:ahLst/>
              <a:cxnLst/>
              <a:rect l="l" t="t" r="r" b="b"/>
              <a:pathLst>
                <a:path w="11403" h="11128" extrusionOk="0">
                  <a:moveTo>
                    <a:pt x="5320" y="998"/>
                  </a:moveTo>
                  <a:lnTo>
                    <a:pt x="11317" y="5801"/>
                  </a:lnTo>
                  <a:lnTo>
                    <a:pt x="4060" y="11041"/>
                  </a:lnTo>
                  <a:lnTo>
                    <a:pt x="2332" y="3535"/>
                  </a:lnTo>
                  <a:lnTo>
                    <a:pt x="5320" y="998"/>
                  </a:lnTo>
                  <a:close/>
                  <a:moveTo>
                    <a:pt x="1519" y="0"/>
                  </a:moveTo>
                  <a:lnTo>
                    <a:pt x="1469" y="12"/>
                  </a:lnTo>
                  <a:lnTo>
                    <a:pt x="2276" y="3516"/>
                  </a:lnTo>
                  <a:lnTo>
                    <a:pt x="1" y="5448"/>
                  </a:lnTo>
                  <a:lnTo>
                    <a:pt x="34" y="5486"/>
                  </a:lnTo>
                  <a:lnTo>
                    <a:pt x="2288" y="3573"/>
                  </a:lnTo>
                  <a:lnTo>
                    <a:pt x="4019" y="11089"/>
                  </a:lnTo>
                  <a:lnTo>
                    <a:pt x="4028" y="11127"/>
                  </a:lnTo>
                  <a:lnTo>
                    <a:pt x="11376" y="5823"/>
                  </a:lnTo>
                  <a:lnTo>
                    <a:pt x="11402" y="5804"/>
                  </a:lnTo>
                  <a:lnTo>
                    <a:pt x="5335" y="945"/>
                  </a:lnTo>
                  <a:lnTo>
                    <a:pt x="5320" y="932"/>
                  </a:lnTo>
                  <a:lnTo>
                    <a:pt x="2320" y="3479"/>
                  </a:lnTo>
                  <a:lnTo>
                    <a:pt x="1519" y="0"/>
                  </a:lnTo>
                  <a:close/>
                </a:path>
              </a:pathLst>
            </a:custGeom>
            <a:solidFill>
              <a:schemeClr val="lt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5"/>
            <p:cNvSpPr/>
            <p:nvPr/>
          </p:nvSpPr>
          <p:spPr>
            <a:xfrm>
              <a:off x="8246752" y="93622"/>
              <a:ext cx="765854" cy="747384"/>
            </a:xfrm>
            <a:custGeom>
              <a:avLst/>
              <a:gdLst/>
              <a:ahLst/>
              <a:cxnLst/>
              <a:rect l="l" t="t" r="r" b="b"/>
              <a:pathLst>
                <a:path w="11403" h="11128" extrusionOk="0">
                  <a:moveTo>
                    <a:pt x="5320" y="998"/>
                  </a:moveTo>
                  <a:lnTo>
                    <a:pt x="11317" y="5801"/>
                  </a:lnTo>
                  <a:lnTo>
                    <a:pt x="4060" y="11041"/>
                  </a:lnTo>
                  <a:lnTo>
                    <a:pt x="2332" y="3535"/>
                  </a:lnTo>
                  <a:lnTo>
                    <a:pt x="5320" y="998"/>
                  </a:lnTo>
                  <a:close/>
                  <a:moveTo>
                    <a:pt x="1519" y="0"/>
                  </a:moveTo>
                  <a:lnTo>
                    <a:pt x="1469" y="12"/>
                  </a:lnTo>
                  <a:lnTo>
                    <a:pt x="2276" y="3516"/>
                  </a:lnTo>
                  <a:lnTo>
                    <a:pt x="1" y="5448"/>
                  </a:lnTo>
                  <a:lnTo>
                    <a:pt x="34" y="5486"/>
                  </a:lnTo>
                  <a:lnTo>
                    <a:pt x="2288" y="3573"/>
                  </a:lnTo>
                  <a:lnTo>
                    <a:pt x="4019" y="11089"/>
                  </a:lnTo>
                  <a:lnTo>
                    <a:pt x="4028" y="11127"/>
                  </a:lnTo>
                  <a:lnTo>
                    <a:pt x="11376" y="5823"/>
                  </a:lnTo>
                  <a:lnTo>
                    <a:pt x="11402" y="5804"/>
                  </a:lnTo>
                  <a:lnTo>
                    <a:pt x="5335" y="945"/>
                  </a:lnTo>
                  <a:lnTo>
                    <a:pt x="5320" y="932"/>
                  </a:lnTo>
                  <a:lnTo>
                    <a:pt x="2320" y="3479"/>
                  </a:lnTo>
                  <a:lnTo>
                    <a:pt x="1519"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5"/>
            <p:cNvSpPr/>
            <p:nvPr/>
          </p:nvSpPr>
          <p:spPr>
            <a:xfrm>
              <a:off x="8480545" y="809708"/>
              <a:ext cx="66155" cy="56551"/>
            </a:xfrm>
            <a:custGeom>
              <a:avLst/>
              <a:gdLst/>
              <a:ahLst/>
              <a:cxnLst/>
              <a:rect l="l" t="t" r="r" b="b"/>
              <a:pathLst>
                <a:path w="985" h="842" extrusionOk="0">
                  <a:moveTo>
                    <a:pt x="563" y="0"/>
                  </a:moveTo>
                  <a:cubicBezTo>
                    <a:pt x="188" y="0"/>
                    <a:pt x="1" y="453"/>
                    <a:pt x="265" y="719"/>
                  </a:cubicBezTo>
                  <a:cubicBezTo>
                    <a:pt x="346" y="799"/>
                    <a:pt x="453" y="842"/>
                    <a:pt x="562" y="842"/>
                  </a:cubicBezTo>
                  <a:cubicBezTo>
                    <a:pt x="617" y="842"/>
                    <a:pt x="672" y="831"/>
                    <a:pt x="725" y="809"/>
                  </a:cubicBezTo>
                  <a:cubicBezTo>
                    <a:pt x="882" y="744"/>
                    <a:pt x="984" y="592"/>
                    <a:pt x="984" y="421"/>
                  </a:cubicBezTo>
                  <a:cubicBezTo>
                    <a:pt x="984" y="189"/>
                    <a:pt x="795" y="0"/>
                    <a:pt x="563" y="0"/>
                  </a:cubicBezTo>
                  <a:close/>
                </a:path>
              </a:pathLst>
            </a:custGeom>
            <a:solidFill>
              <a:schemeClr val="lt2"/>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5"/>
            <p:cNvSpPr/>
            <p:nvPr/>
          </p:nvSpPr>
          <p:spPr>
            <a:xfrm>
              <a:off x="8984264" y="466038"/>
              <a:ext cx="44462" cy="38014"/>
            </a:xfrm>
            <a:custGeom>
              <a:avLst/>
              <a:gdLst/>
              <a:ahLst/>
              <a:cxnLst/>
              <a:rect l="l" t="t" r="r" b="b"/>
              <a:pathLst>
                <a:path w="662" h="566" extrusionOk="0">
                  <a:moveTo>
                    <a:pt x="381" y="0"/>
                  </a:moveTo>
                  <a:cubicBezTo>
                    <a:pt x="381" y="0"/>
                    <a:pt x="380" y="0"/>
                    <a:pt x="379" y="0"/>
                  </a:cubicBezTo>
                  <a:cubicBezTo>
                    <a:pt x="127" y="0"/>
                    <a:pt x="0" y="304"/>
                    <a:pt x="178" y="482"/>
                  </a:cubicBezTo>
                  <a:cubicBezTo>
                    <a:pt x="236" y="540"/>
                    <a:pt x="307" y="565"/>
                    <a:pt x="376" y="565"/>
                  </a:cubicBezTo>
                  <a:cubicBezTo>
                    <a:pt x="522" y="565"/>
                    <a:pt x="662" y="453"/>
                    <a:pt x="662" y="283"/>
                  </a:cubicBezTo>
                  <a:cubicBezTo>
                    <a:pt x="662" y="127"/>
                    <a:pt x="535" y="0"/>
                    <a:pt x="381" y="0"/>
                  </a:cubicBezTo>
                  <a:close/>
                </a:path>
              </a:pathLst>
            </a:custGeom>
            <a:solidFill>
              <a:srgbClr val="F7581E"/>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5"/>
            <p:cNvSpPr/>
            <p:nvPr/>
          </p:nvSpPr>
          <p:spPr>
            <a:xfrm>
              <a:off x="8565371" y="124449"/>
              <a:ext cx="78647" cy="67901"/>
            </a:xfrm>
            <a:custGeom>
              <a:avLst/>
              <a:gdLst/>
              <a:ahLst/>
              <a:cxnLst/>
              <a:rect l="l" t="t" r="r" b="b"/>
              <a:pathLst>
                <a:path w="1171" h="1011" extrusionOk="0">
                  <a:moveTo>
                    <a:pt x="593" y="0"/>
                  </a:moveTo>
                  <a:cubicBezTo>
                    <a:pt x="272" y="0"/>
                    <a:pt x="1" y="320"/>
                    <a:pt x="117" y="665"/>
                  </a:cubicBezTo>
                  <a:cubicBezTo>
                    <a:pt x="180" y="860"/>
                    <a:pt x="356" y="994"/>
                    <a:pt x="559" y="1009"/>
                  </a:cubicBezTo>
                  <a:cubicBezTo>
                    <a:pt x="571" y="1010"/>
                    <a:pt x="583" y="1010"/>
                    <a:pt x="595" y="1010"/>
                  </a:cubicBezTo>
                  <a:cubicBezTo>
                    <a:pt x="786" y="1010"/>
                    <a:pt x="960" y="903"/>
                    <a:pt x="1046" y="731"/>
                  </a:cubicBezTo>
                  <a:cubicBezTo>
                    <a:pt x="1171" y="482"/>
                    <a:pt x="1070" y="179"/>
                    <a:pt x="821" y="56"/>
                  </a:cubicBezTo>
                  <a:cubicBezTo>
                    <a:pt x="745" y="18"/>
                    <a:pt x="668" y="0"/>
                    <a:pt x="593" y="0"/>
                  </a:cubicBezTo>
                  <a:close/>
                </a:path>
              </a:pathLst>
            </a:custGeom>
            <a:solidFill>
              <a:srgbClr val="1EBDF7"/>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5"/>
            <p:cNvSpPr/>
            <p:nvPr/>
          </p:nvSpPr>
          <p:spPr>
            <a:xfrm>
              <a:off x="8480545" y="809708"/>
              <a:ext cx="66155" cy="56551"/>
            </a:xfrm>
            <a:custGeom>
              <a:avLst/>
              <a:gdLst/>
              <a:ahLst/>
              <a:cxnLst/>
              <a:rect l="l" t="t" r="r" b="b"/>
              <a:pathLst>
                <a:path w="985" h="842" extrusionOk="0">
                  <a:moveTo>
                    <a:pt x="563" y="0"/>
                  </a:moveTo>
                  <a:cubicBezTo>
                    <a:pt x="188" y="0"/>
                    <a:pt x="1" y="453"/>
                    <a:pt x="265" y="719"/>
                  </a:cubicBezTo>
                  <a:cubicBezTo>
                    <a:pt x="346" y="799"/>
                    <a:pt x="453" y="842"/>
                    <a:pt x="562" y="842"/>
                  </a:cubicBezTo>
                  <a:cubicBezTo>
                    <a:pt x="617" y="842"/>
                    <a:pt x="672" y="831"/>
                    <a:pt x="725" y="809"/>
                  </a:cubicBezTo>
                  <a:cubicBezTo>
                    <a:pt x="882" y="744"/>
                    <a:pt x="984" y="592"/>
                    <a:pt x="984" y="421"/>
                  </a:cubicBezTo>
                  <a:cubicBezTo>
                    <a:pt x="984" y="189"/>
                    <a:pt x="795" y="0"/>
                    <a:pt x="563"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5"/>
            <p:cNvSpPr/>
            <p:nvPr/>
          </p:nvSpPr>
          <p:spPr>
            <a:xfrm>
              <a:off x="8984264" y="466038"/>
              <a:ext cx="44462" cy="38014"/>
            </a:xfrm>
            <a:custGeom>
              <a:avLst/>
              <a:gdLst/>
              <a:ahLst/>
              <a:cxnLst/>
              <a:rect l="l" t="t" r="r" b="b"/>
              <a:pathLst>
                <a:path w="662" h="566" extrusionOk="0">
                  <a:moveTo>
                    <a:pt x="381" y="0"/>
                  </a:moveTo>
                  <a:cubicBezTo>
                    <a:pt x="381" y="0"/>
                    <a:pt x="380" y="0"/>
                    <a:pt x="379" y="0"/>
                  </a:cubicBezTo>
                  <a:cubicBezTo>
                    <a:pt x="127" y="0"/>
                    <a:pt x="0" y="304"/>
                    <a:pt x="178" y="482"/>
                  </a:cubicBezTo>
                  <a:cubicBezTo>
                    <a:pt x="236" y="540"/>
                    <a:pt x="307" y="565"/>
                    <a:pt x="376" y="565"/>
                  </a:cubicBezTo>
                  <a:cubicBezTo>
                    <a:pt x="522" y="565"/>
                    <a:pt x="662" y="453"/>
                    <a:pt x="662" y="283"/>
                  </a:cubicBezTo>
                  <a:cubicBezTo>
                    <a:pt x="662" y="127"/>
                    <a:pt x="535" y="0"/>
                    <a:pt x="381" y="0"/>
                  </a:cubicBezTo>
                  <a:close/>
                </a:path>
              </a:pathLst>
            </a:custGeom>
            <a:solidFill>
              <a:srgbClr val="F7581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5"/>
            <p:cNvSpPr/>
            <p:nvPr/>
          </p:nvSpPr>
          <p:spPr>
            <a:xfrm>
              <a:off x="8565371" y="124449"/>
              <a:ext cx="78647" cy="67901"/>
            </a:xfrm>
            <a:custGeom>
              <a:avLst/>
              <a:gdLst/>
              <a:ahLst/>
              <a:cxnLst/>
              <a:rect l="l" t="t" r="r" b="b"/>
              <a:pathLst>
                <a:path w="1171" h="1011" extrusionOk="0">
                  <a:moveTo>
                    <a:pt x="593" y="0"/>
                  </a:moveTo>
                  <a:cubicBezTo>
                    <a:pt x="272" y="0"/>
                    <a:pt x="1" y="320"/>
                    <a:pt x="117" y="665"/>
                  </a:cubicBezTo>
                  <a:cubicBezTo>
                    <a:pt x="180" y="860"/>
                    <a:pt x="356" y="994"/>
                    <a:pt x="559" y="1009"/>
                  </a:cubicBezTo>
                  <a:cubicBezTo>
                    <a:pt x="571" y="1010"/>
                    <a:pt x="583" y="1010"/>
                    <a:pt x="595" y="1010"/>
                  </a:cubicBezTo>
                  <a:cubicBezTo>
                    <a:pt x="786" y="1010"/>
                    <a:pt x="960" y="903"/>
                    <a:pt x="1046" y="731"/>
                  </a:cubicBezTo>
                  <a:cubicBezTo>
                    <a:pt x="1171" y="482"/>
                    <a:pt x="1070" y="179"/>
                    <a:pt x="821" y="56"/>
                  </a:cubicBezTo>
                  <a:cubicBezTo>
                    <a:pt x="745" y="18"/>
                    <a:pt x="668" y="0"/>
                    <a:pt x="593" y="0"/>
                  </a:cubicBezTo>
                  <a:close/>
                </a:path>
              </a:pathLst>
            </a:custGeom>
            <a:solidFill>
              <a:srgbClr val="1EBDF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0" name="Google Shape;660;p15"/>
          <p:cNvSpPr/>
          <p:nvPr/>
        </p:nvSpPr>
        <p:spPr>
          <a:xfrm>
            <a:off x="1185243" y="4643901"/>
            <a:ext cx="66640" cy="62300"/>
          </a:xfrm>
          <a:custGeom>
            <a:avLst/>
            <a:gdLst/>
            <a:ahLst/>
            <a:cxnLst/>
            <a:rect l="l" t="t" r="r" b="b"/>
            <a:pathLst>
              <a:path w="185" h="173" extrusionOk="0">
                <a:moveTo>
                  <a:pt x="90" y="1"/>
                </a:moveTo>
                <a:cubicBezTo>
                  <a:pt x="44" y="1"/>
                  <a:pt x="1" y="37"/>
                  <a:pt x="3" y="91"/>
                </a:cubicBezTo>
                <a:cubicBezTo>
                  <a:pt x="6" y="141"/>
                  <a:pt x="48" y="173"/>
                  <a:pt x="91" y="173"/>
                </a:cubicBezTo>
                <a:cubicBezTo>
                  <a:pt x="113" y="173"/>
                  <a:pt x="136" y="164"/>
                  <a:pt x="154" y="145"/>
                </a:cubicBezTo>
                <a:cubicBezTo>
                  <a:pt x="185" y="109"/>
                  <a:pt x="182" y="55"/>
                  <a:pt x="148" y="24"/>
                </a:cubicBezTo>
                <a:cubicBezTo>
                  <a:pt x="130" y="8"/>
                  <a:pt x="110" y="1"/>
                  <a:pt x="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1" name="Google Shape;661;p15"/>
          <p:cNvGrpSpPr/>
          <p:nvPr/>
        </p:nvGrpSpPr>
        <p:grpSpPr>
          <a:xfrm flipH="1">
            <a:off x="368846" y="4643889"/>
            <a:ext cx="304232" cy="302077"/>
            <a:chOff x="3461369" y="1048756"/>
            <a:chExt cx="253611" cy="251814"/>
          </a:xfrm>
        </p:grpSpPr>
        <p:grpSp>
          <p:nvGrpSpPr>
            <p:cNvPr id="662" name="Google Shape;662;p15"/>
            <p:cNvGrpSpPr/>
            <p:nvPr/>
          </p:nvGrpSpPr>
          <p:grpSpPr>
            <a:xfrm>
              <a:off x="3461369" y="1048756"/>
              <a:ext cx="253611" cy="251814"/>
              <a:chOff x="5014450" y="3083725"/>
              <a:chExt cx="109400" cy="108625"/>
            </a:xfrm>
          </p:grpSpPr>
          <p:sp>
            <p:nvSpPr>
              <p:cNvPr id="663" name="Google Shape;663;p15"/>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rgbClr val="FFFFFF"/>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5"/>
              <p:cNvSpPr/>
              <p:nvPr/>
            </p:nvSpPr>
            <p:spPr>
              <a:xfrm>
                <a:off x="5014450" y="3083725"/>
                <a:ext cx="109400" cy="108625"/>
              </a:xfrm>
              <a:custGeom>
                <a:avLst/>
                <a:gdLst/>
                <a:ahLst/>
                <a:cxnLst/>
                <a:rect l="l" t="t" r="r" b="b"/>
                <a:pathLst>
                  <a:path w="4376" h="4345" extrusionOk="0">
                    <a:moveTo>
                      <a:pt x="2324" y="231"/>
                    </a:moveTo>
                    <a:lnTo>
                      <a:pt x="2619" y="1312"/>
                    </a:lnTo>
                    <a:cubicBezTo>
                      <a:pt x="2686" y="1559"/>
                      <a:pt x="2862" y="1760"/>
                      <a:pt x="3098" y="1858"/>
                    </a:cubicBezTo>
                    <a:lnTo>
                      <a:pt x="4136" y="2295"/>
                    </a:lnTo>
                    <a:lnTo>
                      <a:pt x="3068" y="2517"/>
                    </a:lnTo>
                    <a:cubicBezTo>
                      <a:pt x="2765" y="2580"/>
                      <a:pt x="2516" y="2798"/>
                      <a:pt x="2414" y="3090"/>
                    </a:cubicBezTo>
                    <a:lnTo>
                      <a:pt x="2056" y="4118"/>
                    </a:lnTo>
                    <a:lnTo>
                      <a:pt x="1790" y="3096"/>
                    </a:lnTo>
                    <a:cubicBezTo>
                      <a:pt x="1712" y="2803"/>
                      <a:pt x="1502" y="2562"/>
                      <a:pt x="1221" y="2447"/>
                    </a:cubicBezTo>
                    <a:lnTo>
                      <a:pt x="250" y="2051"/>
                    </a:lnTo>
                    <a:lnTo>
                      <a:pt x="1289" y="1863"/>
                    </a:lnTo>
                    <a:cubicBezTo>
                      <a:pt x="1623" y="1803"/>
                      <a:pt x="1896" y="1563"/>
                      <a:pt x="1999" y="1240"/>
                    </a:cubicBezTo>
                    <a:lnTo>
                      <a:pt x="2324" y="231"/>
                    </a:lnTo>
                    <a:close/>
                    <a:moveTo>
                      <a:pt x="2329" y="1"/>
                    </a:moveTo>
                    <a:cubicBezTo>
                      <a:pt x="2307" y="1"/>
                      <a:pt x="2286" y="15"/>
                      <a:pt x="2279" y="37"/>
                    </a:cubicBezTo>
                    <a:lnTo>
                      <a:pt x="1902" y="1209"/>
                    </a:lnTo>
                    <a:cubicBezTo>
                      <a:pt x="1809" y="1496"/>
                      <a:pt x="1566" y="1709"/>
                      <a:pt x="1271" y="1762"/>
                    </a:cubicBezTo>
                    <a:lnTo>
                      <a:pt x="59" y="1983"/>
                    </a:lnTo>
                    <a:cubicBezTo>
                      <a:pt x="7" y="1991"/>
                      <a:pt x="0" y="2061"/>
                      <a:pt x="48" y="2080"/>
                    </a:cubicBezTo>
                    <a:lnTo>
                      <a:pt x="1183" y="2542"/>
                    </a:lnTo>
                    <a:cubicBezTo>
                      <a:pt x="1433" y="2645"/>
                      <a:pt x="1622" y="2859"/>
                      <a:pt x="1690" y="3121"/>
                    </a:cubicBezTo>
                    <a:lnTo>
                      <a:pt x="1999" y="4306"/>
                    </a:lnTo>
                    <a:cubicBezTo>
                      <a:pt x="2005" y="4328"/>
                      <a:pt x="2024" y="4344"/>
                      <a:pt x="2047" y="4345"/>
                    </a:cubicBezTo>
                    <a:lnTo>
                      <a:pt x="2048" y="4345"/>
                    </a:lnTo>
                    <a:cubicBezTo>
                      <a:pt x="2070" y="4345"/>
                      <a:pt x="2089" y="4332"/>
                      <a:pt x="2097" y="4311"/>
                    </a:cubicBezTo>
                    <a:lnTo>
                      <a:pt x="2510" y="3125"/>
                    </a:lnTo>
                    <a:cubicBezTo>
                      <a:pt x="2601" y="2866"/>
                      <a:pt x="2820" y="2674"/>
                      <a:pt x="3088" y="2618"/>
                    </a:cubicBezTo>
                    <a:lnTo>
                      <a:pt x="4319" y="2364"/>
                    </a:lnTo>
                    <a:cubicBezTo>
                      <a:pt x="4368" y="2353"/>
                      <a:pt x="4376" y="2286"/>
                      <a:pt x="4329" y="2265"/>
                    </a:cubicBezTo>
                    <a:lnTo>
                      <a:pt x="3138" y="1764"/>
                    </a:lnTo>
                    <a:cubicBezTo>
                      <a:pt x="2931" y="1679"/>
                      <a:pt x="2777" y="1502"/>
                      <a:pt x="2718" y="1286"/>
                    </a:cubicBezTo>
                    <a:lnTo>
                      <a:pt x="2378" y="39"/>
                    </a:lnTo>
                    <a:cubicBezTo>
                      <a:pt x="2372" y="18"/>
                      <a:pt x="2351" y="2"/>
                      <a:pt x="2329" y="1"/>
                    </a:cubicBezTo>
                    <a:close/>
                  </a:path>
                </a:pathLst>
              </a:custGeom>
              <a:solidFill>
                <a:srgbClr val="000000"/>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5"/>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chemeClr val="lt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6" name="Google Shape;666;p15"/>
            <p:cNvGrpSpPr/>
            <p:nvPr/>
          </p:nvGrpSpPr>
          <p:grpSpPr>
            <a:xfrm>
              <a:off x="3461369" y="1048756"/>
              <a:ext cx="253611" cy="251814"/>
              <a:chOff x="5014450" y="3083725"/>
              <a:chExt cx="109400" cy="108625"/>
            </a:xfrm>
          </p:grpSpPr>
          <p:sp>
            <p:nvSpPr>
              <p:cNvPr id="667" name="Google Shape;667;p15"/>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5"/>
              <p:cNvSpPr/>
              <p:nvPr/>
            </p:nvSpPr>
            <p:spPr>
              <a:xfrm>
                <a:off x="5014450" y="3083725"/>
                <a:ext cx="109400" cy="108625"/>
              </a:xfrm>
              <a:custGeom>
                <a:avLst/>
                <a:gdLst/>
                <a:ahLst/>
                <a:cxnLst/>
                <a:rect l="l" t="t" r="r" b="b"/>
                <a:pathLst>
                  <a:path w="4376" h="4345" extrusionOk="0">
                    <a:moveTo>
                      <a:pt x="2324" y="231"/>
                    </a:moveTo>
                    <a:lnTo>
                      <a:pt x="2619" y="1312"/>
                    </a:lnTo>
                    <a:cubicBezTo>
                      <a:pt x="2686" y="1559"/>
                      <a:pt x="2862" y="1760"/>
                      <a:pt x="3098" y="1858"/>
                    </a:cubicBezTo>
                    <a:lnTo>
                      <a:pt x="4136" y="2295"/>
                    </a:lnTo>
                    <a:lnTo>
                      <a:pt x="3068" y="2517"/>
                    </a:lnTo>
                    <a:cubicBezTo>
                      <a:pt x="2765" y="2580"/>
                      <a:pt x="2516" y="2798"/>
                      <a:pt x="2414" y="3090"/>
                    </a:cubicBezTo>
                    <a:lnTo>
                      <a:pt x="2056" y="4118"/>
                    </a:lnTo>
                    <a:lnTo>
                      <a:pt x="1790" y="3096"/>
                    </a:lnTo>
                    <a:cubicBezTo>
                      <a:pt x="1712" y="2803"/>
                      <a:pt x="1502" y="2562"/>
                      <a:pt x="1221" y="2447"/>
                    </a:cubicBezTo>
                    <a:lnTo>
                      <a:pt x="250" y="2051"/>
                    </a:lnTo>
                    <a:lnTo>
                      <a:pt x="1289" y="1863"/>
                    </a:lnTo>
                    <a:cubicBezTo>
                      <a:pt x="1623" y="1803"/>
                      <a:pt x="1896" y="1563"/>
                      <a:pt x="1999" y="1240"/>
                    </a:cubicBezTo>
                    <a:lnTo>
                      <a:pt x="2324" y="231"/>
                    </a:lnTo>
                    <a:close/>
                    <a:moveTo>
                      <a:pt x="2329" y="1"/>
                    </a:moveTo>
                    <a:cubicBezTo>
                      <a:pt x="2307" y="1"/>
                      <a:pt x="2286" y="15"/>
                      <a:pt x="2279" y="37"/>
                    </a:cubicBezTo>
                    <a:lnTo>
                      <a:pt x="1902" y="1209"/>
                    </a:lnTo>
                    <a:cubicBezTo>
                      <a:pt x="1809" y="1496"/>
                      <a:pt x="1566" y="1709"/>
                      <a:pt x="1271" y="1762"/>
                    </a:cubicBezTo>
                    <a:lnTo>
                      <a:pt x="59" y="1983"/>
                    </a:lnTo>
                    <a:cubicBezTo>
                      <a:pt x="7" y="1991"/>
                      <a:pt x="0" y="2061"/>
                      <a:pt x="48" y="2080"/>
                    </a:cubicBezTo>
                    <a:lnTo>
                      <a:pt x="1183" y="2542"/>
                    </a:lnTo>
                    <a:cubicBezTo>
                      <a:pt x="1433" y="2645"/>
                      <a:pt x="1622" y="2859"/>
                      <a:pt x="1690" y="3121"/>
                    </a:cubicBezTo>
                    <a:lnTo>
                      <a:pt x="1999" y="4306"/>
                    </a:lnTo>
                    <a:cubicBezTo>
                      <a:pt x="2005" y="4328"/>
                      <a:pt x="2024" y="4344"/>
                      <a:pt x="2047" y="4345"/>
                    </a:cubicBezTo>
                    <a:lnTo>
                      <a:pt x="2048" y="4345"/>
                    </a:lnTo>
                    <a:cubicBezTo>
                      <a:pt x="2070" y="4345"/>
                      <a:pt x="2089" y="4332"/>
                      <a:pt x="2097" y="4311"/>
                    </a:cubicBezTo>
                    <a:lnTo>
                      <a:pt x="2510" y="3125"/>
                    </a:lnTo>
                    <a:cubicBezTo>
                      <a:pt x="2601" y="2866"/>
                      <a:pt x="2820" y="2674"/>
                      <a:pt x="3088" y="2618"/>
                    </a:cubicBezTo>
                    <a:lnTo>
                      <a:pt x="4319" y="2364"/>
                    </a:lnTo>
                    <a:cubicBezTo>
                      <a:pt x="4368" y="2353"/>
                      <a:pt x="4376" y="2286"/>
                      <a:pt x="4329" y="2265"/>
                    </a:cubicBezTo>
                    <a:lnTo>
                      <a:pt x="3138" y="1764"/>
                    </a:lnTo>
                    <a:cubicBezTo>
                      <a:pt x="2931" y="1679"/>
                      <a:pt x="2777" y="1502"/>
                      <a:pt x="2718" y="1286"/>
                    </a:cubicBezTo>
                    <a:lnTo>
                      <a:pt x="2378" y="39"/>
                    </a:lnTo>
                    <a:cubicBezTo>
                      <a:pt x="2372" y="18"/>
                      <a:pt x="2351" y="2"/>
                      <a:pt x="23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5"/>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70" name="Google Shape;670;p15"/>
          <p:cNvGrpSpPr/>
          <p:nvPr/>
        </p:nvGrpSpPr>
        <p:grpSpPr>
          <a:xfrm flipH="1">
            <a:off x="8688188" y="1017729"/>
            <a:ext cx="224547" cy="222982"/>
            <a:chOff x="3461369" y="1048756"/>
            <a:chExt cx="253611" cy="251814"/>
          </a:xfrm>
        </p:grpSpPr>
        <p:grpSp>
          <p:nvGrpSpPr>
            <p:cNvPr id="671" name="Google Shape;671;p15"/>
            <p:cNvGrpSpPr/>
            <p:nvPr/>
          </p:nvGrpSpPr>
          <p:grpSpPr>
            <a:xfrm>
              <a:off x="3461369" y="1048756"/>
              <a:ext cx="253611" cy="251814"/>
              <a:chOff x="5014450" y="3083725"/>
              <a:chExt cx="109400" cy="108625"/>
            </a:xfrm>
          </p:grpSpPr>
          <p:sp>
            <p:nvSpPr>
              <p:cNvPr id="672" name="Google Shape;672;p15"/>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rgbClr val="FFFFFF"/>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5"/>
              <p:cNvSpPr/>
              <p:nvPr/>
            </p:nvSpPr>
            <p:spPr>
              <a:xfrm>
                <a:off x="5014450" y="3083725"/>
                <a:ext cx="109400" cy="108625"/>
              </a:xfrm>
              <a:custGeom>
                <a:avLst/>
                <a:gdLst/>
                <a:ahLst/>
                <a:cxnLst/>
                <a:rect l="l" t="t" r="r" b="b"/>
                <a:pathLst>
                  <a:path w="4376" h="4345" extrusionOk="0">
                    <a:moveTo>
                      <a:pt x="2324" y="231"/>
                    </a:moveTo>
                    <a:lnTo>
                      <a:pt x="2619" y="1312"/>
                    </a:lnTo>
                    <a:cubicBezTo>
                      <a:pt x="2686" y="1559"/>
                      <a:pt x="2862" y="1760"/>
                      <a:pt x="3098" y="1858"/>
                    </a:cubicBezTo>
                    <a:lnTo>
                      <a:pt x="4136" y="2295"/>
                    </a:lnTo>
                    <a:lnTo>
                      <a:pt x="3068" y="2517"/>
                    </a:lnTo>
                    <a:cubicBezTo>
                      <a:pt x="2765" y="2580"/>
                      <a:pt x="2516" y="2798"/>
                      <a:pt x="2414" y="3090"/>
                    </a:cubicBezTo>
                    <a:lnTo>
                      <a:pt x="2056" y="4118"/>
                    </a:lnTo>
                    <a:lnTo>
                      <a:pt x="1790" y="3096"/>
                    </a:lnTo>
                    <a:cubicBezTo>
                      <a:pt x="1712" y="2803"/>
                      <a:pt x="1502" y="2562"/>
                      <a:pt x="1221" y="2447"/>
                    </a:cubicBezTo>
                    <a:lnTo>
                      <a:pt x="250" y="2051"/>
                    </a:lnTo>
                    <a:lnTo>
                      <a:pt x="1289" y="1863"/>
                    </a:lnTo>
                    <a:cubicBezTo>
                      <a:pt x="1623" y="1803"/>
                      <a:pt x="1896" y="1563"/>
                      <a:pt x="1999" y="1240"/>
                    </a:cubicBezTo>
                    <a:lnTo>
                      <a:pt x="2324" y="231"/>
                    </a:lnTo>
                    <a:close/>
                    <a:moveTo>
                      <a:pt x="2329" y="1"/>
                    </a:moveTo>
                    <a:cubicBezTo>
                      <a:pt x="2307" y="1"/>
                      <a:pt x="2286" y="15"/>
                      <a:pt x="2279" y="37"/>
                    </a:cubicBezTo>
                    <a:lnTo>
                      <a:pt x="1902" y="1209"/>
                    </a:lnTo>
                    <a:cubicBezTo>
                      <a:pt x="1809" y="1496"/>
                      <a:pt x="1566" y="1709"/>
                      <a:pt x="1271" y="1762"/>
                    </a:cubicBezTo>
                    <a:lnTo>
                      <a:pt x="59" y="1983"/>
                    </a:lnTo>
                    <a:cubicBezTo>
                      <a:pt x="7" y="1991"/>
                      <a:pt x="0" y="2061"/>
                      <a:pt x="48" y="2080"/>
                    </a:cubicBezTo>
                    <a:lnTo>
                      <a:pt x="1183" y="2542"/>
                    </a:lnTo>
                    <a:cubicBezTo>
                      <a:pt x="1433" y="2645"/>
                      <a:pt x="1622" y="2859"/>
                      <a:pt x="1690" y="3121"/>
                    </a:cubicBezTo>
                    <a:lnTo>
                      <a:pt x="1999" y="4306"/>
                    </a:lnTo>
                    <a:cubicBezTo>
                      <a:pt x="2005" y="4328"/>
                      <a:pt x="2024" y="4344"/>
                      <a:pt x="2047" y="4345"/>
                    </a:cubicBezTo>
                    <a:lnTo>
                      <a:pt x="2048" y="4345"/>
                    </a:lnTo>
                    <a:cubicBezTo>
                      <a:pt x="2070" y="4345"/>
                      <a:pt x="2089" y="4332"/>
                      <a:pt x="2097" y="4311"/>
                    </a:cubicBezTo>
                    <a:lnTo>
                      <a:pt x="2510" y="3125"/>
                    </a:lnTo>
                    <a:cubicBezTo>
                      <a:pt x="2601" y="2866"/>
                      <a:pt x="2820" y="2674"/>
                      <a:pt x="3088" y="2618"/>
                    </a:cubicBezTo>
                    <a:lnTo>
                      <a:pt x="4319" y="2364"/>
                    </a:lnTo>
                    <a:cubicBezTo>
                      <a:pt x="4368" y="2353"/>
                      <a:pt x="4376" y="2286"/>
                      <a:pt x="4329" y="2265"/>
                    </a:cubicBezTo>
                    <a:lnTo>
                      <a:pt x="3138" y="1764"/>
                    </a:lnTo>
                    <a:cubicBezTo>
                      <a:pt x="2931" y="1679"/>
                      <a:pt x="2777" y="1502"/>
                      <a:pt x="2718" y="1286"/>
                    </a:cubicBezTo>
                    <a:lnTo>
                      <a:pt x="2378" y="39"/>
                    </a:lnTo>
                    <a:cubicBezTo>
                      <a:pt x="2372" y="18"/>
                      <a:pt x="2351" y="2"/>
                      <a:pt x="2329" y="1"/>
                    </a:cubicBezTo>
                    <a:close/>
                  </a:path>
                </a:pathLst>
              </a:custGeom>
              <a:solidFill>
                <a:srgbClr val="000000"/>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5"/>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chemeClr val="lt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5" name="Google Shape;675;p15"/>
            <p:cNvGrpSpPr/>
            <p:nvPr/>
          </p:nvGrpSpPr>
          <p:grpSpPr>
            <a:xfrm>
              <a:off x="3461369" y="1048756"/>
              <a:ext cx="253611" cy="251814"/>
              <a:chOff x="5014450" y="3083725"/>
              <a:chExt cx="109400" cy="108625"/>
            </a:xfrm>
          </p:grpSpPr>
          <p:sp>
            <p:nvSpPr>
              <p:cNvPr id="676" name="Google Shape;676;p15"/>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5"/>
              <p:cNvSpPr/>
              <p:nvPr/>
            </p:nvSpPr>
            <p:spPr>
              <a:xfrm>
                <a:off x="5014450" y="3083725"/>
                <a:ext cx="109400" cy="108625"/>
              </a:xfrm>
              <a:custGeom>
                <a:avLst/>
                <a:gdLst/>
                <a:ahLst/>
                <a:cxnLst/>
                <a:rect l="l" t="t" r="r" b="b"/>
                <a:pathLst>
                  <a:path w="4376" h="4345" extrusionOk="0">
                    <a:moveTo>
                      <a:pt x="2324" y="231"/>
                    </a:moveTo>
                    <a:lnTo>
                      <a:pt x="2619" y="1312"/>
                    </a:lnTo>
                    <a:cubicBezTo>
                      <a:pt x="2686" y="1559"/>
                      <a:pt x="2862" y="1760"/>
                      <a:pt x="3098" y="1858"/>
                    </a:cubicBezTo>
                    <a:lnTo>
                      <a:pt x="4136" y="2295"/>
                    </a:lnTo>
                    <a:lnTo>
                      <a:pt x="3068" y="2517"/>
                    </a:lnTo>
                    <a:cubicBezTo>
                      <a:pt x="2765" y="2580"/>
                      <a:pt x="2516" y="2798"/>
                      <a:pt x="2414" y="3090"/>
                    </a:cubicBezTo>
                    <a:lnTo>
                      <a:pt x="2056" y="4118"/>
                    </a:lnTo>
                    <a:lnTo>
                      <a:pt x="1790" y="3096"/>
                    </a:lnTo>
                    <a:cubicBezTo>
                      <a:pt x="1712" y="2803"/>
                      <a:pt x="1502" y="2562"/>
                      <a:pt x="1221" y="2447"/>
                    </a:cubicBezTo>
                    <a:lnTo>
                      <a:pt x="250" y="2051"/>
                    </a:lnTo>
                    <a:lnTo>
                      <a:pt x="1289" y="1863"/>
                    </a:lnTo>
                    <a:cubicBezTo>
                      <a:pt x="1623" y="1803"/>
                      <a:pt x="1896" y="1563"/>
                      <a:pt x="1999" y="1240"/>
                    </a:cubicBezTo>
                    <a:lnTo>
                      <a:pt x="2324" y="231"/>
                    </a:lnTo>
                    <a:close/>
                    <a:moveTo>
                      <a:pt x="2329" y="1"/>
                    </a:moveTo>
                    <a:cubicBezTo>
                      <a:pt x="2307" y="1"/>
                      <a:pt x="2286" y="15"/>
                      <a:pt x="2279" y="37"/>
                    </a:cubicBezTo>
                    <a:lnTo>
                      <a:pt x="1902" y="1209"/>
                    </a:lnTo>
                    <a:cubicBezTo>
                      <a:pt x="1809" y="1496"/>
                      <a:pt x="1566" y="1709"/>
                      <a:pt x="1271" y="1762"/>
                    </a:cubicBezTo>
                    <a:lnTo>
                      <a:pt x="59" y="1983"/>
                    </a:lnTo>
                    <a:cubicBezTo>
                      <a:pt x="7" y="1991"/>
                      <a:pt x="0" y="2061"/>
                      <a:pt x="48" y="2080"/>
                    </a:cubicBezTo>
                    <a:lnTo>
                      <a:pt x="1183" y="2542"/>
                    </a:lnTo>
                    <a:cubicBezTo>
                      <a:pt x="1433" y="2645"/>
                      <a:pt x="1622" y="2859"/>
                      <a:pt x="1690" y="3121"/>
                    </a:cubicBezTo>
                    <a:lnTo>
                      <a:pt x="1999" y="4306"/>
                    </a:lnTo>
                    <a:cubicBezTo>
                      <a:pt x="2005" y="4328"/>
                      <a:pt x="2024" y="4344"/>
                      <a:pt x="2047" y="4345"/>
                    </a:cubicBezTo>
                    <a:lnTo>
                      <a:pt x="2048" y="4345"/>
                    </a:lnTo>
                    <a:cubicBezTo>
                      <a:pt x="2070" y="4345"/>
                      <a:pt x="2089" y="4332"/>
                      <a:pt x="2097" y="4311"/>
                    </a:cubicBezTo>
                    <a:lnTo>
                      <a:pt x="2510" y="3125"/>
                    </a:lnTo>
                    <a:cubicBezTo>
                      <a:pt x="2601" y="2866"/>
                      <a:pt x="2820" y="2674"/>
                      <a:pt x="3088" y="2618"/>
                    </a:cubicBezTo>
                    <a:lnTo>
                      <a:pt x="4319" y="2364"/>
                    </a:lnTo>
                    <a:cubicBezTo>
                      <a:pt x="4368" y="2353"/>
                      <a:pt x="4376" y="2286"/>
                      <a:pt x="4329" y="2265"/>
                    </a:cubicBezTo>
                    <a:lnTo>
                      <a:pt x="3138" y="1764"/>
                    </a:lnTo>
                    <a:cubicBezTo>
                      <a:pt x="2931" y="1679"/>
                      <a:pt x="2777" y="1502"/>
                      <a:pt x="2718" y="1286"/>
                    </a:cubicBezTo>
                    <a:lnTo>
                      <a:pt x="2378" y="39"/>
                    </a:lnTo>
                    <a:cubicBezTo>
                      <a:pt x="2372" y="18"/>
                      <a:pt x="2351" y="2"/>
                      <a:pt x="23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5"/>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79" name="Google Shape;679;p15"/>
          <p:cNvSpPr/>
          <p:nvPr/>
        </p:nvSpPr>
        <p:spPr>
          <a:xfrm>
            <a:off x="487643" y="4115276"/>
            <a:ext cx="66640" cy="62300"/>
          </a:xfrm>
          <a:custGeom>
            <a:avLst/>
            <a:gdLst/>
            <a:ahLst/>
            <a:cxnLst/>
            <a:rect l="l" t="t" r="r" b="b"/>
            <a:pathLst>
              <a:path w="185" h="173" extrusionOk="0">
                <a:moveTo>
                  <a:pt x="90" y="1"/>
                </a:moveTo>
                <a:cubicBezTo>
                  <a:pt x="44" y="1"/>
                  <a:pt x="1" y="37"/>
                  <a:pt x="3" y="91"/>
                </a:cubicBezTo>
                <a:cubicBezTo>
                  <a:pt x="6" y="141"/>
                  <a:pt x="48" y="173"/>
                  <a:pt x="91" y="173"/>
                </a:cubicBezTo>
                <a:cubicBezTo>
                  <a:pt x="113" y="173"/>
                  <a:pt x="136" y="164"/>
                  <a:pt x="154" y="145"/>
                </a:cubicBezTo>
                <a:cubicBezTo>
                  <a:pt x="185" y="109"/>
                  <a:pt x="182" y="55"/>
                  <a:pt x="148" y="24"/>
                </a:cubicBezTo>
                <a:cubicBezTo>
                  <a:pt x="130" y="8"/>
                  <a:pt x="110" y="1"/>
                  <a:pt x="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5"/>
          <p:cNvSpPr/>
          <p:nvPr/>
        </p:nvSpPr>
        <p:spPr>
          <a:xfrm>
            <a:off x="8027705" y="272326"/>
            <a:ext cx="66640" cy="62300"/>
          </a:xfrm>
          <a:custGeom>
            <a:avLst/>
            <a:gdLst/>
            <a:ahLst/>
            <a:cxnLst/>
            <a:rect l="l" t="t" r="r" b="b"/>
            <a:pathLst>
              <a:path w="185" h="173" extrusionOk="0">
                <a:moveTo>
                  <a:pt x="90" y="1"/>
                </a:moveTo>
                <a:cubicBezTo>
                  <a:pt x="44" y="1"/>
                  <a:pt x="1" y="37"/>
                  <a:pt x="3" y="91"/>
                </a:cubicBezTo>
                <a:cubicBezTo>
                  <a:pt x="6" y="141"/>
                  <a:pt x="48" y="173"/>
                  <a:pt x="91" y="173"/>
                </a:cubicBezTo>
                <a:cubicBezTo>
                  <a:pt x="113" y="173"/>
                  <a:pt x="136" y="164"/>
                  <a:pt x="154" y="145"/>
                </a:cubicBezTo>
                <a:cubicBezTo>
                  <a:pt x="185" y="109"/>
                  <a:pt x="182" y="55"/>
                  <a:pt x="148" y="24"/>
                </a:cubicBezTo>
                <a:cubicBezTo>
                  <a:pt x="130" y="8"/>
                  <a:pt x="110" y="1"/>
                  <a:pt x="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5"/>
          <p:cNvSpPr/>
          <p:nvPr/>
        </p:nvSpPr>
        <p:spPr>
          <a:xfrm>
            <a:off x="8604418" y="1395876"/>
            <a:ext cx="66640" cy="62300"/>
          </a:xfrm>
          <a:custGeom>
            <a:avLst/>
            <a:gdLst/>
            <a:ahLst/>
            <a:cxnLst/>
            <a:rect l="l" t="t" r="r" b="b"/>
            <a:pathLst>
              <a:path w="185" h="173" extrusionOk="0">
                <a:moveTo>
                  <a:pt x="90" y="1"/>
                </a:moveTo>
                <a:cubicBezTo>
                  <a:pt x="44" y="1"/>
                  <a:pt x="1" y="37"/>
                  <a:pt x="3" y="91"/>
                </a:cubicBezTo>
                <a:cubicBezTo>
                  <a:pt x="6" y="141"/>
                  <a:pt x="48" y="173"/>
                  <a:pt x="91" y="173"/>
                </a:cubicBezTo>
                <a:cubicBezTo>
                  <a:pt x="113" y="173"/>
                  <a:pt x="136" y="164"/>
                  <a:pt x="154" y="145"/>
                </a:cubicBezTo>
                <a:cubicBezTo>
                  <a:pt x="185" y="109"/>
                  <a:pt x="182" y="55"/>
                  <a:pt x="148" y="24"/>
                </a:cubicBezTo>
                <a:cubicBezTo>
                  <a:pt x="130" y="8"/>
                  <a:pt x="110" y="1"/>
                  <a:pt x="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2" name="Google Shape;682;p15"/>
          <p:cNvGrpSpPr/>
          <p:nvPr/>
        </p:nvGrpSpPr>
        <p:grpSpPr>
          <a:xfrm>
            <a:off x="106162" y="4327103"/>
            <a:ext cx="1065414" cy="688778"/>
            <a:chOff x="4487662" y="1585653"/>
            <a:chExt cx="1065414" cy="688778"/>
          </a:xfrm>
        </p:grpSpPr>
        <p:grpSp>
          <p:nvGrpSpPr>
            <p:cNvPr id="683" name="Google Shape;683;p15"/>
            <p:cNvGrpSpPr/>
            <p:nvPr/>
          </p:nvGrpSpPr>
          <p:grpSpPr>
            <a:xfrm>
              <a:off x="4546067" y="1585653"/>
              <a:ext cx="970370" cy="648598"/>
              <a:chOff x="4641900" y="4151900"/>
              <a:chExt cx="211175" cy="141150"/>
            </a:xfrm>
          </p:grpSpPr>
          <p:sp>
            <p:nvSpPr>
              <p:cNvPr id="684" name="Google Shape;684;p15"/>
              <p:cNvSpPr/>
              <p:nvPr/>
            </p:nvSpPr>
            <p:spPr>
              <a:xfrm>
                <a:off x="4681125" y="4151900"/>
                <a:ext cx="16525" cy="14175"/>
              </a:xfrm>
              <a:custGeom>
                <a:avLst/>
                <a:gdLst/>
                <a:ahLst/>
                <a:cxnLst/>
                <a:rect l="l" t="t" r="r" b="b"/>
                <a:pathLst>
                  <a:path w="661" h="567" extrusionOk="0">
                    <a:moveTo>
                      <a:pt x="378" y="0"/>
                    </a:moveTo>
                    <a:cubicBezTo>
                      <a:pt x="126" y="0"/>
                      <a:pt x="0" y="306"/>
                      <a:pt x="178" y="484"/>
                    </a:cubicBezTo>
                    <a:cubicBezTo>
                      <a:pt x="236" y="541"/>
                      <a:pt x="306" y="567"/>
                      <a:pt x="375" y="567"/>
                    </a:cubicBezTo>
                    <a:cubicBezTo>
                      <a:pt x="521" y="567"/>
                      <a:pt x="660" y="454"/>
                      <a:pt x="660" y="283"/>
                    </a:cubicBezTo>
                    <a:cubicBezTo>
                      <a:pt x="660" y="127"/>
                      <a:pt x="534" y="0"/>
                      <a:pt x="378" y="0"/>
                    </a:cubicBezTo>
                    <a:close/>
                  </a:path>
                </a:pathLst>
              </a:custGeom>
              <a:solidFill>
                <a:schemeClr val="lt2"/>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5"/>
              <p:cNvSpPr/>
              <p:nvPr/>
            </p:nvSpPr>
            <p:spPr>
              <a:xfrm>
                <a:off x="4641900" y="4153675"/>
                <a:ext cx="211175" cy="139375"/>
              </a:xfrm>
              <a:custGeom>
                <a:avLst/>
                <a:gdLst/>
                <a:ahLst/>
                <a:cxnLst/>
                <a:rect l="l" t="t" r="r" b="b"/>
                <a:pathLst>
                  <a:path w="8447" h="5575" extrusionOk="0">
                    <a:moveTo>
                      <a:pt x="6233" y="0"/>
                    </a:moveTo>
                    <a:lnTo>
                      <a:pt x="6186" y="21"/>
                    </a:lnTo>
                    <a:lnTo>
                      <a:pt x="8322" y="4860"/>
                    </a:lnTo>
                    <a:lnTo>
                      <a:pt x="1930" y="164"/>
                    </a:lnTo>
                    <a:lnTo>
                      <a:pt x="1" y="5557"/>
                    </a:lnTo>
                    <a:lnTo>
                      <a:pt x="49" y="5574"/>
                    </a:lnTo>
                    <a:lnTo>
                      <a:pt x="1955" y="245"/>
                    </a:lnTo>
                    <a:lnTo>
                      <a:pt x="8446" y="5015"/>
                    </a:lnTo>
                    <a:lnTo>
                      <a:pt x="6233" y="0"/>
                    </a:lnTo>
                    <a:close/>
                  </a:path>
                </a:pathLst>
              </a:custGeom>
              <a:solidFill>
                <a:schemeClr val="lt2"/>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sp>
          <p:nvSpPr>
            <p:cNvPr id="686" name="Google Shape;686;p15"/>
            <p:cNvSpPr/>
            <p:nvPr/>
          </p:nvSpPr>
          <p:spPr>
            <a:xfrm>
              <a:off x="4546067" y="1593810"/>
              <a:ext cx="970370" cy="640442"/>
            </a:xfrm>
            <a:custGeom>
              <a:avLst/>
              <a:gdLst/>
              <a:ahLst/>
              <a:cxnLst/>
              <a:rect l="l" t="t" r="r" b="b"/>
              <a:pathLst>
                <a:path w="8447" h="5575" extrusionOk="0">
                  <a:moveTo>
                    <a:pt x="6233" y="0"/>
                  </a:moveTo>
                  <a:lnTo>
                    <a:pt x="6186" y="21"/>
                  </a:lnTo>
                  <a:lnTo>
                    <a:pt x="8322" y="4860"/>
                  </a:lnTo>
                  <a:lnTo>
                    <a:pt x="1930" y="164"/>
                  </a:lnTo>
                  <a:lnTo>
                    <a:pt x="1" y="5557"/>
                  </a:lnTo>
                  <a:lnTo>
                    <a:pt x="49" y="5574"/>
                  </a:lnTo>
                  <a:lnTo>
                    <a:pt x="1955" y="245"/>
                  </a:lnTo>
                  <a:lnTo>
                    <a:pt x="8446" y="5015"/>
                  </a:lnTo>
                  <a:lnTo>
                    <a:pt x="6233" y="0"/>
                  </a:lnTo>
                  <a:close/>
                </a:path>
              </a:pathLst>
            </a:custGeom>
            <a:solidFill>
              <a:srgbClr val="1EBDF7"/>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5"/>
            <p:cNvSpPr/>
            <p:nvPr/>
          </p:nvSpPr>
          <p:spPr>
            <a:xfrm>
              <a:off x="4546067" y="1593810"/>
              <a:ext cx="970370" cy="640442"/>
            </a:xfrm>
            <a:custGeom>
              <a:avLst/>
              <a:gdLst/>
              <a:ahLst/>
              <a:cxnLst/>
              <a:rect l="l" t="t" r="r" b="b"/>
              <a:pathLst>
                <a:path w="8447" h="5575" extrusionOk="0">
                  <a:moveTo>
                    <a:pt x="6233" y="0"/>
                  </a:moveTo>
                  <a:lnTo>
                    <a:pt x="6186" y="21"/>
                  </a:lnTo>
                  <a:lnTo>
                    <a:pt x="8322" y="4860"/>
                  </a:lnTo>
                  <a:lnTo>
                    <a:pt x="1930" y="164"/>
                  </a:lnTo>
                  <a:lnTo>
                    <a:pt x="1" y="5557"/>
                  </a:lnTo>
                  <a:lnTo>
                    <a:pt x="49" y="5574"/>
                  </a:lnTo>
                  <a:lnTo>
                    <a:pt x="1955" y="245"/>
                  </a:lnTo>
                  <a:lnTo>
                    <a:pt x="8446" y="5015"/>
                  </a:lnTo>
                  <a:lnTo>
                    <a:pt x="6233" y="0"/>
                  </a:ln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5"/>
            <p:cNvSpPr/>
            <p:nvPr/>
          </p:nvSpPr>
          <p:spPr>
            <a:xfrm>
              <a:off x="4487662" y="2177704"/>
              <a:ext cx="113039" cy="96727"/>
            </a:xfrm>
            <a:custGeom>
              <a:avLst/>
              <a:gdLst/>
              <a:ahLst/>
              <a:cxnLst/>
              <a:rect l="l" t="t" r="r" b="b"/>
              <a:pathLst>
                <a:path w="984" h="842" extrusionOk="0">
                  <a:moveTo>
                    <a:pt x="563" y="0"/>
                  </a:moveTo>
                  <a:cubicBezTo>
                    <a:pt x="188" y="0"/>
                    <a:pt x="1" y="453"/>
                    <a:pt x="266" y="719"/>
                  </a:cubicBezTo>
                  <a:cubicBezTo>
                    <a:pt x="346" y="799"/>
                    <a:pt x="453" y="842"/>
                    <a:pt x="562" y="842"/>
                  </a:cubicBezTo>
                  <a:cubicBezTo>
                    <a:pt x="617" y="842"/>
                    <a:pt x="672" y="831"/>
                    <a:pt x="724" y="809"/>
                  </a:cubicBezTo>
                  <a:cubicBezTo>
                    <a:pt x="882" y="744"/>
                    <a:pt x="984" y="591"/>
                    <a:pt x="984" y="421"/>
                  </a:cubicBezTo>
                  <a:cubicBezTo>
                    <a:pt x="984" y="189"/>
                    <a:pt x="795" y="0"/>
                    <a:pt x="563" y="0"/>
                  </a:cubicBezTo>
                  <a:close/>
                </a:path>
              </a:pathLst>
            </a:custGeom>
            <a:solidFill>
              <a:srgbClr val="1EBDF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5"/>
            <p:cNvSpPr/>
            <p:nvPr/>
          </p:nvSpPr>
          <p:spPr>
            <a:xfrm>
              <a:off x="4726309" y="1585653"/>
              <a:ext cx="75934" cy="65136"/>
            </a:xfrm>
            <a:custGeom>
              <a:avLst/>
              <a:gdLst/>
              <a:ahLst/>
              <a:cxnLst/>
              <a:rect l="l" t="t" r="r" b="b"/>
              <a:pathLst>
                <a:path w="661" h="567" extrusionOk="0">
                  <a:moveTo>
                    <a:pt x="378" y="0"/>
                  </a:moveTo>
                  <a:cubicBezTo>
                    <a:pt x="126" y="0"/>
                    <a:pt x="0" y="306"/>
                    <a:pt x="178" y="484"/>
                  </a:cubicBezTo>
                  <a:cubicBezTo>
                    <a:pt x="236" y="541"/>
                    <a:pt x="306" y="567"/>
                    <a:pt x="375" y="567"/>
                  </a:cubicBezTo>
                  <a:cubicBezTo>
                    <a:pt x="521" y="567"/>
                    <a:pt x="660" y="454"/>
                    <a:pt x="660" y="283"/>
                  </a:cubicBezTo>
                  <a:cubicBezTo>
                    <a:pt x="660" y="127"/>
                    <a:pt x="534" y="0"/>
                    <a:pt x="378" y="0"/>
                  </a:cubicBezTo>
                  <a:close/>
                </a:path>
              </a:pathLst>
            </a:custGeom>
            <a:solidFill>
              <a:srgbClr val="F7581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5"/>
            <p:cNvSpPr/>
            <p:nvPr/>
          </p:nvSpPr>
          <p:spPr>
            <a:xfrm>
              <a:off x="5441274" y="2102200"/>
              <a:ext cx="111802" cy="96724"/>
            </a:xfrm>
            <a:custGeom>
              <a:avLst/>
              <a:gdLst/>
              <a:ahLst/>
              <a:cxnLst/>
              <a:rect l="l" t="t" r="r" b="b"/>
              <a:pathLst>
                <a:path w="1170" h="1012" extrusionOk="0">
                  <a:moveTo>
                    <a:pt x="594" y="1"/>
                  </a:moveTo>
                  <a:cubicBezTo>
                    <a:pt x="272" y="1"/>
                    <a:pt x="1" y="320"/>
                    <a:pt x="117" y="666"/>
                  </a:cubicBezTo>
                  <a:cubicBezTo>
                    <a:pt x="181" y="860"/>
                    <a:pt x="356" y="995"/>
                    <a:pt x="559" y="1010"/>
                  </a:cubicBezTo>
                  <a:cubicBezTo>
                    <a:pt x="571" y="1011"/>
                    <a:pt x="583" y="1011"/>
                    <a:pt x="595" y="1011"/>
                  </a:cubicBezTo>
                  <a:cubicBezTo>
                    <a:pt x="785" y="1011"/>
                    <a:pt x="960" y="904"/>
                    <a:pt x="1046" y="732"/>
                  </a:cubicBezTo>
                  <a:cubicBezTo>
                    <a:pt x="1170" y="483"/>
                    <a:pt x="1070" y="180"/>
                    <a:pt x="821" y="55"/>
                  </a:cubicBezTo>
                  <a:cubicBezTo>
                    <a:pt x="746" y="18"/>
                    <a:pt x="668" y="1"/>
                    <a:pt x="594"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1">
  <p:cSld name="CUSTOM_5">
    <p:spTree>
      <p:nvGrpSpPr>
        <p:cNvPr id="1" name="Shape 691"/>
        <p:cNvGrpSpPr/>
        <p:nvPr/>
      </p:nvGrpSpPr>
      <p:grpSpPr>
        <a:xfrm>
          <a:off x="0" y="0"/>
          <a:ext cx="0" cy="0"/>
          <a:chOff x="0" y="0"/>
          <a:chExt cx="0" cy="0"/>
        </a:xfrm>
      </p:grpSpPr>
      <p:pic>
        <p:nvPicPr>
          <p:cNvPr id="692" name="Google Shape;692;p16"/>
          <p:cNvPicPr preferRelativeResize="0"/>
          <p:nvPr/>
        </p:nvPicPr>
        <p:blipFill>
          <a:blip r:embed="rId2">
            <a:alphaModFix amt="22000"/>
          </a:blip>
          <a:stretch>
            <a:fillRect/>
          </a:stretch>
        </p:blipFill>
        <p:spPr>
          <a:xfrm>
            <a:off x="0" y="-5"/>
            <a:ext cx="9144003" cy="5143501"/>
          </a:xfrm>
          <a:prstGeom prst="rect">
            <a:avLst/>
          </a:prstGeom>
          <a:noFill/>
          <a:ln>
            <a:noFill/>
          </a:ln>
        </p:spPr>
      </p:pic>
      <p:sp>
        <p:nvSpPr>
          <p:cNvPr id="693" name="Google Shape;693;p16"/>
          <p:cNvSpPr txBox="1">
            <a:spLocks noGrp="1"/>
          </p:cNvSpPr>
          <p:nvPr>
            <p:ph type="subTitle" idx="1"/>
          </p:nvPr>
        </p:nvSpPr>
        <p:spPr>
          <a:xfrm>
            <a:off x="5023213" y="2338925"/>
            <a:ext cx="3082500" cy="134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694" name="Google Shape;694;p16"/>
          <p:cNvSpPr txBox="1">
            <a:spLocks noGrp="1"/>
          </p:cNvSpPr>
          <p:nvPr>
            <p:ph type="title"/>
          </p:nvPr>
        </p:nvSpPr>
        <p:spPr>
          <a:xfrm>
            <a:off x="5023225" y="1721375"/>
            <a:ext cx="30825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95" name="Google Shape;695;p16"/>
          <p:cNvSpPr/>
          <p:nvPr/>
        </p:nvSpPr>
        <p:spPr>
          <a:xfrm rot="-9615525">
            <a:off x="-620068" y="4185987"/>
            <a:ext cx="2827432" cy="1640654"/>
          </a:xfrm>
          <a:custGeom>
            <a:avLst/>
            <a:gdLst/>
            <a:ahLst/>
            <a:cxnLst/>
            <a:rect l="l" t="t" r="r" b="b"/>
            <a:pathLst>
              <a:path w="8627" h="5006" extrusionOk="0">
                <a:moveTo>
                  <a:pt x="8170" y="0"/>
                </a:moveTo>
                <a:cubicBezTo>
                  <a:pt x="7607" y="101"/>
                  <a:pt x="6989" y="198"/>
                  <a:pt x="6381" y="294"/>
                </a:cubicBezTo>
                <a:cubicBezTo>
                  <a:pt x="5492" y="437"/>
                  <a:pt x="4590" y="583"/>
                  <a:pt x="3708" y="753"/>
                </a:cubicBezTo>
                <a:cubicBezTo>
                  <a:pt x="2834" y="926"/>
                  <a:pt x="1967" y="1117"/>
                  <a:pt x="1210" y="1385"/>
                </a:cubicBezTo>
                <a:cubicBezTo>
                  <a:pt x="837" y="1520"/>
                  <a:pt x="492" y="1678"/>
                  <a:pt x="255" y="1879"/>
                </a:cubicBezTo>
                <a:cubicBezTo>
                  <a:pt x="138" y="1979"/>
                  <a:pt x="52" y="2090"/>
                  <a:pt x="19" y="2210"/>
                </a:cubicBezTo>
                <a:cubicBezTo>
                  <a:pt x="2" y="2270"/>
                  <a:pt x="1" y="2334"/>
                  <a:pt x="16" y="2395"/>
                </a:cubicBezTo>
                <a:cubicBezTo>
                  <a:pt x="21" y="2457"/>
                  <a:pt x="57" y="2521"/>
                  <a:pt x="96" y="2585"/>
                </a:cubicBezTo>
                <a:cubicBezTo>
                  <a:pt x="254" y="2840"/>
                  <a:pt x="640" y="3070"/>
                  <a:pt x="1062" y="3262"/>
                </a:cubicBezTo>
                <a:cubicBezTo>
                  <a:pt x="1489" y="3454"/>
                  <a:pt x="1970" y="3615"/>
                  <a:pt x="2458" y="3759"/>
                </a:cubicBezTo>
                <a:cubicBezTo>
                  <a:pt x="2949" y="3902"/>
                  <a:pt x="3453" y="4030"/>
                  <a:pt x="3961" y="4147"/>
                </a:cubicBezTo>
                <a:cubicBezTo>
                  <a:pt x="4473" y="4264"/>
                  <a:pt x="4990" y="4371"/>
                  <a:pt x="5510" y="4472"/>
                </a:cubicBezTo>
                <a:cubicBezTo>
                  <a:pt x="6539" y="4672"/>
                  <a:pt x="7579" y="4846"/>
                  <a:pt x="8625" y="5006"/>
                </a:cubicBezTo>
                <a:lnTo>
                  <a:pt x="8626" y="4542"/>
                </a:lnTo>
                <a:cubicBezTo>
                  <a:pt x="7767" y="4378"/>
                  <a:pt x="6915" y="4211"/>
                  <a:pt x="6099" y="4028"/>
                </a:cubicBezTo>
                <a:cubicBezTo>
                  <a:pt x="5156" y="3817"/>
                  <a:pt x="4246" y="3591"/>
                  <a:pt x="3458" y="3343"/>
                </a:cubicBezTo>
                <a:cubicBezTo>
                  <a:pt x="2688" y="3097"/>
                  <a:pt x="2039" y="2813"/>
                  <a:pt x="1934" y="2578"/>
                </a:cubicBezTo>
                <a:cubicBezTo>
                  <a:pt x="1921" y="2548"/>
                  <a:pt x="1903" y="2519"/>
                  <a:pt x="1908" y="2490"/>
                </a:cubicBezTo>
                <a:cubicBezTo>
                  <a:pt x="1902" y="2461"/>
                  <a:pt x="1905" y="2431"/>
                  <a:pt x="1915" y="2403"/>
                </a:cubicBezTo>
                <a:cubicBezTo>
                  <a:pt x="1935" y="2347"/>
                  <a:pt x="1983" y="2289"/>
                  <a:pt x="2055" y="2233"/>
                </a:cubicBezTo>
                <a:cubicBezTo>
                  <a:pt x="2199" y="2117"/>
                  <a:pt x="2442" y="2007"/>
                  <a:pt x="2739" y="1904"/>
                </a:cubicBezTo>
                <a:cubicBezTo>
                  <a:pt x="3331" y="1699"/>
                  <a:pt x="4109" y="1526"/>
                  <a:pt x="4923" y="1367"/>
                </a:cubicBezTo>
                <a:cubicBezTo>
                  <a:pt x="5737" y="1207"/>
                  <a:pt x="6606" y="1064"/>
                  <a:pt x="7485" y="916"/>
                </a:cubicBezTo>
                <a:cubicBezTo>
                  <a:pt x="7795" y="865"/>
                  <a:pt x="8107" y="812"/>
                  <a:pt x="8420" y="756"/>
                </a:cubicBezTo>
                <a:cubicBezTo>
                  <a:pt x="8352" y="499"/>
                  <a:pt x="8268" y="247"/>
                  <a:pt x="8170" y="0"/>
                </a:cubicBezTo>
                <a:close/>
              </a:path>
            </a:pathLst>
          </a:custGeom>
          <a:solidFill>
            <a:srgbClr val="F758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6"/>
          <p:cNvSpPr/>
          <p:nvPr/>
        </p:nvSpPr>
        <p:spPr>
          <a:xfrm rot="-9284480" flipH="1">
            <a:off x="7321466" y="-657613"/>
            <a:ext cx="2450384" cy="1421859"/>
          </a:xfrm>
          <a:custGeom>
            <a:avLst/>
            <a:gdLst/>
            <a:ahLst/>
            <a:cxnLst/>
            <a:rect l="l" t="t" r="r" b="b"/>
            <a:pathLst>
              <a:path w="8627" h="5006" extrusionOk="0">
                <a:moveTo>
                  <a:pt x="8170" y="0"/>
                </a:moveTo>
                <a:cubicBezTo>
                  <a:pt x="7607" y="101"/>
                  <a:pt x="6989" y="198"/>
                  <a:pt x="6381" y="294"/>
                </a:cubicBezTo>
                <a:cubicBezTo>
                  <a:pt x="5492" y="437"/>
                  <a:pt x="4590" y="583"/>
                  <a:pt x="3708" y="753"/>
                </a:cubicBezTo>
                <a:cubicBezTo>
                  <a:pt x="2834" y="926"/>
                  <a:pt x="1967" y="1117"/>
                  <a:pt x="1210" y="1385"/>
                </a:cubicBezTo>
                <a:cubicBezTo>
                  <a:pt x="837" y="1520"/>
                  <a:pt x="492" y="1678"/>
                  <a:pt x="255" y="1879"/>
                </a:cubicBezTo>
                <a:cubicBezTo>
                  <a:pt x="138" y="1979"/>
                  <a:pt x="52" y="2090"/>
                  <a:pt x="19" y="2210"/>
                </a:cubicBezTo>
                <a:cubicBezTo>
                  <a:pt x="2" y="2270"/>
                  <a:pt x="1" y="2334"/>
                  <a:pt x="16" y="2395"/>
                </a:cubicBezTo>
                <a:cubicBezTo>
                  <a:pt x="21" y="2457"/>
                  <a:pt x="57" y="2521"/>
                  <a:pt x="96" y="2585"/>
                </a:cubicBezTo>
                <a:cubicBezTo>
                  <a:pt x="254" y="2840"/>
                  <a:pt x="640" y="3070"/>
                  <a:pt x="1062" y="3262"/>
                </a:cubicBezTo>
                <a:cubicBezTo>
                  <a:pt x="1489" y="3454"/>
                  <a:pt x="1970" y="3615"/>
                  <a:pt x="2458" y="3759"/>
                </a:cubicBezTo>
                <a:cubicBezTo>
                  <a:pt x="2949" y="3902"/>
                  <a:pt x="3453" y="4030"/>
                  <a:pt x="3961" y="4147"/>
                </a:cubicBezTo>
                <a:cubicBezTo>
                  <a:pt x="4473" y="4264"/>
                  <a:pt x="4990" y="4371"/>
                  <a:pt x="5510" y="4472"/>
                </a:cubicBezTo>
                <a:cubicBezTo>
                  <a:pt x="6539" y="4672"/>
                  <a:pt x="7579" y="4846"/>
                  <a:pt x="8625" y="5006"/>
                </a:cubicBezTo>
                <a:lnTo>
                  <a:pt x="8626" y="4542"/>
                </a:lnTo>
                <a:cubicBezTo>
                  <a:pt x="7767" y="4378"/>
                  <a:pt x="6915" y="4211"/>
                  <a:pt x="6099" y="4028"/>
                </a:cubicBezTo>
                <a:cubicBezTo>
                  <a:pt x="5156" y="3817"/>
                  <a:pt x="4246" y="3591"/>
                  <a:pt x="3458" y="3343"/>
                </a:cubicBezTo>
                <a:cubicBezTo>
                  <a:pt x="2688" y="3097"/>
                  <a:pt x="2039" y="2813"/>
                  <a:pt x="1934" y="2578"/>
                </a:cubicBezTo>
                <a:cubicBezTo>
                  <a:pt x="1921" y="2548"/>
                  <a:pt x="1903" y="2519"/>
                  <a:pt x="1908" y="2490"/>
                </a:cubicBezTo>
                <a:cubicBezTo>
                  <a:pt x="1902" y="2461"/>
                  <a:pt x="1905" y="2431"/>
                  <a:pt x="1915" y="2403"/>
                </a:cubicBezTo>
                <a:cubicBezTo>
                  <a:pt x="1935" y="2347"/>
                  <a:pt x="1983" y="2289"/>
                  <a:pt x="2055" y="2233"/>
                </a:cubicBezTo>
                <a:cubicBezTo>
                  <a:pt x="2199" y="2117"/>
                  <a:pt x="2442" y="2007"/>
                  <a:pt x="2739" y="1904"/>
                </a:cubicBezTo>
                <a:cubicBezTo>
                  <a:pt x="3331" y="1699"/>
                  <a:pt x="4109" y="1526"/>
                  <a:pt x="4923" y="1367"/>
                </a:cubicBezTo>
                <a:cubicBezTo>
                  <a:pt x="5737" y="1207"/>
                  <a:pt x="6606" y="1064"/>
                  <a:pt x="7485" y="916"/>
                </a:cubicBezTo>
                <a:cubicBezTo>
                  <a:pt x="7795" y="865"/>
                  <a:pt x="8107" y="812"/>
                  <a:pt x="8420" y="756"/>
                </a:cubicBezTo>
                <a:cubicBezTo>
                  <a:pt x="8352" y="499"/>
                  <a:pt x="8268" y="247"/>
                  <a:pt x="8170" y="0"/>
                </a:cubicBezTo>
                <a:close/>
              </a:path>
            </a:pathLst>
          </a:custGeom>
          <a:solidFill>
            <a:srgbClr val="F758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6"/>
          <p:cNvSpPr/>
          <p:nvPr/>
        </p:nvSpPr>
        <p:spPr>
          <a:xfrm>
            <a:off x="865443" y="4900413"/>
            <a:ext cx="66640" cy="62300"/>
          </a:xfrm>
          <a:custGeom>
            <a:avLst/>
            <a:gdLst/>
            <a:ahLst/>
            <a:cxnLst/>
            <a:rect l="l" t="t" r="r" b="b"/>
            <a:pathLst>
              <a:path w="185" h="173" extrusionOk="0">
                <a:moveTo>
                  <a:pt x="90" y="1"/>
                </a:moveTo>
                <a:cubicBezTo>
                  <a:pt x="44" y="1"/>
                  <a:pt x="1" y="37"/>
                  <a:pt x="3" y="91"/>
                </a:cubicBezTo>
                <a:cubicBezTo>
                  <a:pt x="6" y="141"/>
                  <a:pt x="48" y="173"/>
                  <a:pt x="91" y="173"/>
                </a:cubicBezTo>
                <a:cubicBezTo>
                  <a:pt x="113" y="173"/>
                  <a:pt x="136" y="164"/>
                  <a:pt x="154" y="145"/>
                </a:cubicBezTo>
                <a:cubicBezTo>
                  <a:pt x="185" y="109"/>
                  <a:pt x="182" y="55"/>
                  <a:pt x="148" y="24"/>
                </a:cubicBezTo>
                <a:cubicBezTo>
                  <a:pt x="130" y="8"/>
                  <a:pt x="110" y="1"/>
                  <a:pt x="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8" name="Google Shape;698;p16"/>
          <p:cNvGrpSpPr/>
          <p:nvPr/>
        </p:nvGrpSpPr>
        <p:grpSpPr>
          <a:xfrm>
            <a:off x="106178" y="4247977"/>
            <a:ext cx="1091005" cy="714736"/>
            <a:chOff x="125228" y="-40910"/>
            <a:chExt cx="1091005" cy="714736"/>
          </a:xfrm>
        </p:grpSpPr>
        <p:grpSp>
          <p:nvGrpSpPr>
            <p:cNvPr id="699" name="Google Shape;699;p16"/>
            <p:cNvGrpSpPr/>
            <p:nvPr/>
          </p:nvGrpSpPr>
          <p:grpSpPr>
            <a:xfrm rot="-1130516">
              <a:off x="164210" y="111715"/>
              <a:ext cx="1013040" cy="409497"/>
              <a:chOff x="4616600" y="3940575"/>
              <a:chExt cx="378625" cy="153050"/>
            </a:xfrm>
          </p:grpSpPr>
          <p:sp>
            <p:nvSpPr>
              <p:cNvPr id="700" name="Google Shape;700;p16"/>
              <p:cNvSpPr/>
              <p:nvPr/>
            </p:nvSpPr>
            <p:spPr>
              <a:xfrm>
                <a:off x="4630000" y="3947850"/>
                <a:ext cx="365225" cy="145775"/>
              </a:xfrm>
              <a:custGeom>
                <a:avLst/>
                <a:gdLst/>
                <a:ahLst/>
                <a:cxnLst/>
                <a:rect l="l" t="t" r="r" b="b"/>
                <a:pathLst>
                  <a:path w="14609" h="5831" extrusionOk="0">
                    <a:moveTo>
                      <a:pt x="5764" y="0"/>
                    </a:moveTo>
                    <a:lnTo>
                      <a:pt x="1" y="345"/>
                    </a:lnTo>
                    <a:lnTo>
                      <a:pt x="3" y="396"/>
                    </a:lnTo>
                    <a:lnTo>
                      <a:pt x="5731" y="53"/>
                    </a:lnTo>
                    <a:lnTo>
                      <a:pt x="7454" y="4295"/>
                    </a:lnTo>
                    <a:lnTo>
                      <a:pt x="7459" y="4307"/>
                    </a:lnTo>
                    <a:lnTo>
                      <a:pt x="14598" y="5830"/>
                    </a:lnTo>
                    <a:lnTo>
                      <a:pt x="14609" y="5781"/>
                    </a:lnTo>
                    <a:lnTo>
                      <a:pt x="7496" y="4263"/>
                    </a:lnTo>
                    <a:lnTo>
                      <a:pt x="5770" y="17"/>
                    </a:lnTo>
                    <a:lnTo>
                      <a:pt x="5764" y="0"/>
                    </a:lnTo>
                    <a:close/>
                  </a:path>
                </a:pathLst>
              </a:custGeom>
              <a:solidFill>
                <a:schemeClr val="lt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6"/>
              <p:cNvSpPr/>
              <p:nvPr/>
            </p:nvSpPr>
            <p:spPr>
              <a:xfrm>
                <a:off x="4616600" y="3947675"/>
                <a:ext cx="24600" cy="21050"/>
              </a:xfrm>
              <a:custGeom>
                <a:avLst/>
                <a:gdLst/>
                <a:ahLst/>
                <a:cxnLst/>
                <a:rect l="l" t="t" r="r" b="b"/>
                <a:pathLst>
                  <a:path w="984" h="842" extrusionOk="0">
                    <a:moveTo>
                      <a:pt x="563" y="0"/>
                    </a:moveTo>
                    <a:cubicBezTo>
                      <a:pt x="188" y="0"/>
                      <a:pt x="0" y="453"/>
                      <a:pt x="265" y="718"/>
                    </a:cubicBezTo>
                    <a:cubicBezTo>
                      <a:pt x="345" y="799"/>
                      <a:pt x="453" y="842"/>
                      <a:pt x="562" y="842"/>
                    </a:cubicBezTo>
                    <a:cubicBezTo>
                      <a:pt x="617" y="842"/>
                      <a:pt x="672" y="831"/>
                      <a:pt x="724" y="809"/>
                    </a:cubicBezTo>
                    <a:cubicBezTo>
                      <a:pt x="880" y="744"/>
                      <a:pt x="984" y="592"/>
                      <a:pt x="984" y="421"/>
                    </a:cubicBezTo>
                    <a:cubicBezTo>
                      <a:pt x="984" y="189"/>
                      <a:pt x="795" y="0"/>
                      <a:pt x="563" y="0"/>
                    </a:cubicBezTo>
                    <a:close/>
                  </a:path>
                </a:pathLst>
              </a:custGeom>
              <a:solidFill>
                <a:schemeClr val="lt2"/>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6"/>
              <p:cNvSpPr/>
              <p:nvPr/>
            </p:nvSpPr>
            <p:spPr>
              <a:xfrm>
                <a:off x="4764200" y="3940575"/>
                <a:ext cx="16550" cy="14200"/>
              </a:xfrm>
              <a:custGeom>
                <a:avLst/>
                <a:gdLst/>
                <a:ahLst/>
                <a:cxnLst/>
                <a:rect l="l" t="t" r="r" b="b"/>
                <a:pathLst>
                  <a:path w="662" h="568" extrusionOk="0">
                    <a:moveTo>
                      <a:pt x="379" y="1"/>
                    </a:moveTo>
                    <a:cubicBezTo>
                      <a:pt x="127" y="1"/>
                      <a:pt x="1" y="306"/>
                      <a:pt x="179" y="484"/>
                    </a:cubicBezTo>
                    <a:cubicBezTo>
                      <a:pt x="236" y="541"/>
                      <a:pt x="307" y="567"/>
                      <a:pt x="377" y="567"/>
                    </a:cubicBezTo>
                    <a:cubicBezTo>
                      <a:pt x="522" y="567"/>
                      <a:pt x="662" y="454"/>
                      <a:pt x="662" y="284"/>
                    </a:cubicBezTo>
                    <a:cubicBezTo>
                      <a:pt x="662" y="128"/>
                      <a:pt x="536" y="1"/>
                      <a:pt x="379" y="1"/>
                    </a:cubicBezTo>
                    <a:close/>
                  </a:path>
                </a:pathLst>
              </a:custGeom>
              <a:solidFill>
                <a:schemeClr val="lt2"/>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6"/>
              <p:cNvSpPr/>
              <p:nvPr/>
            </p:nvSpPr>
            <p:spPr>
              <a:xfrm>
                <a:off x="4801875" y="4043775"/>
                <a:ext cx="29250" cy="25275"/>
              </a:xfrm>
              <a:custGeom>
                <a:avLst/>
                <a:gdLst/>
                <a:ahLst/>
                <a:cxnLst/>
                <a:rect l="l" t="t" r="r" b="b"/>
                <a:pathLst>
                  <a:path w="1170" h="1011" extrusionOk="0">
                    <a:moveTo>
                      <a:pt x="593" y="0"/>
                    </a:moveTo>
                    <a:cubicBezTo>
                      <a:pt x="272" y="0"/>
                      <a:pt x="0" y="320"/>
                      <a:pt x="115" y="665"/>
                    </a:cubicBezTo>
                    <a:cubicBezTo>
                      <a:pt x="180" y="859"/>
                      <a:pt x="355" y="994"/>
                      <a:pt x="559" y="1009"/>
                    </a:cubicBezTo>
                    <a:cubicBezTo>
                      <a:pt x="571" y="1010"/>
                      <a:pt x="583" y="1010"/>
                      <a:pt x="595" y="1010"/>
                    </a:cubicBezTo>
                    <a:cubicBezTo>
                      <a:pt x="784" y="1010"/>
                      <a:pt x="960" y="903"/>
                      <a:pt x="1046" y="731"/>
                    </a:cubicBezTo>
                    <a:cubicBezTo>
                      <a:pt x="1170" y="482"/>
                      <a:pt x="1069" y="179"/>
                      <a:pt x="820" y="56"/>
                    </a:cubicBezTo>
                    <a:cubicBezTo>
                      <a:pt x="744" y="18"/>
                      <a:pt x="667" y="0"/>
                      <a:pt x="593" y="0"/>
                    </a:cubicBezTo>
                    <a:close/>
                  </a:path>
                </a:pathLst>
              </a:custGeom>
              <a:solidFill>
                <a:schemeClr val="lt2"/>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4" name="Google Shape;704;p16"/>
            <p:cNvGrpSpPr/>
            <p:nvPr/>
          </p:nvGrpSpPr>
          <p:grpSpPr>
            <a:xfrm rot="-1130516">
              <a:off x="164210" y="111703"/>
              <a:ext cx="1013040" cy="409497"/>
              <a:chOff x="4616600" y="3940575"/>
              <a:chExt cx="378625" cy="153050"/>
            </a:xfrm>
          </p:grpSpPr>
          <p:sp>
            <p:nvSpPr>
              <p:cNvPr id="705" name="Google Shape;705;p16"/>
              <p:cNvSpPr/>
              <p:nvPr/>
            </p:nvSpPr>
            <p:spPr>
              <a:xfrm>
                <a:off x="4630000" y="3947850"/>
                <a:ext cx="365225" cy="145775"/>
              </a:xfrm>
              <a:custGeom>
                <a:avLst/>
                <a:gdLst/>
                <a:ahLst/>
                <a:cxnLst/>
                <a:rect l="l" t="t" r="r" b="b"/>
                <a:pathLst>
                  <a:path w="14609" h="5831" extrusionOk="0">
                    <a:moveTo>
                      <a:pt x="5764" y="0"/>
                    </a:moveTo>
                    <a:lnTo>
                      <a:pt x="1" y="345"/>
                    </a:lnTo>
                    <a:lnTo>
                      <a:pt x="3" y="396"/>
                    </a:lnTo>
                    <a:lnTo>
                      <a:pt x="5731" y="53"/>
                    </a:lnTo>
                    <a:lnTo>
                      <a:pt x="7454" y="4295"/>
                    </a:lnTo>
                    <a:lnTo>
                      <a:pt x="7459" y="4307"/>
                    </a:lnTo>
                    <a:lnTo>
                      <a:pt x="14598" y="5830"/>
                    </a:lnTo>
                    <a:lnTo>
                      <a:pt x="14609" y="5781"/>
                    </a:lnTo>
                    <a:lnTo>
                      <a:pt x="7496" y="4263"/>
                    </a:lnTo>
                    <a:lnTo>
                      <a:pt x="5770" y="17"/>
                    </a:lnTo>
                    <a:lnTo>
                      <a:pt x="5764"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6"/>
              <p:cNvSpPr/>
              <p:nvPr/>
            </p:nvSpPr>
            <p:spPr>
              <a:xfrm>
                <a:off x="4616600" y="3947675"/>
                <a:ext cx="24600" cy="21050"/>
              </a:xfrm>
              <a:custGeom>
                <a:avLst/>
                <a:gdLst/>
                <a:ahLst/>
                <a:cxnLst/>
                <a:rect l="l" t="t" r="r" b="b"/>
                <a:pathLst>
                  <a:path w="984" h="842" extrusionOk="0">
                    <a:moveTo>
                      <a:pt x="563" y="0"/>
                    </a:moveTo>
                    <a:cubicBezTo>
                      <a:pt x="188" y="0"/>
                      <a:pt x="0" y="453"/>
                      <a:pt x="265" y="718"/>
                    </a:cubicBezTo>
                    <a:cubicBezTo>
                      <a:pt x="345" y="799"/>
                      <a:pt x="453" y="842"/>
                      <a:pt x="562" y="842"/>
                    </a:cubicBezTo>
                    <a:cubicBezTo>
                      <a:pt x="617" y="842"/>
                      <a:pt x="672" y="831"/>
                      <a:pt x="724" y="809"/>
                    </a:cubicBezTo>
                    <a:cubicBezTo>
                      <a:pt x="880" y="744"/>
                      <a:pt x="984" y="592"/>
                      <a:pt x="984" y="421"/>
                    </a:cubicBezTo>
                    <a:cubicBezTo>
                      <a:pt x="984" y="189"/>
                      <a:pt x="795" y="0"/>
                      <a:pt x="563" y="0"/>
                    </a:cubicBezTo>
                    <a:close/>
                  </a:path>
                </a:pathLst>
              </a:custGeom>
              <a:solidFill>
                <a:srgbClr val="1EBDF7"/>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6"/>
              <p:cNvSpPr/>
              <p:nvPr/>
            </p:nvSpPr>
            <p:spPr>
              <a:xfrm>
                <a:off x="4764200" y="3940575"/>
                <a:ext cx="16550" cy="14200"/>
              </a:xfrm>
              <a:custGeom>
                <a:avLst/>
                <a:gdLst/>
                <a:ahLst/>
                <a:cxnLst/>
                <a:rect l="l" t="t" r="r" b="b"/>
                <a:pathLst>
                  <a:path w="662" h="568" extrusionOk="0">
                    <a:moveTo>
                      <a:pt x="379" y="1"/>
                    </a:moveTo>
                    <a:cubicBezTo>
                      <a:pt x="127" y="1"/>
                      <a:pt x="1" y="306"/>
                      <a:pt x="179" y="484"/>
                    </a:cubicBezTo>
                    <a:cubicBezTo>
                      <a:pt x="236" y="541"/>
                      <a:pt x="307" y="567"/>
                      <a:pt x="377" y="567"/>
                    </a:cubicBezTo>
                    <a:cubicBezTo>
                      <a:pt x="522" y="567"/>
                      <a:pt x="662" y="454"/>
                      <a:pt x="662" y="284"/>
                    </a:cubicBezTo>
                    <a:cubicBezTo>
                      <a:pt x="662" y="128"/>
                      <a:pt x="536" y="1"/>
                      <a:pt x="379" y="1"/>
                    </a:cubicBezTo>
                    <a:close/>
                  </a:path>
                </a:pathLst>
              </a:custGeom>
              <a:solidFill>
                <a:srgbClr val="F7581E"/>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6"/>
              <p:cNvSpPr/>
              <p:nvPr/>
            </p:nvSpPr>
            <p:spPr>
              <a:xfrm>
                <a:off x="4801875" y="4043775"/>
                <a:ext cx="29250" cy="25275"/>
              </a:xfrm>
              <a:custGeom>
                <a:avLst/>
                <a:gdLst/>
                <a:ahLst/>
                <a:cxnLst/>
                <a:rect l="l" t="t" r="r" b="b"/>
                <a:pathLst>
                  <a:path w="1170" h="1011" extrusionOk="0">
                    <a:moveTo>
                      <a:pt x="593" y="0"/>
                    </a:moveTo>
                    <a:cubicBezTo>
                      <a:pt x="272" y="0"/>
                      <a:pt x="0" y="320"/>
                      <a:pt x="115" y="665"/>
                    </a:cubicBezTo>
                    <a:cubicBezTo>
                      <a:pt x="180" y="859"/>
                      <a:pt x="355" y="994"/>
                      <a:pt x="559" y="1009"/>
                    </a:cubicBezTo>
                    <a:cubicBezTo>
                      <a:pt x="571" y="1010"/>
                      <a:pt x="583" y="1010"/>
                      <a:pt x="595" y="1010"/>
                    </a:cubicBezTo>
                    <a:cubicBezTo>
                      <a:pt x="784" y="1010"/>
                      <a:pt x="960" y="903"/>
                      <a:pt x="1046" y="731"/>
                    </a:cubicBezTo>
                    <a:cubicBezTo>
                      <a:pt x="1170" y="482"/>
                      <a:pt x="1069" y="179"/>
                      <a:pt x="820" y="56"/>
                    </a:cubicBezTo>
                    <a:cubicBezTo>
                      <a:pt x="744" y="18"/>
                      <a:pt x="667" y="0"/>
                      <a:pt x="593" y="0"/>
                    </a:cubicBez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9" name="Google Shape;709;p16"/>
          <p:cNvGrpSpPr/>
          <p:nvPr/>
        </p:nvGrpSpPr>
        <p:grpSpPr>
          <a:xfrm>
            <a:off x="299045" y="4734200"/>
            <a:ext cx="275625" cy="273672"/>
            <a:chOff x="3461369" y="1048756"/>
            <a:chExt cx="253611" cy="251814"/>
          </a:xfrm>
        </p:grpSpPr>
        <p:grpSp>
          <p:nvGrpSpPr>
            <p:cNvPr id="710" name="Google Shape;710;p16"/>
            <p:cNvGrpSpPr/>
            <p:nvPr/>
          </p:nvGrpSpPr>
          <p:grpSpPr>
            <a:xfrm>
              <a:off x="3461369" y="1048756"/>
              <a:ext cx="253611" cy="251814"/>
              <a:chOff x="5014450" y="3083725"/>
              <a:chExt cx="109400" cy="108625"/>
            </a:xfrm>
          </p:grpSpPr>
          <p:sp>
            <p:nvSpPr>
              <p:cNvPr id="711" name="Google Shape;711;p16"/>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rgbClr val="FFFFFF"/>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6"/>
              <p:cNvSpPr/>
              <p:nvPr/>
            </p:nvSpPr>
            <p:spPr>
              <a:xfrm>
                <a:off x="5014450" y="3083725"/>
                <a:ext cx="109400" cy="108625"/>
              </a:xfrm>
              <a:custGeom>
                <a:avLst/>
                <a:gdLst/>
                <a:ahLst/>
                <a:cxnLst/>
                <a:rect l="l" t="t" r="r" b="b"/>
                <a:pathLst>
                  <a:path w="4376" h="4345" extrusionOk="0">
                    <a:moveTo>
                      <a:pt x="2324" y="231"/>
                    </a:moveTo>
                    <a:lnTo>
                      <a:pt x="2619" y="1312"/>
                    </a:lnTo>
                    <a:cubicBezTo>
                      <a:pt x="2686" y="1559"/>
                      <a:pt x="2862" y="1760"/>
                      <a:pt x="3098" y="1858"/>
                    </a:cubicBezTo>
                    <a:lnTo>
                      <a:pt x="4136" y="2295"/>
                    </a:lnTo>
                    <a:lnTo>
                      <a:pt x="3068" y="2517"/>
                    </a:lnTo>
                    <a:cubicBezTo>
                      <a:pt x="2765" y="2580"/>
                      <a:pt x="2516" y="2798"/>
                      <a:pt x="2414" y="3090"/>
                    </a:cubicBezTo>
                    <a:lnTo>
                      <a:pt x="2056" y="4118"/>
                    </a:lnTo>
                    <a:lnTo>
                      <a:pt x="1790" y="3096"/>
                    </a:lnTo>
                    <a:cubicBezTo>
                      <a:pt x="1712" y="2803"/>
                      <a:pt x="1502" y="2562"/>
                      <a:pt x="1221" y="2447"/>
                    </a:cubicBezTo>
                    <a:lnTo>
                      <a:pt x="250" y="2051"/>
                    </a:lnTo>
                    <a:lnTo>
                      <a:pt x="1289" y="1863"/>
                    </a:lnTo>
                    <a:cubicBezTo>
                      <a:pt x="1623" y="1803"/>
                      <a:pt x="1896" y="1563"/>
                      <a:pt x="1999" y="1240"/>
                    </a:cubicBezTo>
                    <a:lnTo>
                      <a:pt x="2324" y="231"/>
                    </a:lnTo>
                    <a:close/>
                    <a:moveTo>
                      <a:pt x="2329" y="1"/>
                    </a:moveTo>
                    <a:cubicBezTo>
                      <a:pt x="2307" y="1"/>
                      <a:pt x="2286" y="15"/>
                      <a:pt x="2279" y="37"/>
                    </a:cubicBezTo>
                    <a:lnTo>
                      <a:pt x="1902" y="1209"/>
                    </a:lnTo>
                    <a:cubicBezTo>
                      <a:pt x="1809" y="1496"/>
                      <a:pt x="1566" y="1709"/>
                      <a:pt x="1271" y="1762"/>
                    </a:cubicBezTo>
                    <a:lnTo>
                      <a:pt x="59" y="1983"/>
                    </a:lnTo>
                    <a:cubicBezTo>
                      <a:pt x="7" y="1991"/>
                      <a:pt x="0" y="2061"/>
                      <a:pt x="48" y="2080"/>
                    </a:cubicBezTo>
                    <a:lnTo>
                      <a:pt x="1183" y="2542"/>
                    </a:lnTo>
                    <a:cubicBezTo>
                      <a:pt x="1433" y="2645"/>
                      <a:pt x="1622" y="2859"/>
                      <a:pt x="1690" y="3121"/>
                    </a:cubicBezTo>
                    <a:lnTo>
                      <a:pt x="1999" y="4306"/>
                    </a:lnTo>
                    <a:cubicBezTo>
                      <a:pt x="2005" y="4328"/>
                      <a:pt x="2024" y="4344"/>
                      <a:pt x="2047" y="4345"/>
                    </a:cubicBezTo>
                    <a:lnTo>
                      <a:pt x="2048" y="4345"/>
                    </a:lnTo>
                    <a:cubicBezTo>
                      <a:pt x="2070" y="4345"/>
                      <a:pt x="2089" y="4332"/>
                      <a:pt x="2097" y="4311"/>
                    </a:cubicBezTo>
                    <a:lnTo>
                      <a:pt x="2510" y="3125"/>
                    </a:lnTo>
                    <a:cubicBezTo>
                      <a:pt x="2601" y="2866"/>
                      <a:pt x="2820" y="2674"/>
                      <a:pt x="3088" y="2618"/>
                    </a:cubicBezTo>
                    <a:lnTo>
                      <a:pt x="4319" y="2364"/>
                    </a:lnTo>
                    <a:cubicBezTo>
                      <a:pt x="4368" y="2353"/>
                      <a:pt x="4376" y="2286"/>
                      <a:pt x="4329" y="2265"/>
                    </a:cubicBezTo>
                    <a:lnTo>
                      <a:pt x="3138" y="1764"/>
                    </a:lnTo>
                    <a:cubicBezTo>
                      <a:pt x="2931" y="1679"/>
                      <a:pt x="2777" y="1502"/>
                      <a:pt x="2718" y="1286"/>
                    </a:cubicBezTo>
                    <a:lnTo>
                      <a:pt x="2378" y="39"/>
                    </a:lnTo>
                    <a:cubicBezTo>
                      <a:pt x="2372" y="18"/>
                      <a:pt x="2351" y="2"/>
                      <a:pt x="2329" y="1"/>
                    </a:cubicBezTo>
                    <a:close/>
                  </a:path>
                </a:pathLst>
              </a:custGeom>
              <a:solidFill>
                <a:srgbClr val="000000"/>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6"/>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chemeClr val="lt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4" name="Google Shape;714;p16"/>
            <p:cNvGrpSpPr/>
            <p:nvPr/>
          </p:nvGrpSpPr>
          <p:grpSpPr>
            <a:xfrm>
              <a:off x="3461369" y="1048756"/>
              <a:ext cx="253611" cy="251814"/>
              <a:chOff x="5014450" y="3083725"/>
              <a:chExt cx="109400" cy="108625"/>
            </a:xfrm>
          </p:grpSpPr>
          <p:sp>
            <p:nvSpPr>
              <p:cNvPr id="715" name="Google Shape;715;p16"/>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6"/>
              <p:cNvSpPr/>
              <p:nvPr/>
            </p:nvSpPr>
            <p:spPr>
              <a:xfrm>
                <a:off x="5014450" y="3083725"/>
                <a:ext cx="109400" cy="108625"/>
              </a:xfrm>
              <a:custGeom>
                <a:avLst/>
                <a:gdLst/>
                <a:ahLst/>
                <a:cxnLst/>
                <a:rect l="l" t="t" r="r" b="b"/>
                <a:pathLst>
                  <a:path w="4376" h="4345" extrusionOk="0">
                    <a:moveTo>
                      <a:pt x="2324" y="231"/>
                    </a:moveTo>
                    <a:lnTo>
                      <a:pt x="2619" y="1312"/>
                    </a:lnTo>
                    <a:cubicBezTo>
                      <a:pt x="2686" y="1559"/>
                      <a:pt x="2862" y="1760"/>
                      <a:pt x="3098" y="1858"/>
                    </a:cubicBezTo>
                    <a:lnTo>
                      <a:pt x="4136" y="2295"/>
                    </a:lnTo>
                    <a:lnTo>
                      <a:pt x="3068" y="2517"/>
                    </a:lnTo>
                    <a:cubicBezTo>
                      <a:pt x="2765" y="2580"/>
                      <a:pt x="2516" y="2798"/>
                      <a:pt x="2414" y="3090"/>
                    </a:cubicBezTo>
                    <a:lnTo>
                      <a:pt x="2056" y="4118"/>
                    </a:lnTo>
                    <a:lnTo>
                      <a:pt x="1790" y="3096"/>
                    </a:lnTo>
                    <a:cubicBezTo>
                      <a:pt x="1712" y="2803"/>
                      <a:pt x="1502" y="2562"/>
                      <a:pt x="1221" y="2447"/>
                    </a:cubicBezTo>
                    <a:lnTo>
                      <a:pt x="250" y="2051"/>
                    </a:lnTo>
                    <a:lnTo>
                      <a:pt x="1289" y="1863"/>
                    </a:lnTo>
                    <a:cubicBezTo>
                      <a:pt x="1623" y="1803"/>
                      <a:pt x="1896" y="1563"/>
                      <a:pt x="1999" y="1240"/>
                    </a:cubicBezTo>
                    <a:lnTo>
                      <a:pt x="2324" y="231"/>
                    </a:lnTo>
                    <a:close/>
                    <a:moveTo>
                      <a:pt x="2329" y="1"/>
                    </a:moveTo>
                    <a:cubicBezTo>
                      <a:pt x="2307" y="1"/>
                      <a:pt x="2286" y="15"/>
                      <a:pt x="2279" y="37"/>
                    </a:cubicBezTo>
                    <a:lnTo>
                      <a:pt x="1902" y="1209"/>
                    </a:lnTo>
                    <a:cubicBezTo>
                      <a:pt x="1809" y="1496"/>
                      <a:pt x="1566" y="1709"/>
                      <a:pt x="1271" y="1762"/>
                    </a:cubicBezTo>
                    <a:lnTo>
                      <a:pt x="59" y="1983"/>
                    </a:lnTo>
                    <a:cubicBezTo>
                      <a:pt x="7" y="1991"/>
                      <a:pt x="0" y="2061"/>
                      <a:pt x="48" y="2080"/>
                    </a:cubicBezTo>
                    <a:lnTo>
                      <a:pt x="1183" y="2542"/>
                    </a:lnTo>
                    <a:cubicBezTo>
                      <a:pt x="1433" y="2645"/>
                      <a:pt x="1622" y="2859"/>
                      <a:pt x="1690" y="3121"/>
                    </a:cubicBezTo>
                    <a:lnTo>
                      <a:pt x="1999" y="4306"/>
                    </a:lnTo>
                    <a:cubicBezTo>
                      <a:pt x="2005" y="4328"/>
                      <a:pt x="2024" y="4344"/>
                      <a:pt x="2047" y="4345"/>
                    </a:cubicBezTo>
                    <a:lnTo>
                      <a:pt x="2048" y="4345"/>
                    </a:lnTo>
                    <a:cubicBezTo>
                      <a:pt x="2070" y="4345"/>
                      <a:pt x="2089" y="4332"/>
                      <a:pt x="2097" y="4311"/>
                    </a:cubicBezTo>
                    <a:lnTo>
                      <a:pt x="2510" y="3125"/>
                    </a:lnTo>
                    <a:cubicBezTo>
                      <a:pt x="2601" y="2866"/>
                      <a:pt x="2820" y="2674"/>
                      <a:pt x="3088" y="2618"/>
                    </a:cubicBezTo>
                    <a:lnTo>
                      <a:pt x="4319" y="2364"/>
                    </a:lnTo>
                    <a:cubicBezTo>
                      <a:pt x="4368" y="2353"/>
                      <a:pt x="4376" y="2286"/>
                      <a:pt x="4329" y="2265"/>
                    </a:cubicBezTo>
                    <a:lnTo>
                      <a:pt x="3138" y="1764"/>
                    </a:lnTo>
                    <a:cubicBezTo>
                      <a:pt x="2931" y="1679"/>
                      <a:pt x="2777" y="1502"/>
                      <a:pt x="2718" y="1286"/>
                    </a:cubicBezTo>
                    <a:lnTo>
                      <a:pt x="2378" y="39"/>
                    </a:lnTo>
                    <a:cubicBezTo>
                      <a:pt x="2372" y="18"/>
                      <a:pt x="2351" y="2"/>
                      <a:pt x="23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6"/>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18" name="Google Shape;718;p16"/>
          <p:cNvGrpSpPr/>
          <p:nvPr/>
        </p:nvGrpSpPr>
        <p:grpSpPr>
          <a:xfrm>
            <a:off x="299039" y="4025017"/>
            <a:ext cx="151254" cy="150182"/>
            <a:chOff x="3461369" y="1048756"/>
            <a:chExt cx="253611" cy="251814"/>
          </a:xfrm>
        </p:grpSpPr>
        <p:grpSp>
          <p:nvGrpSpPr>
            <p:cNvPr id="719" name="Google Shape;719;p16"/>
            <p:cNvGrpSpPr/>
            <p:nvPr/>
          </p:nvGrpSpPr>
          <p:grpSpPr>
            <a:xfrm>
              <a:off x="3461369" y="1048756"/>
              <a:ext cx="253611" cy="251814"/>
              <a:chOff x="5014450" y="3083725"/>
              <a:chExt cx="109400" cy="108625"/>
            </a:xfrm>
          </p:grpSpPr>
          <p:sp>
            <p:nvSpPr>
              <p:cNvPr id="720" name="Google Shape;720;p16"/>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rgbClr val="FFFFFF"/>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6"/>
              <p:cNvSpPr/>
              <p:nvPr/>
            </p:nvSpPr>
            <p:spPr>
              <a:xfrm>
                <a:off x="5014450" y="3083725"/>
                <a:ext cx="109400" cy="108625"/>
              </a:xfrm>
              <a:custGeom>
                <a:avLst/>
                <a:gdLst/>
                <a:ahLst/>
                <a:cxnLst/>
                <a:rect l="l" t="t" r="r" b="b"/>
                <a:pathLst>
                  <a:path w="4376" h="4345" extrusionOk="0">
                    <a:moveTo>
                      <a:pt x="2324" y="231"/>
                    </a:moveTo>
                    <a:lnTo>
                      <a:pt x="2619" y="1312"/>
                    </a:lnTo>
                    <a:cubicBezTo>
                      <a:pt x="2686" y="1559"/>
                      <a:pt x="2862" y="1760"/>
                      <a:pt x="3098" y="1858"/>
                    </a:cubicBezTo>
                    <a:lnTo>
                      <a:pt x="4136" y="2295"/>
                    </a:lnTo>
                    <a:lnTo>
                      <a:pt x="3068" y="2517"/>
                    </a:lnTo>
                    <a:cubicBezTo>
                      <a:pt x="2765" y="2580"/>
                      <a:pt x="2516" y="2798"/>
                      <a:pt x="2414" y="3090"/>
                    </a:cubicBezTo>
                    <a:lnTo>
                      <a:pt x="2056" y="4118"/>
                    </a:lnTo>
                    <a:lnTo>
                      <a:pt x="1790" y="3096"/>
                    </a:lnTo>
                    <a:cubicBezTo>
                      <a:pt x="1712" y="2803"/>
                      <a:pt x="1502" y="2562"/>
                      <a:pt x="1221" y="2447"/>
                    </a:cubicBezTo>
                    <a:lnTo>
                      <a:pt x="250" y="2051"/>
                    </a:lnTo>
                    <a:lnTo>
                      <a:pt x="1289" y="1863"/>
                    </a:lnTo>
                    <a:cubicBezTo>
                      <a:pt x="1623" y="1803"/>
                      <a:pt x="1896" y="1563"/>
                      <a:pt x="1999" y="1240"/>
                    </a:cubicBezTo>
                    <a:lnTo>
                      <a:pt x="2324" y="231"/>
                    </a:lnTo>
                    <a:close/>
                    <a:moveTo>
                      <a:pt x="2329" y="1"/>
                    </a:moveTo>
                    <a:cubicBezTo>
                      <a:pt x="2307" y="1"/>
                      <a:pt x="2286" y="15"/>
                      <a:pt x="2279" y="37"/>
                    </a:cubicBezTo>
                    <a:lnTo>
                      <a:pt x="1902" y="1209"/>
                    </a:lnTo>
                    <a:cubicBezTo>
                      <a:pt x="1809" y="1496"/>
                      <a:pt x="1566" y="1709"/>
                      <a:pt x="1271" y="1762"/>
                    </a:cubicBezTo>
                    <a:lnTo>
                      <a:pt x="59" y="1983"/>
                    </a:lnTo>
                    <a:cubicBezTo>
                      <a:pt x="7" y="1991"/>
                      <a:pt x="0" y="2061"/>
                      <a:pt x="48" y="2080"/>
                    </a:cubicBezTo>
                    <a:lnTo>
                      <a:pt x="1183" y="2542"/>
                    </a:lnTo>
                    <a:cubicBezTo>
                      <a:pt x="1433" y="2645"/>
                      <a:pt x="1622" y="2859"/>
                      <a:pt x="1690" y="3121"/>
                    </a:cubicBezTo>
                    <a:lnTo>
                      <a:pt x="1999" y="4306"/>
                    </a:lnTo>
                    <a:cubicBezTo>
                      <a:pt x="2005" y="4328"/>
                      <a:pt x="2024" y="4344"/>
                      <a:pt x="2047" y="4345"/>
                    </a:cubicBezTo>
                    <a:lnTo>
                      <a:pt x="2048" y="4345"/>
                    </a:lnTo>
                    <a:cubicBezTo>
                      <a:pt x="2070" y="4345"/>
                      <a:pt x="2089" y="4332"/>
                      <a:pt x="2097" y="4311"/>
                    </a:cubicBezTo>
                    <a:lnTo>
                      <a:pt x="2510" y="3125"/>
                    </a:lnTo>
                    <a:cubicBezTo>
                      <a:pt x="2601" y="2866"/>
                      <a:pt x="2820" y="2674"/>
                      <a:pt x="3088" y="2618"/>
                    </a:cubicBezTo>
                    <a:lnTo>
                      <a:pt x="4319" y="2364"/>
                    </a:lnTo>
                    <a:cubicBezTo>
                      <a:pt x="4368" y="2353"/>
                      <a:pt x="4376" y="2286"/>
                      <a:pt x="4329" y="2265"/>
                    </a:cubicBezTo>
                    <a:lnTo>
                      <a:pt x="3138" y="1764"/>
                    </a:lnTo>
                    <a:cubicBezTo>
                      <a:pt x="2931" y="1679"/>
                      <a:pt x="2777" y="1502"/>
                      <a:pt x="2718" y="1286"/>
                    </a:cubicBezTo>
                    <a:lnTo>
                      <a:pt x="2378" y="39"/>
                    </a:lnTo>
                    <a:cubicBezTo>
                      <a:pt x="2372" y="18"/>
                      <a:pt x="2351" y="2"/>
                      <a:pt x="2329" y="1"/>
                    </a:cubicBezTo>
                    <a:close/>
                  </a:path>
                </a:pathLst>
              </a:custGeom>
              <a:solidFill>
                <a:srgbClr val="000000"/>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6"/>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chemeClr val="lt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3" name="Google Shape;723;p16"/>
            <p:cNvGrpSpPr/>
            <p:nvPr/>
          </p:nvGrpSpPr>
          <p:grpSpPr>
            <a:xfrm>
              <a:off x="3461369" y="1048756"/>
              <a:ext cx="253611" cy="251814"/>
              <a:chOff x="5014450" y="3083725"/>
              <a:chExt cx="109400" cy="108625"/>
            </a:xfrm>
          </p:grpSpPr>
          <p:sp>
            <p:nvSpPr>
              <p:cNvPr id="724" name="Google Shape;724;p16"/>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6"/>
              <p:cNvSpPr/>
              <p:nvPr/>
            </p:nvSpPr>
            <p:spPr>
              <a:xfrm>
                <a:off x="5014450" y="3083725"/>
                <a:ext cx="109400" cy="108625"/>
              </a:xfrm>
              <a:custGeom>
                <a:avLst/>
                <a:gdLst/>
                <a:ahLst/>
                <a:cxnLst/>
                <a:rect l="l" t="t" r="r" b="b"/>
                <a:pathLst>
                  <a:path w="4376" h="4345" extrusionOk="0">
                    <a:moveTo>
                      <a:pt x="2324" y="231"/>
                    </a:moveTo>
                    <a:lnTo>
                      <a:pt x="2619" y="1312"/>
                    </a:lnTo>
                    <a:cubicBezTo>
                      <a:pt x="2686" y="1559"/>
                      <a:pt x="2862" y="1760"/>
                      <a:pt x="3098" y="1858"/>
                    </a:cubicBezTo>
                    <a:lnTo>
                      <a:pt x="4136" y="2295"/>
                    </a:lnTo>
                    <a:lnTo>
                      <a:pt x="3068" y="2517"/>
                    </a:lnTo>
                    <a:cubicBezTo>
                      <a:pt x="2765" y="2580"/>
                      <a:pt x="2516" y="2798"/>
                      <a:pt x="2414" y="3090"/>
                    </a:cubicBezTo>
                    <a:lnTo>
                      <a:pt x="2056" y="4118"/>
                    </a:lnTo>
                    <a:lnTo>
                      <a:pt x="1790" y="3096"/>
                    </a:lnTo>
                    <a:cubicBezTo>
                      <a:pt x="1712" y="2803"/>
                      <a:pt x="1502" y="2562"/>
                      <a:pt x="1221" y="2447"/>
                    </a:cubicBezTo>
                    <a:lnTo>
                      <a:pt x="250" y="2051"/>
                    </a:lnTo>
                    <a:lnTo>
                      <a:pt x="1289" y="1863"/>
                    </a:lnTo>
                    <a:cubicBezTo>
                      <a:pt x="1623" y="1803"/>
                      <a:pt x="1896" y="1563"/>
                      <a:pt x="1999" y="1240"/>
                    </a:cubicBezTo>
                    <a:lnTo>
                      <a:pt x="2324" y="231"/>
                    </a:lnTo>
                    <a:close/>
                    <a:moveTo>
                      <a:pt x="2329" y="1"/>
                    </a:moveTo>
                    <a:cubicBezTo>
                      <a:pt x="2307" y="1"/>
                      <a:pt x="2286" y="15"/>
                      <a:pt x="2279" y="37"/>
                    </a:cubicBezTo>
                    <a:lnTo>
                      <a:pt x="1902" y="1209"/>
                    </a:lnTo>
                    <a:cubicBezTo>
                      <a:pt x="1809" y="1496"/>
                      <a:pt x="1566" y="1709"/>
                      <a:pt x="1271" y="1762"/>
                    </a:cubicBezTo>
                    <a:lnTo>
                      <a:pt x="59" y="1983"/>
                    </a:lnTo>
                    <a:cubicBezTo>
                      <a:pt x="7" y="1991"/>
                      <a:pt x="0" y="2061"/>
                      <a:pt x="48" y="2080"/>
                    </a:cubicBezTo>
                    <a:lnTo>
                      <a:pt x="1183" y="2542"/>
                    </a:lnTo>
                    <a:cubicBezTo>
                      <a:pt x="1433" y="2645"/>
                      <a:pt x="1622" y="2859"/>
                      <a:pt x="1690" y="3121"/>
                    </a:cubicBezTo>
                    <a:lnTo>
                      <a:pt x="1999" y="4306"/>
                    </a:lnTo>
                    <a:cubicBezTo>
                      <a:pt x="2005" y="4328"/>
                      <a:pt x="2024" y="4344"/>
                      <a:pt x="2047" y="4345"/>
                    </a:cubicBezTo>
                    <a:lnTo>
                      <a:pt x="2048" y="4345"/>
                    </a:lnTo>
                    <a:cubicBezTo>
                      <a:pt x="2070" y="4345"/>
                      <a:pt x="2089" y="4332"/>
                      <a:pt x="2097" y="4311"/>
                    </a:cubicBezTo>
                    <a:lnTo>
                      <a:pt x="2510" y="3125"/>
                    </a:lnTo>
                    <a:cubicBezTo>
                      <a:pt x="2601" y="2866"/>
                      <a:pt x="2820" y="2674"/>
                      <a:pt x="3088" y="2618"/>
                    </a:cubicBezTo>
                    <a:lnTo>
                      <a:pt x="4319" y="2364"/>
                    </a:lnTo>
                    <a:cubicBezTo>
                      <a:pt x="4368" y="2353"/>
                      <a:pt x="4376" y="2286"/>
                      <a:pt x="4329" y="2265"/>
                    </a:cubicBezTo>
                    <a:lnTo>
                      <a:pt x="3138" y="1764"/>
                    </a:lnTo>
                    <a:cubicBezTo>
                      <a:pt x="2931" y="1679"/>
                      <a:pt x="2777" y="1502"/>
                      <a:pt x="2718" y="1286"/>
                    </a:cubicBezTo>
                    <a:lnTo>
                      <a:pt x="2378" y="39"/>
                    </a:lnTo>
                    <a:cubicBezTo>
                      <a:pt x="2372" y="18"/>
                      <a:pt x="2351" y="2"/>
                      <a:pt x="23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6"/>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27" name="Google Shape;727;p16"/>
          <p:cNvGrpSpPr/>
          <p:nvPr/>
        </p:nvGrpSpPr>
        <p:grpSpPr>
          <a:xfrm>
            <a:off x="7940478" y="63052"/>
            <a:ext cx="1091005" cy="805158"/>
            <a:chOff x="7940478" y="63052"/>
            <a:chExt cx="1091005" cy="805158"/>
          </a:xfrm>
        </p:grpSpPr>
        <p:sp>
          <p:nvSpPr>
            <p:cNvPr id="728" name="Google Shape;728;p16"/>
            <p:cNvSpPr/>
            <p:nvPr/>
          </p:nvSpPr>
          <p:spPr>
            <a:xfrm flipH="1">
              <a:off x="8205578" y="715488"/>
              <a:ext cx="66640" cy="62300"/>
            </a:xfrm>
            <a:custGeom>
              <a:avLst/>
              <a:gdLst/>
              <a:ahLst/>
              <a:cxnLst/>
              <a:rect l="l" t="t" r="r" b="b"/>
              <a:pathLst>
                <a:path w="185" h="173" extrusionOk="0">
                  <a:moveTo>
                    <a:pt x="90" y="1"/>
                  </a:moveTo>
                  <a:cubicBezTo>
                    <a:pt x="44" y="1"/>
                    <a:pt x="1" y="37"/>
                    <a:pt x="3" y="91"/>
                  </a:cubicBezTo>
                  <a:cubicBezTo>
                    <a:pt x="6" y="141"/>
                    <a:pt x="48" y="173"/>
                    <a:pt x="91" y="173"/>
                  </a:cubicBezTo>
                  <a:cubicBezTo>
                    <a:pt x="113" y="173"/>
                    <a:pt x="136" y="164"/>
                    <a:pt x="154" y="145"/>
                  </a:cubicBezTo>
                  <a:cubicBezTo>
                    <a:pt x="185" y="109"/>
                    <a:pt x="182" y="55"/>
                    <a:pt x="148" y="24"/>
                  </a:cubicBezTo>
                  <a:cubicBezTo>
                    <a:pt x="130" y="8"/>
                    <a:pt x="110" y="1"/>
                    <a:pt x="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9" name="Google Shape;729;p16"/>
            <p:cNvGrpSpPr/>
            <p:nvPr/>
          </p:nvGrpSpPr>
          <p:grpSpPr>
            <a:xfrm flipH="1">
              <a:off x="7940478" y="63052"/>
              <a:ext cx="1091005" cy="714736"/>
              <a:chOff x="125228" y="-40910"/>
              <a:chExt cx="1091005" cy="714736"/>
            </a:xfrm>
          </p:grpSpPr>
          <p:grpSp>
            <p:nvGrpSpPr>
              <p:cNvPr id="730" name="Google Shape;730;p16"/>
              <p:cNvGrpSpPr/>
              <p:nvPr/>
            </p:nvGrpSpPr>
            <p:grpSpPr>
              <a:xfrm rot="-1130516">
                <a:off x="164210" y="111715"/>
                <a:ext cx="1013040" cy="409497"/>
                <a:chOff x="4616600" y="3940575"/>
                <a:chExt cx="378625" cy="153050"/>
              </a:xfrm>
            </p:grpSpPr>
            <p:sp>
              <p:nvSpPr>
                <p:cNvPr id="731" name="Google Shape;731;p16"/>
                <p:cNvSpPr/>
                <p:nvPr/>
              </p:nvSpPr>
              <p:spPr>
                <a:xfrm>
                  <a:off x="4630000" y="3947850"/>
                  <a:ext cx="365225" cy="145775"/>
                </a:xfrm>
                <a:custGeom>
                  <a:avLst/>
                  <a:gdLst/>
                  <a:ahLst/>
                  <a:cxnLst/>
                  <a:rect l="l" t="t" r="r" b="b"/>
                  <a:pathLst>
                    <a:path w="14609" h="5831" extrusionOk="0">
                      <a:moveTo>
                        <a:pt x="5764" y="0"/>
                      </a:moveTo>
                      <a:lnTo>
                        <a:pt x="1" y="345"/>
                      </a:lnTo>
                      <a:lnTo>
                        <a:pt x="3" y="396"/>
                      </a:lnTo>
                      <a:lnTo>
                        <a:pt x="5731" y="53"/>
                      </a:lnTo>
                      <a:lnTo>
                        <a:pt x="7454" y="4295"/>
                      </a:lnTo>
                      <a:lnTo>
                        <a:pt x="7459" y="4307"/>
                      </a:lnTo>
                      <a:lnTo>
                        <a:pt x="14598" y="5830"/>
                      </a:lnTo>
                      <a:lnTo>
                        <a:pt x="14609" y="5781"/>
                      </a:lnTo>
                      <a:lnTo>
                        <a:pt x="7496" y="4263"/>
                      </a:lnTo>
                      <a:lnTo>
                        <a:pt x="5770" y="17"/>
                      </a:lnTo>
                      <a:lnTo>
                        <a:pt x="5764" y="0"/>
                      </a:lnTo>
                      <a:close/>
                    </a:path>
                  </a:pathLst>
                </a:custGeom>
                <a:solidFill>
                  <a:schemeClr val="lt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6"/>
                <p:cNvSpPr/>
                <p:nvPr/>
              </p:nvSpPr>
              <p:spPr>
                <a:xfrm>
                  <a:off x="4616600" y="3947675"/>
                  <a:ext cx="24600" cy="21050"/>
                </a:xfrm>
                <a:custGeom>
                  <a:avLst/>
                  <a:gdLst/>
                  <a:ahLst/>
                  <a:cxnLst/>
                  <a:rect l="l" t="t" r="r" b="b"/>
                  <a:pathLst>
                    <a:path w="984" h="842" extrusionOk="0">
                      <a:moveTo>
                        <a:pt x="563" y="0"/>
                      </a:moveTo>
                      <a:cubicBezTo>
                        <a:pt x="188" y="0"/>
                        <a:pt x="0" y="453"/>
                        <a:pt x="265" y="718"/>
                      </a:cubicBezTo>
                      <a:cubicBezTo>
                        <a:pt x="345" y="799"/>
                        <a:pt x="453" y="842"/>
                        <a:pt x="562" y="842"/>
                      </a:cubicBezTo>
                      <a:cubicBezTo>
                        <a:pt x="617" y="842"/>
                        <a:pt x="672" y="831"/>
                        <a:pt x="724" y="809"/>
                      </a:cubicBezTo>
                      <a:cubicBezTo>
                        <a:pt x="880" y="744"/>
                        <a:pt x="984" y="592"/>
                        <a:pt x="984" y="421"/>
                      </a:cubicBezTo>
                      <a:cubicBezTo>
                        <a:pt x="984" y="189"/>
                        <a:pt x="795" y="0"/>
                        <a:pt x="563" y="0"/>
                      </a:cubicBezTo>
                      <a:close/>
                    </a:path>
                  </a:pathLst>
                </a:custGeom>
                <a:solidFill>
                  <a:schemeClr val="lt2"/>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6"/>
                <p:cNvSpPr/>
                <p:nvPr/>
              </p:nvSpPr>
              <p:spPr>
                <a:xfrm>
                  <a:off x="4764200" y="3940575"/>
                  <a:ext cx="16550" cy="14200"/>
                </a:xfrm>
                <a:custGeom>
                  <a:avLst/>
                  <a:gdLst/>
                  <a:ahLst/>
                  <a:cxnLst/>
                  <a:rect l="l" t="t" r="r" b="b"/>
                  <a:pathLst>
                    <a:path w="662" h="568" extrusionOk="0">
                      <a:moveTo>
                        <a:pt x="379" y="1"/>
                      </a:moveTo>
                      <a:cubicBezTo>
                        <a:pt x="127" y="1"/>
                        <a:pt x="1" y="306"/>
                        <a:pt x="179" y="484"/>
                      </a:cubicBezTo>
                      <a:cubicBezTo>
                        <a:pt x="236" y="541"/>
                        <a:pt x="307" y="567"/>
                        <a:pt x="377" y="567"/>
                      </a:cubicBezTo>
                      <a:cubicBezTo>
                        <a:pt x="522" y="567"/>
                        <a:pt x="662" y="454"/>
                        <a:pt x="662" y="284"/>
                      </a:cubicBezTo>
                      <a:cubicBezTo>
                        <a:pt x="662" y="128"/>
                        <a:pt x="536" y="1"/>
                        <a:pt x="379" y="1"/>
                      </a:cubicBezTo>
                      <a:close/>
                    </a:path>
                  </a:pathLst>
                </a:custGeom>
                <a:solidFill>
                  <a:schemeClr val="lt2"/>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6"/>
                <p:cNvSpPr/>
                <p:nvPr/>
              </p:nvSpPr>
              <p:spPr>
                <a:xfrm>
                  <a:off x="4801875" y="4043775"/>
                  <a:ext cx="29250" cy="25275"/>
                </a:xfrm>
                <a:custGeom>
                  <a:avLst/>
                  <a:gdLst/>
                  <a:ahLst/>
                  <a:cxnLst/>
                  <a:rect l="l" t="t" r="r" b="b"/>
                  <a:pathLst>
                    <a:path w="1170" h="1011" extrusionOk="0">
                      <a:moveTo>
                        <a:pt x="593" y="0"/>
                      </a:moveTo>
                      <a:cubicBezTo>
                        <a:pt x="272" y="0"/>
                        <a:pt x="0" y="320"/>
                        <a:pt x="115" y="665"/>
                      </a:cubicBezTo>
                      <a:cubicBezTo>
                        <a:pt x="180" y="859"/>
                        <a:pt x="355" y="994"/>
                        <a:pt x="559" y="1009"/>
                      </a:cubicBezTo>
                      <a:cubicBezTo>
                        <a:pt x="571" y="1010"/>
                        <a:pt x="583" y="1010"/>
                        <a:pt x="595" y="1010"/>
                      </a:cubicBezTo>
                      <a:cubicBezTo>
                        <a:pt x="784" y="1010"/>
                        <a:pt x="960" y="903"/>
                        <a:pt x="1046" y="731"/>
                      </a:cubicBezTo>
                      <a:cubicBezTo>
                        <a:pt x="1170" y="482"/>
                        <a:pt x="1069" y="179"/>
                        <a:pt x="820" y="56"/>
                      </a:cubicBezTo>
                      <a:cubicBezTo>
                        <a:pt x="744" y="18"/>
                        <a:pt x="667" y="0"/>
                        <a:pt x="593" y="0"/>
                      </a:cubicBezTo>
                      <a:close/>
                    </a:path>
                  </a:pathLst>
                </a:custGeom>
                <a:solidFill>
                  <a:schemeClr val="lt2"/>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5" name="Google Shape;735;p16"/>
              <p:cNvGrpSpPr/>
              <p:nvPr/>
            </p:nvGrpSpPr>
            <p:grpSpPr>
              <a:xfrm rot="-1130516">
                <a:off x="164210" y="111703"/>
                <a:ext cx="1013040" cy="409497"/>
                <a:chOff x="4616600" y="3940575"/>
                <a:chExt cx="378625" cy="153050"/>
              </a:xfrm>
            </p:grpSpPr>
            <p:sp>
              <p:nvSpPr>
                <p:cNvPr id="736" name="Google Shape;736;p16"/>
                <p:cNvSpPr/>
                <p:nvPr/>
              </p:nvSpPr>
              <p:spPr>
                <a:xfrm>
                  <a:off x="4630000" y="3947850"/>
                  <a:ext cx="365225" cy="145775"/>
                </a:xfrm>
                <a:custGeom>
                  <a:avLst/>
                  <a:gdLst/>
                  <a:ahLst/>
                  <a:cxnLst/>
                  <a:rect l="l" t="t" r="r" b="b"/>
                  <a:pathLst>
                    <a:path w="14609" h="5831" extrusionOk="0">
                      <a:moveTo>
                        <a:pt x="5764" y="0"/>
                      </a:moveTo>
                      <a:lnTo>
                        <a:pt x="1" y="345"/>
                      </a:lnTo>
                      <a:lnTo>
                        <a:pt x="3" y="396"/>
                      </a:lnTo>
                      <a:lnTo>
                        <a:pt x="5731" y="53"/>
                      </a:lnTo>
                      <a:lnTo>
                        <a:pt x="7454" y="4295"/>
                      </a:lnTo>
                      <a:lnTo>
                        <a:pt x="7459" y="4307"/>
                      </a:lnTo>
                      <a:lnTo>
                        <a:pt x="14598" y="5830"/>
                      </a:lnTo>
                      <a:lnTo>
                        <a:pt x="14609" y="5781"/>
                      </a:lnTo>
                      <a:lnTo>
                        <a:pt x="7496" y="4263"/>
                      </a:lnTo>
                      <a:lnTo>
                        <a:pt x="5770" y="17"/>
                      </a:lnTo>
                      <a:lnTo>
                        <a:pt x="5764"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6"/>
                <p:cNvSpPr/>
                <p:nvPr/>
              </p:nvSpPr>
              <p:spPr>
                <a:xfrm>
                  <a:off x="4616600" y="3947675"/>
                  <a:ext cx="24600" cy="21050"/>
                </a:xfrm>
                <a:custGeom>
                  <a:avLst/>
                  <a:gdLst/>
                  <a:ahLst/>
                  <a:cxnLst/>
                  <a:rect l="l" t="t" r="r" b="b"/>
                  <a:pathLst>
                    <a:path w="984" h="842" extrusionOk="0">
                      <a:moveTo>
                        <a:pt x="563" y="0"/>
                      </a:moveTo>
                      <a:cubicBezTo>
                        <a:pt x="188" y="0"/>
                        <a:pt x="0" y="453"/>
                        <a:pt x="265" y="718"/>
                      </a:cubicBezTo>
                      <a:cubicBezTo>
                        <a:pt x="345" y="799"/>
                        <a:pt x="453" y="842"/>
                        <a:pt x="562" y="842"/>
                      </a:cubicBezTo>
                      <a:cubicBezTo>
                        <a:pt x="617" y="842"/>
                        <a:pt x="672" y="831"/>
                        <a:pt x="724" y="809"/>
                      </a:cubicBezTo>
                      <a:cubicBezTo>
                        <a:pt x="880" y="744"/>
                        <a:pt x="984" y="592"/>
                        <a:pt x="984" y="421"/>
                      </a:cubicBezTo>
                      <a:cubicBezTo>
                        <a:pt x="984" y="189"/>
                        <a:pt x="795" y="0"/>
                        <a:pt x="563" y="0"/>
                      </a:cubicBezTo>
                      <a:close/>
                    </a:path>
                  </a:pathLst>
                </a:custGeom>
                <a:solidFill>
                  <a:srgbClr val="1EBDF7"/>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6"/>
                <p:cNvSpPr/>
                <p:nvPr/>
              </p:nvSpPr>
              <p:spPr>
                <a:xfrm>
                  <a:off x="4764200" y="3940575"/>
                  <a:ext cx="16550" cy="14200"/>
                </a:xfrm>
                <a:custGeom>
                  <a:avLst/>
                  <a:gdLst/>
                  <a:ahLst/>
                  <a:cxnLst/>
                  <a:rect l="l" t="t" r="r" b="b"/>
                  <a:pathLst>
                    <a:path w="662" h="568" extrusionOk="0">
                      <a:moveTo>
                        <a:pt x="379" y="1"/>
                      </a:moveTo>
                      <a:cubicBezTo>
                        <a:pt x="127" y="1"/>
                        <a:pt x="1" y="306"/>
                        <a:pt x="179" y="484"/>
                      </a:cubicBezTo>
                      <a:cubicBezTo>
                        <a:pt x="236" y="541"/>
                        <a:pt x="307" y="567"/>
                        <a:pt x="377" y="567"/>
                      </a:cubicBezTo>
                      <a:cubicBezTo>
                        <a:pt x="522" y="567"/>
                        <a:pt x="662" y="454"/>
                        <a:pt x="662" y="284"/>
                      </a:cubicBezTo>
                      <a:cubicBezTo>
                        <a:pt x="662" y="128"/>
                        <a:pt x="536" y="1"/>
                        <a:pt x="379" y="1"/>
                      </a:cubicBezTo>
                      <a:close/>
                    </a:path>
                  </a:pathLst>
                </a:custGeom>
                <a:solidFill>
                  <a:srgbClr val="F7581E"/>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6"/>
                <p:cNvSpPr/>
                <p:nvPr/>
              </p:nvSpPr>
              <p:spPr>
                <a:xfrm>
                  <a:off x="4801875" y="4043775"/>
                  <a:ext cx="29250" cy="25275"/>
                </a:xfrm>
                <a:custGeom>
                  <a:avLst/>
                  <a:gdLst/>
                  <a:ahLst/>
                  <a:cxnLst/>
                  <a:rect l="l" t="t" r="r" b="b"/>
                  <a:pathLst>
                    <a:path w="1170" h="1011" extrusionOk="0">
                      <a:moveTo>
                        <a:pt x="593" y="0"/>
                      </a:moveTo>
                      <a:cubicBezTo>
                        <a:pt x="272" y="0"/>
                        <a:pt x="0" y="320"/>
                        <a:pt x="115" y="665"/>
                      </a:cubicBezTo>
                      <a:cubicBezTo>
                        <a:pt x="180" y="859"/>
                        <a:pt x="355" y="994"/>
                        <a:pt x="559" y="1009"/>
                      </a:cubicBezTo>
                      <a:cubicBezTo>
                        <a:pt x="571" y="1010"/>
                        <a:pt x="583" y="1010"/>
                        <a:pt x="595" y="1010"/>
                      </a:cubicBezTo>
                      <a:cubicBezTo>
                        <a:pt x="784" y="1010"/>
                        <a:pt x="960" y="903"/>
                        <a:pt x="1046" y="731"/>
                      </a:cubicBezTo>
                      <a:cubicBezTo>
                        <a:pt x="1170" y="482"/>
                        <a:pt x="1069" y="179"/>
                        <a:pt x="820" y="56"/>
                      </a:cubicBezTo>
                      <a:cubicBezTo>
                        <a:pt x="744" y="18"/>
                        <a:pt x="667" y="0"/>
                        <a:pt x="593" y="0"/>
                      </a:cubicBez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40" name="Google Shape;740;p16"/>
            <p:cNvGrpSpPr/>
            <p:nvPr/>
          </p:nvGrpSpPr>
          <p:grpSpPr>
            <a:xfrm>
              <a:off x="8615270" y="594538"/>
              <a:ext cx="275625" cy="273672"/>
              <a:chOff x="3461369" y="1048756"/>
              <a:chExt cx="253611" cy="251814"/>
            </a:xfrm>
          </p:grpSpPr>
          <p:grpSp>
            <p:nvGrpSpPr>
              <p:cNvPr id="741" name="Google Shape;741;p16"/>
              <p:cNvGrpSpPr/>
              <p:nvPr/>
            </p:nvGrpSpPr>
            <p:grpSpPr>
              <a:xfrm>
                <a:off x="3461369" y="1048756"/>
                <a:ext cx="253611" cy="251814"/>
                <a:chOff x="5014450" y="3083725"/>
                <a:chExt cx="109400" cy="108625"/>
              </a:xfrm>
            </p:grpSpPr>
            <p:sp>
              <p:nvSpPr>
                <p:cNvPr id="742" name="Google Shape;742;p16"/>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rgbClr val="FFFFFF"/>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6"/>
                <p:cNvSpPr/>
                <p:nvPr/>
              </p:nvSpPr>
              <p:spPr>
                <a:xfrm>
                  <a:off x="5014450" y="3083725"/>
                  <a:ext cx="109400" cy="108625"/>
                </a:xfrm>
                <a:custGeom>
                  <a:avLst/>
                  <a:gdLst/>
                  <a:ahLst/>
                  <a:cxnLst/>
                  <a:rect l="l" t="t" r="r" b="b"/>
                  <a:pathLst>
                    <a:path w="4376" h="4345" extrusionOk="0">
                      <a:moveTo>
                        <a:pt x="2324" y="231"/>
                      </a:moveTo>
                      <a:lnTo>
                        <a:pt x="2619" y="1312"/>
                      </a:lnTo>
                      <a:cubicBezTo>
                        <a:pt x="2686" y="1559"/>
                        <a:pt x="2862" y="1760"/>
                        <a:pt x="3098" y="1858"/>
                      </a:cubicBezTo>
                      <a:lnTo>
                        <a:pt x="4136" y="2295"/>
                      </a:lnTo>
                      <a:lnTo>
                        <a:pt x="3068" y="2517"/>
                      </a:lnTo>
                      <a:cubicBezTo>
                        <a:pt x="2765" y="2580"/>
                        <a:pt x="2516" y="2798"/>
                        <a:pt x="2414" y="3090"/>
                      </a:cubicBezTo>
                      <a:lnTo>
                        <a:pt x="2056" y="4118"/>
                      </a:lnTo>
                      <a:lnTo>
                        <a:pt x="1790" y="3096"/>
                      </a:lnTo>
                      <a:cubicBezTo>
                        <a:pt x="1712" y="2803"/>
                        <a:pt x="1502" y="2562"/>
                        <a:pt x="1221" y="2447"/>
                      </a:cubicBezTo>
                      <a:lnTo>
                        <a:pt x="250" y="2051"/>
                      </a:lnTo>
                      <a:lnTo>
                        <a:pt x="1289" y="1863"/>
                      </a:lnTo>
                      <a:cubicBezTo>
                        <a:pt x="1623" y="1803"/>
                        <a:pt x="1896" y="1563"/>
                        <a:pt x="1999" y="1240"/>
                      </a:cubicBezTo>
                      <a:lnTo>
                        <a:pt x="2324" y="231"/>
                      </a:lnTo>
                      <a:close/>
                      <a:moveTo>
                        <a:pt x="2329" y="1"/>
                      </a:moveTo>
                      <a:cubicBezTo>
                        <a:pt x="2307" y="1"/>
                        <a:pt x="2286" y="15"/>
                        <a:pt x="2279" y="37"/>
                      </a:cubicBezTo>
                      <a:lnTo>
                        <a:pt x="1902" y="1209"/>
                      </a:lnTo>
                      <a:cubicBezTo>
                        <a:pt x="1809" y="1496"/>
                        <a:pt x="1566" y="1709"/>
                        <a:pt x="1271" y="1762"/>
                      </a:cubicBezTo>
                      <a:lnTo>
                        <a:pt x="59" y="1983"/>
                      </a:lnTo>
                      <a:cubicBezTo>
                        <a:pt x="7" y="1991"/>
                        <a:pt x="0" y="2061"/>
                        <a:pt x="48" y="2080"/>
                      </a:cubicBezTo>
                      <a:lnTo>
                        <a:pt x="1183" y="2542"/>
                      </a:lnTo>
                      <a:cubicBezTo>
                        <a:pt x="1433" y="2645"/>
                        <a:pt x="1622" y="2859"/>
                        <a:pt x="1690" y="3121"/>
                      </a:cubicBezTo>
                      <a:lnTo>
                        <a:pt x="1999" y="4306"/>
                      </a:lnTo>
                      <a:cubicBezTo>
                        <a:pt x="2005" y="4328"/>
                        <a:pt x="2024" y="4344"/>
                        <a:pt x="2047" y="4345"/>
                      </a:cubicBezTo>
                      <a:lnTo>
                        <a:pt x="2048" y="4345"/>
                      </a:lnTo>
                      <a:cubicBezTo>
                        <a:pt x="2070" y="4345"/>
                        <a:pt x="2089" y="4332"/>
                        <a:pt x="2097" y="4311"/>
                      </a:cubicBezTo>
                      <a:lnTo>
                        <a:pt x="2510" y="3125"/>
                      </a:lnTo>
                      <a:cubicBezTo>
                        <a:pt x="2601" y="2866"/>
                        <a:pt x="2820" y="2674"/>
                        <a:pt x="3088" y="2618"/>
                      </a:cubicBezTo>
                      <a:lnTo>
                        <a:pt x="4319" y="2364"/>
                      </a:lnTo>
                      <a:cubicBezTo>
                        <a:pt x="4368" y="2353"/>
                        <a:pt x="4376" y="2286"/>
                        <a:pt x="4329" y="2265"/>
                      </a:cubicBezTo>
                      <a:lnTo>
                        <a:pt x="3138" y="1764"/>
                      </a:lnTo>
                      <a:cubicBezTo>
                        <a:pt x="2931" y="1679"/>
                        <a:pt x="2777" y="1502"/>
                        <a:pt x="2718" y="1286"/>
                      </a:cubicBezTo>
                      <a:lnTo>
                        <a:pt x="2378" y="39"/>
                      </a:lnTo>
                      <a:cubicBezTo>
                        <a:pt x="2372" y="18"/>
                        <a:pt x="2351" y="2"/>
                        <a:pt x="2329" y="1"/>
                      </a:cubicBezTo>
                      <a:close/>
                    </a:path>
                  </a:pathLst>
                </a:custGeom>
                <a:solidFill>
                  <a:srgbClr val="000000"/>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6"/>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chemeClr val="lt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5" name="Google Shape;745;p16"/>
              <p:cNvGrpSpPr/>
              <p:nvPr/>
            </p:nvGrpSpPr>
            <p:grpSpPr>
              <a:xfrm>
                <a:off x="3461369" y="1048756"/>
                <a:ext cx="253611" cy="251814"/>
                <a:chOff x="5014450" y="3083725"/>
                <a:chExt cx="109400" cy="108625"/>
              </a:xfrm>
            </p:grpSpPr>
            <p:sp>
              <p:nvSpPr>
                <p:cNvPr id="746" name="Google Shape;746;p16"/>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6"/>
                <p:cNvSpPr/>
                <p:nvPr/>
              </p:nvSpPr>
              <p:spPr>
                <a:xfrm>
                  <a:off x="5014450" y="3083725"/>
                  <a:ext cx="109400" cy="108625"/>
                </a:xfrm>
                <a:custGeom>
                  <a:avLst/>
                  <a:gdLst/>
                  <a:ahLst/>
                  <a:cxnLst/>
                  <a:rect l="l" t="t" r="r" b="b"/>
                  <a:pathLst>
                    <a:path w="4376" h="4345" extrusionOk="0">
                      <a:moveTo>
                        <a:pt x="2324" y="231"/>
                      </a:moveTo>
                      <a:lnTo>
                        <a:pt x="2619" y="1312"/>
                      </a:lnTo>
                      <a:cubicBezTo>
                        <a:pt x="2686" y="1559"/>
                        <a:pt x="2862" y="1760"/>
                        <a:pt x="3098" y="1858"/>
                      </a:cubicBezTo>
                      <a:lnTo>
                        <a:pt x="4136" y="2295"/>
                      </a:lnTo>
                      <a:lnTo>
                        <a:pt x="3068" y="2517"/>
                      </a:lnTo>
                      <a:cubicBezTo>
                        <a:pt x="2765" y="2580"/>
                        <a:pt x="2516" y="2798"/>
                        <a:pt x="2414" y="3090"/>
                      </a:cubicBezTo>
                      <a:lnTo>
                        <a:pt x="2056" y="4118"/>
                      </a:lnTo>
                      <a:lnTo>
                        <a:pt x="1790" y="3096"/>
                      </a:lnTo>
                      <a:cubicBezTo>
                        <a:pt x="1712" y="2803"/>
                        <a:pt x="1502" y="2562"/>
                        <a:pt x="1221" y="2447"/>
                      </a:cubicBezTo>
                      <a:lnTo>
                        <a:pt x="250" y="2051"/>
                      </a:lnTo>
                      <a:lnTo>
                        <a:pt x="1289" y="1863"/>
                      </a:lnTo>
                      <a:cubicBezTo>
                        <a:pt x="1623" y="1803"/>
                        <a:pt x="1896" y="1563"/>
                        <a:pt x="1999" y="1240"/>
                      </a:cubicBezTo>
                      <a:lnTo>
                        <a:pt x="2324" y="231"/>
                      </a:lnTo>
                      <a:close/>
                      <a:moveTo>
                        <a:pt x="2329" y="1"/>
                      </a:moveTo>
                      <a:cubicBezTo>
                        <a:pt x="2307" y="1"/>
                        <a:pt x="2286" y="15"/>
                        <a:pt x="2279" y="37"/>
                      </a:cubicBezTo>
                      <a:lnTo>
                        <a:pt x="1902" y="1209"/>
                      </a:lnTo>
                      <a:cubicBezTo>
                        <a:pt x="1809" y="1496"/>
                        <a:pt x="1566" y="1709"/>
                        <a:pt x="1271" y="1762"/>
                      </a:cubicBezTo>
                      <a:lnTo>
                        <a:pt x="59" y="1983"/>
                      </a:lnTo>
                      <a:cubicBezTo>
                        <a:pt x="7" y="1991"/>
                        <a:pt x="0" y="2061"/>
                        <a:pt x="48" y="2080"/>
                      </a:cubicBezTo>
                      <a:lnTo>
                        <a:pt x="1183" y="2542"/>
                      </a:lnTo>
                      <a:cubicBezTo>
                        <a:pt x="1433" y="2645"/>
                        <a:pt x="1622" y="2859"/>
                        <a:pt x="1690" y="3121"/>
                      </a:cubicBezTo>
                      <a:lnTo>
                        <a:pt x="1999" y="4306"/>
                      </a:lnTo>
                      <a:cubicBezTo>
                        <a:pt x="2005" y="4328"/>
                        <a:pt x="2024" y="4344"/>
                        <a:pt x="2047" y="4345"/>
                      </a:cubicBezTo>
                      <a:lnTo>
                        <a:pt x="2048" y="4345"/>
                      </a:lnTo>
                      <a:cubicBezTo>
                        <a:pt x="2070" y="4345"/>
                        <a:pt x="2089" y="4332"/>
                        <a:pt x="2097" y="4311"/>
                      </a:cubicBezTo>
                      <a:lnTo>
                        <a:pt x="2510" y="3125"/>
                      </a:lnTo>
                      <a:cubicBezTo>
                        <a:pt x="2601" y="2866"/>
                        <a:pt x="2820" y="2674"/>
                        <a:pt x="3088" y="2618"/>
                      </a:cubicBezTo>
                      <a:lnTo>
                        <a:pt x="4319" y="2364"/>
                      </a:lnTo>
                      <a:cubicBezTo>
                        <a:pt x="4368" y="2353"/>
                        <a:pt x="4376" y="2286"/>
                        <a:pt x="4329" y="2265"/>
                      </a:cubicBezTo>
                      <a:lnTo>
                        <a:pt x="3138" y="1764"/>
                      </a:lnTo>
                      <a:cubicBezTo>
                        <a:pt x="2931" y="1679"/>
                        <a:pt x="2777" y="1502"/>
                        <a:pt x="2718" y="1286"/>
                      </a:cubicBezTo>
                      <a:lnTo>
                        <a:pt x="2378" y="39"/>
                      </a:lnTo>
                      <a:cubicBezTo>
                        <a:pt x="2372" y="18"/>
                        <a:pt x="2351" y="2"/>
                        <a:pt x="23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6"/>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49" name="Google Shape;749;p16"/>
            <p:cNvGrpSpPr/>
            <p:nvPr/>
          </p:nvGrpSpPr>
          <p:grpSpPr>
            <a:xfrm>
              <a:off x="8163264" y="140529"/>
              <a:ext cx="151254" cy="150182"/>
              <a:chOff x="3461369" y="1048756"/>
              <a:chExt cx="253611" cy="251814"/>
            </a:xfrm>
          </p:grpSpPr>
          <p:grpSp>
            <p:nvGrpSpPr>
              <p:cNvPr id="750" name="Google Shape;750;p16"/>
              <p:cNvGrpSpPr/>
              <p:nvPr/>
            </p:nvGrpSpPr>
            <p:grpSpPr>
              <a:xfrm>
                <a:off x="3461369" y="1048756"/>
                <a:ext cx="253611" cy="251814"/>
                <a:chOff x="5014450" y="3083725"/>
                <a:chExt cx="109400" cy="108625"/>
              </a:xfrm>
            </p:grpSpPr>
            <p:sp>
              <p:nvSpPr>
                <p:cNvPr id="751" name="Google Shape;751;p16"/>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rgbClr val="FFFFFF"/>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6"/>
                <p:cNvSpPr/>
                <p:nvPr/>
              </p:nvSpPr>
              <p:spPr>
                <a:xfrm>
                  <a:off x="5014450" y="3083725"/>
                  <a:ext cx="109400" cy="108625"/>
                </a:xfrm>
                <a:custGeom>
                  <a:avLst/>
                  <a:gdLst/>
                  <a:ahLst/>
                  <a:cxnLst/>
                  <a:rect l="l" t="t" r="r" b="b"/>
                  <a:pathLst>
                    <a:path w="4376" h="4345" extrusionOk="0">
                      <a:moveTo>
                        <a:pt x="2324" y="231"/>
                      </a:moveTo>
                      <a:lnTo>
                        <a:pt x="2619" y="1312"/>
                      </a:lnTo>
                      <a:cubicBezTo>
                        <a:pt x="2686" y="1559"/>
                        <a:pt x="2862" y="1760"/>
                        <a:pt x="3098" y="1858"/>
                      </a:cubicBezTo>
                      <a:lnTo>
                        <a:pt x="4136" y="2295"/>
                      </a:lnTo>
                      <a:lnTo>
                        <a:pt x="3068" y="2517"/>
                      </a:lnTo>
                      <a:cubicBezTo>
                        <a:pt x="2765" y="2580"/>
                        <a:pt x="2516" y="2798"/>
                        <a:pt x="2414" y="3090"/>
                      </a:cubicBezTo>
                      <a:lnTo>
                        <a:pt x="2056" y="4118"/>
                      </a:lnTo>
                      <a:lnTo>
                        <a:pt x="1790" y="3096"/>
                      </a:lnTo>
                      <a:cubicBezTo>
                        <a:pt x="1712" y="2803"/>
                        <a:pt x="1502" y="2562"/>
                        <a:pt x="1221" y="2447"/>
                      </a:cubicBezTo>
                      <a:lnTo>
                        <a:pt x="250" y="2051"/>
                      </a:lnTo>
                      <a:lnTo>
                        <a:pt x="1289" y="1863"/>
                      </a:lnTo>
                      <a:cubicBezTo>
                        <a:pt x="1623" y="1803"/>
                        <a:pt x="1896" y="1563"/>
                        <a:pt x="1999" y="1240"/>
                      </a:cubicBezTo>
                      <a:lnTo>
                        <a:pt x="2324" y="231"/>
                      </a:lnTo>
                      <a:close/>
                      <a:moveTo>
                        <a:pt x="2329" y="1"/>
                      </a:moveTo>
                      <a:cubicBezTo>
                        <a:pt x="2307" y="1"/>
                        <a:pt x="2286" y="15"/>
                        <a:pt x="2279" y="37"/>
                      </a:cubicBezTo>
                      <a:lnTo>
                        <a:pt x="1902" y="1209"/>
                      </a:lnTo>
                      <a:cubicBezTo>
                        <a:pt x="1809" y="1496"/>
                        <a:pt x="1566" y="1709"/>
                        <a:pt x="1271" y="1762"/>
                      </a:cubicBezTo>
                      <a:lnTo>
                        <a:pt x="59" y="1983"/>
                      </a:lnTo>
                      <a:cubicBezTo>
                        <a:pt x="7" y="1991"/>
                        <a:pt x="0" y="2061"/>
                        <a:pt x="48" y="2080"/>
                      </a:cubicBezTo>
                      <a:lnTo>
                        <a:pt x="1183" y="2542"/>
                      </a:lnTo>
                      <a:cubicBezTo>
                        <a:pt x="1433" y="2645"/>
                        <a:pt x="1622" y="2859"/>
                        <a:pt x="1690" y="3121"/>
                      </a:cubicBezTo>
                      <a:lnTo>
                        <a:pt x="1999" y="4306"/>
                      </a:lnTo>
                      <a:cubicBezTo>
                        <a:pt x="2005" y="4328"/>
                        <a:pt x="2024" y="4344"/>
                        <a:pt x="2047" y="4345"/>
                      </a:cubicBezTo>
                      <a:lnTo>
                        <a:pt x="2048" y="4345"/>
                      </a:lnTo>
                      <a:cubicBezTo>
                        <a:pt x="2070" y="4345"/>
                        <a:pt x="2089" y="4332"/>
                        <a:pt x="2097" y="4311"/>
                      </a:cubicBezTo>
                      <a:lnTo>
                        <a:pt x="2510" y="3125"/>
                      </a:lnTo>
                      <a:cubicBezTo>
                        <a:pt x="2601" y="2866"/>
                        <a:pt x="2820" y="2674"/>
                        <a:pt x="3088" y="2618"/>
                      </a:cubicBezTo>
                      <a:lnTo>
                        <a:pt x="4319" y="2364"/>
                      </a:lnTo>
                      <a:cubicBezTo>
                        <a:pt x="4368" y="2353"/>
                        <a:pt x="4376" y="2286"/>
                        <a:pt x="4329" y="2265"/>
                      </a:cubicBezTo>
                      <a:lnTo>
                        <a:pt x="3138" y="1764"/>
                      </a:lnTo>
                      <a:cubicBezTo>
                        <a:pt x="2931" y="1679"/>
                        <a:pt x="2777" y="1502"/>
                        <a:pt x="2718" y="1286"/>
                      </a:cubicBezTo>
                      <a:lnTo>
                        <a:pt x="2378" y="39"/>
                      </a:lnTo>
                      <a:cubicBezTo>
                        <a:pt x="2372" y="18"/>
                        <a:pt x="2351" y="2"/>
                        <a:pt x="2329" y="1"/>
                      </a:cubicBezTo>
                      <a:close/>
                    </a:path>
                  </a:pathLst>
                </a:custGeom>
                <a:solidFill>
                  <a:srgbClr val="000000"/>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6"/>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chemeClr val="lt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4" name="Google Shape;754;p16"/>
              <p:cNvGrpSpPr/>
              <p:nvPr/>
            </p:nvGrpSpPr>
            <p:grpSpPr>
              <a:xfrm>
                <a:off x="3461369" y="1048756"/>
                <a:ext cx="253611" cy="251814"/>
                <a:chOff x="5014450" y="3083725"/>
                <a:chExt cx="109400" cy="108625"/>
              </a:xfrm>
            </p:grpSpPr>
            <p:sp>
              <p:nvSpPr>
                <p:cNvPr id="755" name="Google Shape;755;p16"/>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6"/>
                <p:cNvSpPr/>
                <p:nvPr/>
              </p:nvSpPr>
              <p:spPr>
                <a:xfrm>
                  <a:off x="5014450" y="3083725"/>
                  <a:ext cx="109400" cy="108625"/>
                </a:xfrm>
                <a:custGeom>
                  <a:avLst/>
                  <a:gdLst/>
                  <a:ahLst/>
                  <a:cxnLst/>
                  <a:rect l="l" t="t" r="r" b="b"/>
                  <a:pathLst>
                    <a:path w="4376" h="4345" extrusionOk="0">
                      <a:moveTo>
                        <a:pt x="2324" y="231"/>
                      </a:moveTo>
                      <a:lnTo>
                        <a:pt x="2619" y="1312"/>
                      </a:lnTo>
                      <a:cubicBezTo>
                        <a:pt x="2686" y="1559"/>
                        <a:pt x="2862" y="1760"/>
                        <a:pt x="3098" y="1858"/>
                      </a:cubicBezTo>
                      <a:lnTo>
                        <a:pt x="4136" y="2295"/>
                      </a:lnTo>
                      <a:lnTo>
                        <a:pt x="3068" y="2517"/>
                      </a:lnTo>
                      <a:cubicBezTo>
                        <a:pt x="2765" y="2580"/>
                        <a:pt x="2516" y="2798"/>
                        <a:pt x="2414" y="3090"/>
                      </a:cubicBezTo>
                      <a:lnTo>
                        <a:pt x="2056" y="4118"/>
                      </a:lnTo>
                      <a:lnTo>
                        <a:pt x="1790" y="3096"/>
                      </a:lnTo>
                      <a:cubicBezTo>
                        <a:pt x="1712" y="2803"/>
                        <a:pt x="1502" y="2562"/>
                        <a:pt x="1221" y="2447"/>
                      </a:cubicBezTo>
                      <a:lnTo>
                        <a:pt x="250" y="2051"/>
                      </a:lnTo>
                      <a:lnTo>
                        <a:pt x="1289" y="1863"/>
                      </a:lnTo>
                      <a:cubicBezTo>
                        <a:pt x="1623" y="1803"/>
                        <a:pt x="1896" y="1563"/>
                        <a:pt x="1999" y="1240"/>
                      </a:cubicBezTo>
                      <a:lnTo>
                        <a:pt x="2324" y="231"/>
                      </a:lnTo>
                      <a:close/>
                      <a:moveTo>
                        <a:pt x="2329" y="1"/>
                      </a:moveTo>
                      <a:cubicBezTo>
                        <a:pt x="2307" y="1"/>
                        <a:pt x="2286" y="15"/>
                        <a:pt x="2279" y="37"/>
                      </a:cubicBezTo>
                      <a:lnTo>
                        <a:pt x="1902" y="1209"/>
                      </a:lnTo>
                      <a:cubicBezTo>
                        <a:pt x="1809" y="1496"/>
                        <a:pt x="1566" y="1709"/>
                        <a:pt x="1271" y="1762"/>
                      </a:cubicBezTo>
                      <a:lnTo>
                        <a:pt x="59" y="1983"/>
                      </a:lnTo>
                      <a:cubicBezTo>
                        <a:pt x="7" y="1991"/>
                        <a:pt x="0" y="2061"/>
                        <a:pt x="48" y="2080"/>
                      </a:cubicBezTo>
                      <a:lnTo>
                        <a:pt x="1183" y="2542"/>
                      </a:lnTo>
                      <a:cubicBezTo>
                        <a:pt x="1433" y="2645"/>
                        <a:pt x="1622" y="2859"/>
                        <a:pt x="1690" y="3121"/>
                      </a:cubicBezTo>
                      <a:lnTo>
                        <a:pt x="1999" y="4306"/>
                      </a:lnTo>
                      <a:cubicBezTo>
                        <a:pt x="2005" y="4328"/>
                        <a:pt x="2024" y="4344"/>
                        <a:pt x="2047" y="4345"/>
                      </a:cubicBezTo>
                      <a:lnTo>
                        <a:pt x="2048" y="4345"/>
                      </a:lnTo>
                      <a:cubicBezTo>
                        <a:pt x="2070" y="4345"/>
                        <a:pt x="2089" y="4332"/>
                        <a:pt x="2097" y="4311"/>
                      </a:cubicBezTo>
                      <a:lnTo>
                        <a:pt x="2510" y="3125"/>
                      </a:lnTo>
                      <a:cubicBezTo>
                        <a:pt x="2601" y="2866"/>
                        <a:pt x="2820" y="2674"/>
                        <a:pt x="3088" y="2618"/>
                      </a:cubicBezTo>
                      <a:lnTo>
                        <a:pt x="4319" y="2364"/>
                      </a:lnTo>
                      <a:cubicBezTo>
                        <a:pt x="4368" y="2353"/>
                        <a:pt x="4376" y="2286"/>
                        <a:pt x="4329" y="2265"/>
                      </a:cubicBezTo>
                      <a:lnTo>
                        <a:pt x="3138" y="1764"/>
                      </a:lnTo>
                      <a:cubicBezTo>
                        <a:pt x="2931" y="1679"/>
                        <a:pt x="2777" y="1502"/>
                        <a:pt x="2718" y="1286"/>
                      </a:cubicBezTo>
                      <a:lnTo>
                        <a:pt x="2378" y="39"/>
                      </a:lnTo>
                      <a:cubicBezTo>
                        <a:pt x="2372" y="18"/>
                        <a:pt x="2351" y="2"/>
                        <a:pt x="23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6"/>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A1A1A">
                <a:alpha val="96078"/>
              </a:srgbClr>
            </a:gs>
            <a:gs pos="100000">
              <a:schemeClr val="dk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1pPr>
            <a:lvl2pPr lvl="1"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2pPr>
            <a:lvl3pPr lvl="2"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3pPr>
            <a:lvl4pPr lvl="3"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4pPr>
            <a:lvl5pPr lvl="4"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5pPr>
            <a:lvl6pPr lvl="5"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6pPr>
            <a:lvl7pPr lvl="6"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7pPr>
            <a:lvl8pPr lvl="7"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8pPr>
            <a:lvl9pPr lvl="8"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1pPr>
            <a:lvl2pPr marL="914400" lvl="1" indent="-317500">
              <a:lnSpc>
                <a:spcPct val="100000"/>
              </a:lnSpc>
              <a:spcBef>
                <a:spcPts val="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2pPr>
            <a:lvl3pPr marL="1371600" lvl="2" indent="-317500">
              <a:lnSpc>
                <a:spcPct val="100000"/>
              </a:lnSpc>
              <a:spcBef>
                <a:spcPts val="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3pPr>
            <a:lvl4pPr marL="1828800" lvl="3" indent="-317500">
              <a:lnSpc>
                <a:spcPct val="100000"/>
              </a:lnSpc>
              <a:spcBef>
                <a:spcPts val="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4pPr>
            <a:lvl5pPr marL="2286000" lvl="4" indent="-317500">
              <a:lnSpc>
                <a:spcPct val="100000"/>
              </a:lnSpc>
              <a:spcBef>
                <a:spcPts val="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5pPr>
            <a:lvl6pPr marL="2743200" lvl="5" indent="-317500">
              <a:lnSpc>
                <a:spcPct val="100000"/>
              </a:lnSpc>
              <a:spcBef>
                <a:spcPts val="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6pPr>
            <a:lvl7pPr marL="3200400" lvl="6" indent="-317500">
              <a:lnSpc>
                <a:spcPct val="100000"/>
              </a:lnSpc>
              <a:spcBef>
                <a:spcPts val="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7pPr>
            <a:lvl8pPr marL="3657600" lvl="7" indent="-317500">
              <a:lnSpc>
                <a:spcPct val="100000"/>
              </a:lnSpc>
              <a:spcBef>
                <a:spcPts val="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8pPr>
            <a:lvl9pPr marL="4114800" lvl="8" indent="-317500">
              <a:lnSpc>
                <a:spcPct val="100000"/>
              </a:lnSpc>
              <a:spcBef>
                <a:spcPts val="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9pPr>
          </a:lstStyle>
          <a:p>
            <a:endParaRPr/>
          </a:p>
        </p:txBody>
      </p:sp>
      <p:sp>
        <p:nvSpPr>
          <p:cNvPr id="2" name="Slide Number Placeholder 1">
            <a:extLst>
              <a:ext uri="{FF2B5EF4-FFF2-40B4-BE49-F238E27FC236}">
                <a16:creationId xmlns:a16="http://schemas.microsoft.com/office/drawing/2014/main" id="{E6F433CF-E006-6702-5CE0-32FB6788BC27}"/>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8B192D1F-B724-F744-B0BC-4523D765B900}" type="slidenum">
              <a:rPr lang="en-US" smtClean="0"/>
              <a:t>‹#›</a:t>
            </a:fld>
            <a:endParaRPr lang="en-US"/>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5" r:id="rId5"/>
    <p:sldLayoutId id="2147483658" r:id="rId6"/>
    <p:sldLayoutId id="2147483659" r:id="rId7"/>
    <p:sldLayoutId id="2147483661" r:id="rId8"/>
    <p:sldLayoutId id="2147483662" r:id="rId9"/>
    <p:sldLayoutId id="2147483671" r:id="rId10"/>
    <p:sldLayoutId id="2147483676" r:id="rId11"/>
    <p:sldLayoutId id="2147483679" r:id="rId12"/>
    <p:sldLayoutId id="2147483680"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37"/>
        <p:cNvGrpSpPr/>
        <p:nvPr/>
      </p:nvGrpSpPr>
      <p:grpSpPr>
        <a:xfrm>
          <a:off x="0" y="0"/>
          <a:ext cx="0" cy="0"/>
          <a:chOff x="0" y="0"/>
          <a:chExt cx="0" cy="0"/>
        </a:xfrm>
      </p:grpSpPr>
      <p:sp>
        <p:nvSpPr>
          <p:cNvPr id="2038" name="Google Shape;2038;p38"/>
          <p:cNvSpPr txBox="1">
            <a:spLocks noGrp="1"/>
          </p:cNvSpPr>
          <p:nvPr>
            <p:ph type="ctrTitle"/>
          </p:nvPr>
        </p:nvSpPr>
        <p:spPr>
          <a:xfrm>
            <a:off x="416595" y="650454"/>
            <a:ext cx="5557426" cy="317710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pc="600" dirty="0">
                <a:solidFill>
                  <a:schemeClr val="accent1"/>
                </a:solidFill>
              </a:rPr>
              <a:t>TEAM</a:t>
            </a:r>
            <a:br>
              <a:rPr lang="en" spc="600" dirty="0"/>
            </a:br>
            <a:r>
              <a:rPr lang="en" spc="600" dirty="0">
                <a:solidFill>
                  <a:schemeClr val="accent2"/>
                </a:solidFill>
              </a:rPr>
              <a:t>UFO</a:t>
            </a:r>
            <a:endParaRPr spc="600" dirty="0">
              <a:solidFill>
                <a:schemeClr val="accent1"/>
              </a:solidFill>
            </a:endParaRPr>
          </a:p>
        </p:txBody>
      </p:sp>
      <p:sp>
        <p:nvSpPr>
          <p:cNvPr id="2039" name="Google Shape;2039;p38"/>
          <p:cNvSpPr txBox="1">
            <a:spLocks noGrp="1"/>
          </p:cNvSpPr>
          <p:nvPr>
            <p:ph type="subTitle" idx="1"/>
          </p:nvPr>
        </p:nvSpPr>
        <p:spPr>
          <a:xfrm>
            <a:off x="439969" y="3136626"/>
            <a:ext cx="5614962" cy="76679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…Exploring the World Of</a:t>
            </a:r>
          </a:p>
          <a:p>
            <a:pPr marL="0" lvl="0" indent="0" algn="l" rtl="0">
              <a:spcBef>
                <a:spcPts val="0"/>
              </a:spcBef>
              <a:spcAft>
                <a:spcPts val="0"/>
              </a:spcAft>
              <a:buNone/>
            </a:pPr>
            <a:r>
              <a:rPr lang="en" dirty="0"/>
              <a:t>Declassified Government Documents…</a:t>
            </a:r>
            <a:endParaRPr dirty="0"/>
          </a:p>
        </p:txBody>
      </p:sp>
      <p:sp>
        <p:nvSpPr>
          <p:cNvPr id="2040" name="Google Shape;2040;p38"/>
          <p:cNvSpPr/>
          <p:nvPr/>
        </p:nvSpPr>
        <p:spPr>
          <a:xfrm>
            <a:off x="6050400" y="3992882"/>
            <a:ext cx="40691" cy="40625"/>
          </a:xfrm>
          <a:custGeom>
            <a:avLst/>
            <a:gdLst/>
            <a:ahLst/>
            <a:cxnLst/>
            <a:rect l="l" t="t" r="r" b="b"/>
            <a:pathLst>
              <a:path w="615" h="614" extrusionOk="0">
                <a:moveTo>
                  <a:pt x="307" y="1"/>
                </a:moveTo>
                <a:cubicBezTo>
                  <a:pt x="138" y="1"/>
                  <a:pt x="0" y="138"/>
                  <a:pt x="0" y="307"/>
                </a:cubicBezTo>
                <a:cubicBezTo>
                  <a:pt x="0" y="477"/>
                  <a:pt x="138" y="614"/>
                  <a:pt x="307" y="614"/>
                </a:cubicBezTo>
                <a:cubicBezTo>
                  <a:pt x="476" y="614"/>
                  <a:pt x="614" y="477"/>
                  <a:pt x="614" y="307"/>
                </a:cubicBezTo>
                <a:cubicBezTo>
                  <a:pt x="614" y="138"/>
                  <a:pt x="476" y="1"/>
                  <a:pt x="3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41" name="Google Shape;2041;p38"/>
          <p:cNvGrpSpPr/>
          <p:nvPr/>
        </p:nvGrpSpPr>
        <p:grpSpPr>
          <a:xfrm>
            <a:off x="6203979" y="375548"/>
            <a:ext cx="364057" cy="318910"/>
            <a:chOff x="6203979" y="375548"/>
            <a:chExt cx="364057" cy="318910"/>
          </a:xfrm>
        </p:grpSpPr>
        <p:grpSp>
          <p:nvGrpSpPr>
            <p:cNvPr id="2042" name="Google Shape;2042;p38"/>
            <p:cNvGrpSpPr/>
            <p:nvPr/>
          </p:nvGrpSpPr>
          <p:grpSpPr>
            <a:xfrm>
              <a:off x="6203979" y="375548"/>
              <a:ext cx="364057" cy="318910"/>
              <a:chOff x="5085975" y="3722900"/>
              <a:chExt cx="126400" cy="110725"/>
            </a:xfrm>
          </p:grpSpPr>
          <p:sp>
            <p:nvSpPr>
              <p:cNvPr id="2043" name="Google Shape;2043;p38"/>
              <p:cNvSpPr/>
              <p:nvPr/>
            </p:nvSpPr>
            <p:spPr>
              <a:xfrm>
                <a:off x="5087475" y="3724200"/>
                <a:ext cx="117725" cy="108100"/>
              </a:xfrm>
              <a:custGeom>
                <a:avLst/>
                <a:gdLst/>
                <a:ahLst/>
                <a:cxnLst/>
                <a:rect l="l" t="t" r="r" b="b"/>
                <a:pathLst>
                  <a:path w="4709" h="4324" extrusionOk="0">
                    <a:moveTo>
                      <a:pt x="2474" y="1"/>
                    </a:moveTo>
                    <a:cubicBezTo>
                      <a:pt x="2291" y="1"/>
                      <a:pt x="2107" y="24"/>
                      <a:pt x="1927" y="72"/>
                    </a:cubicBezTo>
                    <a:lnTo>
                      <a:pt x="1927" y="72"/>
                    </a:lnTo>
                    <a:cubicBezTo>
                      <a:pt x="1927" y="71"/>
                      <a:pt x="1927" y="70"/>
                      <a:pt x="1928" y="69"/>
                    </a:cubicBezTo>
                    <a:lnTo>
                      <a:pt x="1928" y="69"/>
                    </a:lnTo>
                    <a:cubicBezTo>
                      <a:pt x="1915" y="73"/>
                      <a:pt x="1903" y="78"/>
                      <a:pt x="1890" y="81"/>
                    </a:cubicBezTo>
                    <a:cubicBezTo>
                      <a:pt x="1849" y="92"/>
                      <a:pt x="1809" y="105"/>
                      <a:pt x="1771" y="119"/>
                    </a:cubicBezTo>
                    <a:cubicBezTo>
                      <a:pt x="1742" y="128"/>
                      <a:pt x="1714" y="138"/>
                      <a:pt x="1687" y="149"/>
                    </a:cubicBezTo>
                    <a:cubicBezTo>
                      <a:pt x="1647" y="164"/>
                      <a:pt x="1609" y="181"/>
                      <a:pt x="1571" y="198"/>
                    </a:cubicBezTo>
                    <a:cubicBezTo>
                      <a:pt x="1544" y="210"/>
                      <a:pt x="1517" y="223"/>
                      <a:pt x="1491" y="236"/>
                    </a:cubicBezTo>
                    <a:cubicBezTo>
                      <a:pt x="1452" y="256"/>
                      <a:pt x="1416" y="276"/>
                      <a:pt x="1380" y="297"/>
                    </a:cubicBezTo>
                    <a:cubicBezTo>
                      <a:pt x="1355" y="312"/>
                      <a:pt x="1328" y="327"/>
                      <a:pt x="1303" y="342"/>
                    </a:cubicBezTo>
                    <a:cubicBezTo>
                      <a:pt x="1267" y="365"/>
                      <a:pt x="1233" y="390"/>
                      <a:pt x="1199" y="414"/>
                    </a:cubicBezTo>
                    <a:cubicBezTo>
                      <a:pt x="1175" y="432"/>
                      <a:pt x="1151" y="449"/>
                      <a:pt x="1126" y="467"/>
                    </a:cubicBezTo>
                    <a:cubicBezTo>
                      <a:pt x="1093" y="495"/>
                      <a:pt x="1060" y="524"/>
                      <a:pt x="1028" y="553"/>
                    </a:cubicBezTo>
                    <a:cubicBezTo>
                      <a:pt x="1006" y="572"/>
                      <a:pt x="983" y="591"/>
                      <a:pt x="963" y="611"/>
                    </a:cubicBezTo>
                    <a:cubicBezTo>
                      <a:pt x="931" y="643"/>
                      <a:pt x="901" y="676"/>
                      <a:pt x="869" y="710"/>
                    </a:cubicBezTo>
                    <a:cubicBezTo>
                      <a:pt x="851" y="732"/>
                      <a:pt x="831" y="751"/>
                      <a:pt x="813" y="773"/>
                    </a:cubicBezTo>
                    <a:cubicBezTo>
                      <a:pt x="780" y="811"/>
                      <a:pt x="751" y="852"/>
                      <a:pt x="721" y="893"/>
                    </a:cubicBezTo>
                    <a:cubicBezTo>
                      <a:pt x="707" y="913"/>
                      <a:pt x="691" y="931"/>
                      <a:pt x="678" y="952"/>
                    </a:cubicBezTo>
                    <a:cubicBezTo>
                      <a:pt x="635" y="1014"/>
                      <a:pt x="596" y="1080"/>
                      <a:pt x="560" y="1146"/>
                    </a:cubicBezTo>
                    <a:cubicBezTo>
                      <a:pt x="0" y="2202"/>
                      <a:pt x="400" y="3511"/>
                      <a:pt x="1455" y="4072"/>
                    </a:cubicBezTo>
                    <a:cubicBezTo>
                      <a:pt x="1515" y="4103"/>
                      <a:pt x="1576" y="4132"/>
                      <a:pt x="1639" y="4158"/>
                    </a:cubicBezTo>
                    <a:cubicBezTo>
                      <a:pt x="1658" y="4166"/>
                      <a:pt x="1677" y="4173"/>
                      <a:pt x="1696" y="4180"/>
                    </a:cubicBezTo>
                    <a:cubicBezTo>
                      <a:pt x="1740" y="4197"/>
                      <a:pt x="1783" y="4213"/>
                      <a:pt x="1827" y="4226"/>
                    </a:cubicBezTo>
                    <a:cubicBezTo>
                      <a:pt x="1849" y="4232"/>
                      <a:pt x="1872" y="4239"/>
                      <a:pt x="1895" y="4245"/>
                    </a:cubicBezTo>
                    <a:cubicBezTo>
                      <a:pt x="1938" y="4257"/>
                      <a:pt x="1981" y="4268"/>
                      <a:pt x="2026" y="4277"/>
                    </a:cubicBezTo>
                    <a:cubicBezTo>
                      <a:pt x="2046" y="4281"/>
                      <a:pt x="2066" y="4286"/>
                      <a:pt x="2087" y="4290"/>
                    </a:cubicBezTo>
                    <a:cubicBezTo>
                      <a:pt x="2148" y="4301"/>
                      <a:pt x="2210" y="4310"/>
                      <a:pt x="2272" y="4315"/>
                    </a:cubicBezTo>
                    <a:cubicBezTo>
                      <a:pt x="2279" y="4316"/>
                      <a:pt x="2286" y="4316"/>
                      <a:pt x="2295" y="4317"/>
                    </a:cubicBezTo>
                    <a:cubicBezTo>
                      <a:pt x="2351" y="4322"/>
                      <a:pt x="2409" y="4323"/>
                      <a:pt x="2467" y="4323"/>
                    </a:cubicBezTo>
                    <a:cubicBezTo>
                      <a:pt x="2490" y="4323"/>
                      <a:pt x="2512" y="4322"/>
                      <a:pt x="2535" y="4322"/>
                    </a:cubicBezTo>
                    <a:cubicBezTo>
                      <a:pt x="2576" y="4321"/>
                      <a:pt x="2617" y="4319"/>
                      <a:pt x="2657" y="4315"/>
                    </a:cubicBezTo>
                    <a:cubicBezTo>
                      <a:pt x="2682" y="4313"/>
                      <a:pt x="2708" y="4310"/>
                      <a:pt x="2734" y="4307"/>
                    </a:cubicBezTo>
                    <a:cubicBezTo>
                      <a:pt x="2772" y="4302"/>
                      <a:pt x="2811" y="4296"/>
                      <a:pt x="2849" y="4289"/>
                    </a:cubicBezTo>
                    <a:cubicBezTo>
                      <a:pt x="2873" y="4285"/>
                      <a:pt x="2898" y="4281"/>
                      <a:pt x="2922" y="4275"/>
                    </a:cubicBezTo>
                    <a:cubicBezTo>
                      <a:pt x="2972" y="4265"/>
                      <a:pt x="3020" y="4252"/>
                      <a:pt x="3068" y="4238"/>
                    </a:cubicBezTo>
                    <a:cubicBezTo>
                      <a:pt x="3095" y="4231"/>
                      <a:pt x="3122" y="4222"/>
                      <a:pt x="3148" y="4213"/>
                    </a:cubicBezTo>
                    <a:cubicBezTo>
                      <a:pt x="3190" y="4200"/>
                      <a:pt x="3232" y="4185"/>
                      <a:pt x="3273" y="4168"/>
                    </a:cubicBezTo>
                    <a:cubicBezTo>
                      <a:pt x="3299" y="4158"/>
                      <a:pt x="3325" y="4145"/>
                      <a:pt x="3350" y="4135"/>
                    </a:cubicBezTo>
                    <a:cubicBezTo>
                      <a:pt x="3382" y="4120"/>
                      <a:pt x="3413" y="4106"/>
                      <a:pt x="3444" y="4090"/>
                    </a:cubicBezTo>
                    <a:cubicBezTo>
                      <a:pt x="3470" y="4077"/>
                      <a:pt x="3497" y="4063"/>
                      <a:pt x="3523" y="4048"/>
                    </a:cubicBezTo>
                    <a:cubicBezTo>
                      <a:pt x="3553" y="4033"/>
                      <a:pt x="3581" y="4014"/>
                      <a:pt x="3610" y="3996"/>
                    </a:cubicBezTo>
                    <a:cubicBezTo>
                      <a:pt x="3635" y="3981"/>
                      <a:pt x="3660" y="3966"/>
                      <a:pt x="3686" y="3950"/>
                    </a:cubicBezTo>
                    <a:cubicBezTo>
                      <a:pt x="3720" y="3926"/>
                      <a:pt x="3753" y="3900"/>
                      <a:pt x="3787" y="3875"/>
                    </a:cubicBezTo>
                    <a:cubicBezTo>
                      <a:pt x="3819" y="3850"/>
                      <a:pt x="3853" y="3822"/>
                      <a:pt x="3885" y="3795"/>
                    </a:cubicBezTo>
                    <a:cubicBezTo>
                      <a:pt x="3909" y="3774"/>
                      <a:pt x="3934" y="3752"/>
                      <a:pt x="3958" y="3731"/>
                    </a:cubicBezTo>
                    <a:lnTo>
                      <a:pt x="3956" y="3731"/>
                    </a:lnTo>
                    <a:cubicBezTo>
                      <a:pt x="4463" y="3254"/>
                      <a:pt x="4709" y="2560"/>
                      <a:pt x="4615" y="1870"/>
                    </a:cubicBezTo>
                    <a:cubicBezTo>
                      <a:pt x="4522" y="1180"/>
                      <a:pt x="4102" y="577"/>
                      <a:pt x="3486" y="251"/>
                    </a:cubicBezTo>
                    <a:lnTo>
                      <a:pt x="3486" y="252"/>
                    </a:lnTo>
                    <a:cubicBezTo>
                      <a:pt x="3172" y="86"/>
                      <a:pt x="2824" y="1"/>
                      <a:pt x="2474" y="1"/>
                    </a:cubicBezTo>
                    <a:close/>
                  </a:path>
                </a:pathLst>
              </a:custGeom>
              <a:solidFill>
                <a:srgbClr val="1EBDF7"/>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8"/>
              <p:cNvSpPr/>
              <p:nvPr/>
            </p:nvSpPr>
            <p:spPr>
              <a:xfrm>
                <a:off x="5085975" y="3722900"/>
                <a:ext cx="126400" cy="110725"/>
              </a:xfrm>
              <a:custGeom>
                <a:avLst/>
                <a:gdLst/>
                <a:ahLst/>
                <a:cxnLst/>
                <a:rect l="l" t="t" r="r" b="b"/>
                <a:pathLst>
                  <a:path w="5056" h="4429" extrusionOk="0">
                    <a:moveTo>
                      <a:pt x="2534" y="107"/>
                    </a:moveTo>
                    <a:cubicBezTo>
                      <a:pt x="2875" y="107"/>
                      <a:pt x="3214" y="190"/>
                      <a:pt x="3521" y="353"/>
                    </a:cubicBezTo>
                    <a:cubicBezTo>
                      <a:pt x="4549" y="899"/>
                      <a:pt x="4940" y="2180"/>
                      <a:pt x="4394" y="3208"/>
                    </a:cubicBezTo>
                    <a:cubicBezTo>
                      <a:pt x="4285" y="3410"/>
                      <a:pt x="4146" y="3593"/>
                      <a:pt x="3979" y="3749"/>
                    </a:cubicBezTo>
                    <a:cubicBezTo>
                      <a:pt x="3976" y="3752"/>
                      <a:pt x="3974" y="3755"/>
                      <a:pt x="3973" y="3758"/>
                    </a:cubicBezTo>
                    <a:cubicBezTo>
                      <a:pt x="3958" y="3770"/>
                      <a:pt x="3945" y="3782"/>
                      <a:pt x="3931" y="3795"/>
                    </a:cubicBezTo>
                    <a:cubicBezTo>
                      <a:pt x="3924" y="3800"/>
                      <a:pt x="3916" y="3806"/>
                      <a:pt x="3910" y="3812"/>
                    </a:cubicBezTo>
                    <a:cubicBezTo>
                      <a:pt x="3877" y="3840"/>
                      <a:pt x="3845" y="3866"/>
                      <a:pt x="3814" y="3890"/>
                    </a:cubicBezTo>
                    <a:cubicBezTo>
                      <a:pt x="3783" y="3914"/>
                      <a:pt x="3749" y="3939"/>
                      <a:pt x="3716" y="3962"/>
                    </a:cubicBezTo>
                    <a:cubicBezTo>
                      <a:pt x="3698" y="3975"/>
                      <a:pt x="3678" y="3986"/>
                      <a:pt x="3659" y="3998"/>
                    </a:cubicBezTo>
                    <a:lnTo>
                      <a:pt x="3642" y="4009"/>
                    </a:lnTo>
                    <a:cubicBezTo>
                      <a:pt x="3619" y="4023"/>
                      <a:pt x="3588" y="4041"/>
                      <a:pt x="3557" y="4059"/>
                    </a:cubicBezTo>
                    <a:cubicBezTo>
                      <a:pt x="3533" y="4072"/>
                      <a:pt x="3506" y="4087"/>
                      <a:pt x="3480" y="4100"/>
                    </a:cubicBezTo>
                    <a:cubicBezTo>
                      <a:pt x="3454" y="4113"/>
                      <a:pt x="3425" y="4128"/>
                      <a:pt x="3389" y="4143"/>
                    </a:cubicBezTo>
                    <a:lnTo>
                      <a:pt x="3373" y="4149"/>
                    </a:lnTo>
                    <a:cubicBezTo>
                      <a:pt x="3353" y="4159"/>
                      <a:pt x="3333" y="4169"/>
                      <a:pt x="3313" y="4176"/>
                    </a:cubicBezTo>
                    <a:cubicBezTo>
                      <a:pt x="3271" y="4193"/>
                      <a:pt x="3229" y="4207"/>
                      <a:pt x="3193" y="4219"/>
                    </a:cubicBezTo>
                    <a:cubicBezTo>
                      <a:pt x="3169" y="4228"/>
                      <a:pt x="3141" y="4236"/>
                      <a:pt x="3113" y="4244"/>
                    </a:cubicBezTo>
                    <a:cubicBezTo>
                      <a:pt x="3063" y="4259"/>
                      <a:pt x="3016" y="4271"/>
                      <a:pt x="2972" y="4280"/>
                    </a:cubicBezTo>
                    <a:cubicBezTo>
                      <a:pt x="2955" y="4284"/>
                      <a:pt x="2938" y="4286"/>
                      <a:pt x="2921" y="4290"/>
                    </a:cubicBezTo>
                    <a:lnTo>
                      <a:pt x="2899" y="4294"/>
                    </a:lnTo>
                    <a:cubicBezTo>
                      <a:pt x="2857" y="4301"/>
                      <a:pt x="2820" y="4307"/>
                      <a:pt x="2786" y="4310"/>
                    </a:cubicBezTo>
                    <a:cubicBezTo>
                      <a:pt x="2762" y="4314"/>
                      <a:pt x="2737" y="4317"/>
                      <a:pt x="2712" y="4319"/>
                    </a:cubicBezTo>
                    <a:cubicBezTo>
                      <a:pt x="2676" y="4323"/>
                      <a:pt x="2636" y="4324"/>
                      <a:pt x="2593" y="4326"/>
                    </a:cubicBezTo>
                    <a:lnTo>
                      <a:pt x="2572" y="4326"/>
                    </a:lnTo>
                    <a:cubicBezTo>
                      <a:pt x="2557" y="4327"/>
                      <a:pt x="2541" y="4327"/>
                      <a:pt x="2526" y="4327"/>
                    </a:cubicBezTo>
                    <a:cubicBezTo>
                      <a:pt x="2469" y="4327"/>
                      <a:pt x="2413" y="4325"/>
                      <a:pt x="2357" y="4320"/>
                    </a:cubicBezTo>
                    <a:lnTo>
                      <a:pt x="2336" y="4320"/>
                    </a:lnTo>
                    <a:cubicBezTo>
                      <a:pt x="2279" y="4314"/>
                      <a:pt x="2220" y="4306"/>
                      <a:pt x="2155" y="4295"/>
                    </a:cubicBezTo>
                    <a:cubicBezTo>
                      <a:pt x="2142" y="4292"/>
                      <a:pt x="2129" y="4289"/>
                      <a:pt x="2116" y="4286"/>
                    </a:cubicBezTo>
                    <a:lnTo>
                      <a:pt x="2095" y="4282"/>
                    </a:lnTo>
                    <a:cubicBezTo>
                      <a:pt x="2050" y="4272"/>
                      <a:pt x="2007" y="4262"/>
                      <a:pt x="1968" y="4250"/>
                    </a:cubicBezTo>
                    <a:cubicBezTo>
                      <a:pt x="1946" y="4246"/>
                      <a:pt x="1925" y="4238"/>
                      <a:pt x="1902" y="4231"/>
                    </a:cubicBezTo>
                    <a:cubicBezTo>
                      <a:pt x="1862" y="4219"/>
                      <a:pt x="1820" y="4204"/>
                      <a:pt x="1774" y="4187"/>
                    </a:cubicBezTo>
                    <a:lnTo>
                      <a:pt x="1755" y="4179"/>
                    </a:lnTo>
                    <a:cubicBezTo>
                      <a:pt x="1743" y="4175"/>
                      <a:pt x="1730" y="4170"/>
                      <a:pt x="1718" y="4164"/>
                    </a:cubicBezTo>
                    <a:cubicBezTo>
                      <a:pt x="1650" y="4136"/>
                      <a:pt x="1592" y="4109"/>
                      <a:pt x="1539" y="4081"/>
                    </a:cubicBezTo>
                    <a:cubicBezTo>
                      <a:pt x="510" y="3534"/>
                      <a:pt x="119" y="2253"/>
                      <a:pt x="665" y="1225"/>
                    </a:cubicBezTo>
                    <a:cubicBezTo>
                      <a:pt x="700" y="1159"/>
                      <a:pt x="738" y="1096"/>
                      <a:pt x="780" y="1034"/>
                    </a:cubicBezTo>
                    <a:cubicBezTo>
                      <a:pt x="787" y="1023"/>
                      <a:pt x="796" y="1013"/>
                      <a:pt x="804" y="1001"/>
                    </a:cubicBezTo>
                    <a:cubicBezTo>
                      <a:pt x="810" y="994"/>
                      <a:pt x="816" y="986"/>
                      <a:pt x="822" y="977"/>
                    </a:cubicBezTo>
                    <a:lnTo>
                      <a:pt x="827" y="971"/>
                    </a:lnTo>
                    <a:cubicBezTo>
                      <a:pt x="856" y="932"/>
                      <a:pt x="882" y="894"/>
                      <a:pt x="911" y="859"/>
                    </a:cubicBezTo>
                    <a:cubicBezTo>
                      <a:pt x="922" y="847"/>
                      <a:pt x="934" y="835"/>
                      <a:pt x="946" y="822"/>
                    </a:cubicBezTo>
                    <a:cubicBezTo>
                      <a:pt x="952" y="814"/>
                      <a:pt x="961" y="807"/>
                      <a:pt x="968" y="799"/>
                    </a:cubicBezTo>
                    <a:lnTo>
                      <a:pt x="976" y="790"/>
                    </a:lnTo>
                    <a:cubicBezTo>
                      <a:pt x="1004" y="758"/>
                      <a:pt x="1030" y="730"/>
                      <a:pt x="1058" y="702"/>
                    </a:cubicBezTo>
                    <a:cubicBezTo>
                      <a:pt x="1071" y="689"/>
                      <a:pt x="1086" y="677"/>
                      <a:pt x="1100" y="663"/>
                    </a:cubicBezTo>
                    <a:lnTo>
                      <a:pt x="1123" y="644"/>
                    </a:lnTo>
                    <a:lnTo>
                      <a:pt x="1129" y="639"/>
                    </a:lnTo>
                    <a:cubicBezTo>
                      <a:pt x="1160" y="612"/>
                      <a:pt x="1189" y="587"/>
                      <a:pt x="1219" y="563"/>
                    </a:cubicBezTo>
                    <a:cubicBezTo>
                      <a:pt x="1235" y="549"/>
                      <a:pt x="1251" y="537"/>
                      <a:pt x="1268" y="525"/>
                    </a:cubicBezTo>
                    <a:lnTo>
                      <a:pt x="1289" y="510"/>
                    </a:lnTo>
                    <a:cubicBezTo>
                      <a:pt x="1322" y="487"/>
                      <a:pt x="1356" y="462"/>
                      <a:pt x="1391" y="440"/>
                    </a:cubicBezTo>
                    <a:cubicBezTo>
                      <a:pt x="1410" y="428"/>
                      <a:pt x="1429" y="416"/>
                      <a:pt x="1450" y="404"/>
                    </a:cubicBezTo>
                    <a:lnTo>
                      <a:pt x="1467" y="394"/>
                    </a:lnTo>
                    <a:cubicBezTo>
                      <a:pt x="1498" y="375"/>
                      <a:pt x="1535" y="353"/>
                      <a:pt x="1574" y="334"/>
                    </a:cubicBezTo>
                    <a:cubicBezTo>
                      <a:pt x="1596" y="323"/>
                      <a:pt x="1618" y="312"/>
                      <a:pt x="1642" y="302"/>
                    </a:cubicBezTo>
                    <a:lnTo>
                      <a:pt x="1653" y="297"/>
                    </a:lnTo>
                    <a:cubicBezTo>
                      <a:pt x="1683" y="284"/>
                      <a:pt x="1723" y="266"/>
                      <a:pt x="1765" y="249"/>
                    </a:cubicBezTo>
                    <a:cubicBezTo>
                      <a:pt x="1791" y="238"/>
                      <a:pt x="1819" y="228"/>
                      <a:pt x="1846" y="219"/>
                    </a:cubicBezTo>
                    <a:cubicBezTo>
                      <a:pt x="1890" y="204"/>
                      <a:pt x="1928" y="192"/>
                      <a:pt x="1963" y="183"/>
                    </a:cubicBezTo>
                    <a:cubicBezTo>
                      <a:pt x="1970" y="180"/>
                      <a:pt x="1977" y="178"/>
                      <a:pt x="1983" y="177"/>
                    </a:cubicBezTo>
                    <a:lnTo>
                      <a:pt x="1986" y="175"/>
                    </a:lnTo>
                    <a:cubicBezTo>
                      <a:pt x="1989" y="175"/>
                      <a:pt x="1994" y="177"/>
                      <a:pt x="1998" y="177"/>
                    </a:cubicBezTo>
                    <a:cubicBezTo>
                      <a:pt x="2174" y="130"/>
                      <a:pt x="2354" y="107"/>
                      <a:pt x="2534" y="107"/>
                    </a:cubicBezTo>
                    <a:close/>
                    <a:moveTo>
                      <a:pt x="2532" y="1"/>
                    </a:moveTo>
                    <a:cubicBezTo>
                      <a:pt x="2350" y="1"/>
                      <a:pt x="2168" y="23"/>
                      <a:pt x="1988" y="68"/>
                    </a:cubicBezTo>
                    <a:cubicBezTo>
                      <a:pt x="1983" y="68"/>
                      <a:pt x="1979" y="68"/>
                      <a:pt x="1974" y="70"/>
                    </a:cubicBezTo>
                    <a:cubicBezTo>
                      <a:pt x="1965" y="72"/>
                      <a:pt x="1957" y="74"/>
                      <a:pt x="1949" y="78"/>
                    </a:cubicBezTo>
                    <a:cubicBezTo>
                      <a:pt x="1945" y="79"/>
                      <a:pt x="1939" y="82"/>
                      <a:pt x="1934" y="83"/>
                    </a:cubicBezTo>
                    <a:cubicBezTo>
                      <a:pt x="1897" y="94"/>
                      <a:pt x="1857" y="106"/>
                      <a:pt x="1813" y="121"/>
                    </a:cubicBezTo>
                    <a:cubicBezTo>
                      <a:pt x="1783" y="131"/>
                      <a:pt x="1755" y="141"/>
                      <a:pt x="1726" y="151"/>
                    </a:cubicBezTo>
                    <a:cubicBezTo>
                      <a:pt x="1682" y="169"/>
                      <a:pt x="1640" y="187"/>
                      <a:pt x="1608" y="202"/>
                    </a:cubicBezTo>
                    <a:lnTo>
                      <a:pt x="1599" y="207"/>
                    </a:lnTo>
                    <a:cubicBezTo>
                      <a:pt x="1575" y="218"/>
                      <a:pt x="1550" y="228"/>
                      <a:pt x="1525" y="242"/>
                    </a:cubicBezTo>
                    <a:cubicBezTo>
                      <a:pt x="1485" y="262"/>
                      <a:pt x="1446" y="284"/>
                      <a:pt x="1412" y="304"/>
                    </a:cubicBezTo>
                    <a:lnTo>
                      <a:pt x="1397" y="312"/>
                    </a:lnTo>
                    <a:cubicBezTo>
                      <a:pt x="1376" y="325"/>
                      <a:pt x="1355" y="337"/>
                      <a:pt x="1334" y="351"/>
                    </a:cubicBezTo>
                    <a:cubicBezTo>
                      <a:pt x="1297" y="375"/>
                      <a:pt x="1260" y="401"/>
                      <a:pt x="1227" y="425"/>
                    </a:cubicBezTo>
                    <a:lnTo>
                      <a:pt x="1207" y="441"/>
                    </a:lnTo>
                    <a:cubicBezTo>
                      <a:pt x="1190" y="453"/>
                      <a:pt x="1171" y="466"/>
                      <a:pt x="1154" y="480"/>
                    </a:cubicBezTo>
                    <a:cubicBezTo>
                      <a:pt x="1120" y="506"/>
                      <a:pt x="1089" y="534"/>
                      <a:pt x="1059" y="561"/>
                    </a:cubicBezTo>
                    <a:lnTo>
                      <a:pt x="1053" y="567"/>
                    </a:lnTo>
                    <a:lnTo>
                      <a:pt x="1031" y="585"/>
                    </a:lnTo>
                    <a:cubicBezTo>
                      <a:pt x="1017" y="599"/>
                      <a:pt x="1000" y="612"/>
                      <a:pt x="986" y="627"/>
                    </a:cubicBezTo>
                    <a:cubicBezTo>
                      <a:pt x="956" y="657"/>
                      <a:pt x="927" y="689"/>
                      <a:pt x="899" y="719"/>
                    </a:cubicBezTo>
                    <a:lnTo>
                      <a:pt x="891" y="728"/>
                    </a:lnTo>
                    <a:lnTo>
                      <a:pt x="870" y="750"/>
                    </a:lnTo>
                    <a:cubicBezTo>
                      <a:pt x="857" y="763"/>
                      <a:pt x="845" y="778"/>
                      <a:pt x="832" y="792"/>
                    </a:cubicBezTo>
                    <a:cubicBezTo>
                      <a:pt x="801" y="831"/>
                      <a:pt x="772" y="870"/>
                      <a:pt x="743" y="910"/>
                    </a:cubicBezTo>
                    <a:lnTo>
                      <a:pt x="738" y="916"/>
                    </a:lnTo>
                    <a:cubicBezTo>
                      <a:pt x="733" y="923"/>
                      <a:pt x="727" y="930"/>
                      <a:pt x="721" y="938"/>
                    </a:cubicBezTo>
                    <a:cubicBezTo>
                      <a:pt x="713" y="950"/>
                      <a:pt x="703" y="962"/>
                      <a:pt x="694" y="976"/>
                    </a:cubicBezTo>
                    <a:cubicBezTo>
                      <a:pt x="650" y="1040"/>
                      <a:pt x="611" y="1107"/>
                      <a:pt x="573" y="1176"/>
                    </a:cubicBezTo>
                    <a:cubicBezTo>
                      <a:pt x="0" y="2253"/>
                      <a:pt x="411" y="3596"/>
                      <a:pt x="1489" y="4170"/>
                    </a:cubicBezTo>
                    <a:cubicBezTo>
                      <a:pt x="1546" y="4200"/>
                      <a:pt x="1607" y="4228"/>
                      <a:pt x="1677" y="4258"/>
                    </a:cubicBezTo>
                    <a:cubicBezTo>
                      <a:pt x="1690" y="4264"/>
                      <a:pt x="1705" y="4268"/>
                      <a:pt x="1718" y="4273"/>
                    </a:cubicBezTo>
                    <a:lnTo>
                      <a:pt x="1737" y="4280"/>
                    </a:lnTo>
                    <a:cubicBezTo>
                      <a:pt x="1784" y="4298"/>
                      <a:pt x="1828" y="4314"/>
                      <a:pt x="1870" y="4327"/>
                    </a:cubicBezTo>
                    <a:cubicBezTo>
                      <a:pt x="1893" y="4335"/>
                      <a:pt x="1917" y="4342"/>
                      <a:pt x="1939" y="4348"/>
                    </a:cubicBezTo>
                    <a:cubicBezTo>
                      <a:pt x="1982" y="4360"/>
                      <a:pt x="2026" y="4371"/>
                      <a:pt x="2074" y="4380"/>
                    </a:cubicBezTo>
                    <a:lnTo>
                      <a:pt x="2094" y="4385"/>
                    </a:lnTo>
                    <a:cubicBezTo>
                      <a:pt x="2108" y="4387"/>
                      <a:pt x="2122" y="4391"/>
                      <a:pt x="2137" y="4393"/>
                    </a:cubicBezTo>
                    <a:cubicBezTo>
                      <a:pt x="2205" y="4405"/>
                      <a:pt x="2267" y="4414"/>
                      <a:pt x="2326" y="4420"/>
                    </a:cubicBezTo>
                    <a:cubicBezTo>
                      <a:pt x="2332" y="4421"/>
                      <a:pt x="2337" y="4421"/>
                      <a:pt x="2342" y="4421"/>
                    </a:cubicBezTo>
                    <a:lnTo>
                      <a:pt x="2350" y="4421"/>
                    </a:lnTo>
                    <a:cubicBezTo>
                      <a:pt x="2408" y="4426"/>
                      <a:pt x="2467" y="4428"/>
                      <a:pt x="2527" y="4428"/>
                    </a:cubicBezTo>
                    <a:cubicBezTo>
                      <a:pt x="2544" y="4428"/>
                      <a:pt x="2560" y="4427"/>
                      <a:pt x="2575" y="4425"/>
                    </a:cubicBezTo>
                    <a:lnTo>
                      <a:pt x="2594" y="4425"/>
                    </a:lnTo>
                    <a:cubicBezTo>
                      <a:pt x="2640" y="4423"/>
                      <a:pt x="2681" y="4421"/>
                      <a:pt x="2718" y="4417"/>
                    </a:cubicBezTo>
                    <a:cubicBezTo>
                      <a:pt x="2744" y="4415"/>
                      <a:pt x="2771" y="4413"/>
                      <a:pt x="2796" y="4409"/>
                    </a:cubicBezTo>
                    <a:cubicBezTo>
                      <a:pt x="2832" y="4404"/>
                      <a:pt x="2871" y="4398"/>
                      <a:pt x="2915" y="4391"/>
                    </a:cubicBezTo>
                    <a:lnTo>
                      <a:pt x="2935" y="4387"/>
                    </a:lnTo>
                    <a:cubicBezTo>
                      <a:pt x="2953" y="4384"/>
                      <a:pt x="2972" y="4381"/>
                      <a:pt x="2990" y="4377"/>
                    </a:cubicBezTo>
                    <a:cubicBezTo>
                      <a:pt x="3038" y="4367"/>
                      <a:pt x="3087" y="4354"/>
                      <a:pt x="3140" y="4339"/>
                    </a:cubicBezTo>
                    <a:cubicBezTo>
                      <a:pt x="3169" y="4331"/>
                      <a:pt x="3197" y="4321"/>
                      <a:pt x="3223" y="4313"/>
                    </a:cubicBezTo>
                    <a:cubicBezTo>
                      <a:pt x="3259" y="4301"/>
                      <a:pt x="3304" y="4286"/>
                      <a:pt x="3349" y="4268"/>
                    </a:cubicBezTo>
                    <a:cubicBezTo>
                      <a:pt x="3372" y="4259"/>
                      <a:pt x="3393" y="4249"/>
                      <a:pt x="3414" y="4241"/>
                    </a:cubicBezTo>
                    <a:lnTo>
                      <a:pt x="3428" y="4234"/>
                    </a:lnTo>
                    <a:cubicBezTo>
                      <a:pt x="3466" y="4217"/>
                      <a:pt x="3497" y="4202"/>
                      <a:pt x="3524" y="4189"/>
                    </a:cubicBezTo>
                    <a:cubicBezTo>
                      <a:pt x="3553" y="4175"/>
                      <a:pt x="3580" y="4160"/>
                      <a:pt x="3606" y="4146"/>
                    </a:cubicBezTo>
                    <a:cubicBezTo>
                      <a:pt x="3640" y="4127"/>
                      <a:pt x="3672" y="4107"/>
                      <a:pt x="3696" y="4093"/>
                    </a:cubicBezTo>
                    <a:lnTo>
                      <a:pt x="3712" y="4083"/>
                    </a:lnTo>
                    <a:cubicBezTo>
                      <a:pt x="3731" y="4070"/>
                      <a:pt x="3752" y="4058"/>
                      <a:pt x="3772" y="4044"/>
                    </a:cubicBezTo>
                    <a:cubicBezTo>
                      <a:pt x="3808" y="4020"/>
                      <a:pt x="3843" y="3993"/>
                      <a:pt x="3875" y="3968"/>
                    </a:cubicBezTo>
                    <a:cubicBezTo>
                      <a:pt x="3908" y="3943"/>
                      <a:pt x="3942" y="3916"/>
                      <a:pt x="3975" y="3886"/>
                    </a:cubicBezTo>
                    <a:lnTo>
                      <a:pt x="3996" y="3869"/>
                    </a:lnTo>
                    <a:cubicBezTo>
                      <a:pt x="4014" y="3854"/>
                      <a:pt x="4033" y="3838"/>
                      <a:pt x="4051" y="3820"/>
                    </a:cubicBezTo>
                    <a:cubicBezTo>
                      <a:pt x="4053" y="3818"/>
                      <a:pt x="4056" y="3815"/>
                      <a:pt x="4058" y="3812"/>
                    </a:cubicBezTo>
                    <a:cubicBezTo>
                      <a:pt x="4229" y="3649"/>
                      <a:pt x="4372" y="3461"/>
                      <a:pt x="4482" y="3253"/>
                    </a:cubicBezTo>
                    <a:cubicBezTo>
                      <a:pt x="5056" y="2174"/>
                      <a:pt x="4645" y="832"/>
                      <a:pt x="3568" y="258"/>
                    </a:cubicBezTo>
                    <a:cubicBezTo>
                      <a:pt x="3246" y="88"/>
                      <a:pt x="2891" y="1"/>
                      <a:pt x="2532" y="1"/>
                    </a:cubicBezTo>
                    <a:close/>
                  </a:path>
                </a:pathLst>
              </a:custGeom>
              <a:solidFill>
                <a:srgbClr val="050505"/>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8"/>
              <p:cNvSpPr/>
              <p:nvPr/>
            </p:nvSpPr>
            <p:spPr>
              <a:xfrm>
                <a:off x="5091100" y="3724175"/>
                <a:ext cx="119900" cy="108175"/>
              </a:xfrm>
              <a:custGeom>
                <a:avLst/>
                <a:gdLst/>
                <a:ahLst/>
                <a:cxnLst/>
                <a:rect l="l" t="t" r="r" b="b"/>
                <a:pathLst>
                  <a:path w="4796" h="4327" extrusionOk="0">
                    <a:moveTo>
                      <a:pt x="2326" y="1"/>
                    </a:moveTo>
                    <a:cubicBezTo>
                      <a:pt x="1834" y="1"/>
                      <a:pt x="1345" y="168"/>
                      <a:pt x="949" y="495"/>
                    </a:cubicBezTo>
                    <a:cubicBezTo>
                      <a:pt x="275" y="1050"/>
                      <a:pt x="1" y="1959"/>
                      <a:pt x="257" y="2795"/>
                    </a:cubicBezTo>
                    <a:cubicBezTo>
                      <a:pt x="513" y="3632"/>
                      <a:pt x="1247" y="4232"/>
                      <a:pt x="2117" y="4316"/>
                    </a:cubicBezTo>
                    <a:cubicBezTo>
                      <a:pt x="2187" y="4323"/>
                      <a:pt x="2257" y="4326"/>
                      <a:pt x="2326" y="4326"/>
                    </a:cubicBezTo>
                    <a:cubicBezTo>
                      <a:pt x="3120" y="4326"/>
                      <a:pt x="3857" y="3889"/>
                      <a:pt x="4234" y="3179"/>
                    </a:cubicBezTo>
                    <a:cubicBezTo>
                      <a:pt x="4796" y="2123"/>
                      <a:pt x="4395" y="814"/>
                      <a:pt x="3341" y="253"/>
                    </a:cubicBezTo>
                    <a:cubicBezTo>
                      <a:pt x="3022" y="84"/>
                      <a:pt x="2673" y="1"/>
                      <a:pt x="2326" y="1"/>
                    </a:cubicBezTo>
                    <a:close/>
                  </a:path>
                </a:pathLst>
              </a:custGeom>
              <a:solidFill>
                <a:srgbClr val="FFFFFF"/>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8"/>
              <p:cNvSpPr/>
              <p:nvPr/>
            </p:nvSpPr>
            <p:spPr>
              <a:xfrm>
                <a:off x="5092900" y="3725900"/>
                <a:ext cx="93525" cy="106425"/>
              </a:xfrm>
              <a:custGeom>
                <a:avLst/>
                <a:gdLst/>
                <a:ahLst/>
                <a:cxnLst/>
                <a:rect l="l" t="t" r="r" b="b"/>
                <a:pathLst>
                  <a:path w="3741" h="4257" extrusionOk="0">
                    <a:moveTo>
                      <a:pt x="1711" y="0"/>
                    </a:moveTo>
                    <a:lnTo>
                      <a:pt x="1711" y="0"/>
                    </a:lnTo>
                    <a:cubicBezTo>
                      <a:pt x="1063" y="167"/>
                      <a:pt x="530" y="625"/>
                      <a:pt x="265" y="1239"/>
                    </a:cubicBezTo>
                    <a:cubicBezTo>
                      <a:pt x="1" y="1854"/>
                      <a:pt x="36" y="2557"/>
                      <a:pt x="360" y="3142"/>
                    </a:cubicBezTo>
                    <a:cubicBezTo>
                      <a:pt x="685" y="3728"/>
                      <a:pt x="1260" y="4129"/>
                      <a:pt x="1922" y="4231"/>
                    </a:cubicBezTo>
                    <a:cubicBezTo>
                      <a:pt x="2032" y="4248"/>
                      <a:pt x="2142" y="4257"/>
                      <a:pt x="2252" y="4257"/>
                    </a:cubicBezTo>
                    <a:cubicBezTo>
                      <a:pt x="2802" y="4257"/>
                      <a:pt x="3336" y="4048"/>
                      <a:pt x="3740" y="3664"/>
                    </a:cubicBezTo>
                    <a:lnTo>
                      <a:pt x="3740" y="3664"/>
                    </a:lnTo>
                    <a:cubicBezTo>
                      <a:pt x="3562" y="3710"/>
                      <a:pt x="3380" y="3733"/>
                      <a:pt x="3198" y="3733"/>
                    </a:cubicBezTo>
                    <a:cubicBezTo>
                      <a:pt x="2847" y="3733"/>
                      <a:pt x="2498" y="3647"/>
                      <a:pt x="2184" y="3480"/>
                    </a:cubicBezTo>
                    <a:cubicBezTo>
                      <a:pt x="1569" y="3153"/>
                      <a:pt x="1150" y="2551"/>
                      <a:pt x="1056" y="1861"/>
                    </a:cubicBezTo>
                    <a:cubicBezTo>
                      <a:pt x="962" y="1171"/>
                      <a:pt x="1206" y="479"/>
                      <a:pt x="1711" y="0"/>
                    </a:cubicBezTo>
                    <a:close/>
                  </a:path>
                </a:pathLst>
              </a:custGeom>
              <a:solidFill>
                <a:srgbClr val="1EBDF7"/>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7" name="Google Shape;2047;p38"/>
            <p:cNvGrpSpPr/>
            <p:nvPr/>
          </p:nvGrpSpPr>
          <p:grpSpPr>
            <a:xfrm>
              <a:off x="6203979" y="375548"/>
              <a:ext cx="364057" cy="318910"/>
              <a:chOff x="5085975" y="3722900"/>
              <a:chExt cx="126400" cy="110725"/>
            </a:xfrm>
          </p:grpSpPr>
          <p:sp>
            <p:nvSpPr>
              <p:cNvPr id="2048" name="Google Shape;2048;p38"/>
              <p:cNvSpPr/>
              <p:nvPr/>
            </p:nvSpPr>
            <p:spPr>
              <a:xfrm>
                <a:off x="5087475" y="3724200"/>
                <a:ext cx="117725" cy="108100"/>
              </a:xfrm>
              <a:custGeom>
                <a:avLst/>
                <a:gdLst/>
                <a:ahLst/>
                <a:cxnLst/>
                <a:rect l="l" t="t" r="r" b="b"/>
                <a:pathLst>
                  <a:path w="4709" h="4324" extrusionOk="0">
                    <a:moveTo>
                      <a:pt x="2474" y="1"/>
                    </a:moveTo>
                    <a:cubicBezTo>
                      <a:pt x="2291" y="1"/>
                      <a:pt x="2107" y="24"/>
                      <a:pt x="1927" y="72"/>
                    </a:cubicBezTo>
                    <a:lnTo>
                      <a:pt x="1927" y="72"/>
                    </a:lnTo>
                    <a:cubicBezTo>
                      <a:pt x="1927" y="71"/>
                      <a:pt x="1927" y="70"/>
                      <a:pt x="1928" y="69"/>
                    </a:cubicBezTo>
                    <a:lnTo>
                      <a:pt x="1928" y="69"/>
                    </a:lnTo>
                    <a:cubicBezTo>
                      <a:pt x="1915" y="73"/>
                      <a:pt x="1903" y="78"/>
                      <a:pt x="1890" y="81"/>
                    </a:cubicBezTo>
                    <a:cubicBezTo>
                      <a:pt x="1849" y="92"/>
                      <a:pt x="1809" y="105"/>
                      <a:pt x="1771" y="119"/>
                    </a:cubicBezTo>
                    <a:cubicBezTo>
                      <a:pt x="1742" y="128"/>
                      <a:pt x="1714" y="138"/>
                      <a:pt x="1687" y="149"/>
                    </a:cubicBezTo>
                    <a:cubicBezTo>
                      <a:pt x="1647" y="164"/>
                      <a:pt x="1609" y="181"/>
                      <a:pt x="1571" y="198"/>
                    </a:cubicBezTo>
                    <a:cubicBezTo>
                      <a:pt x="1544" y="210"/>
                      <a:pt x="1517" y="223"/>
                      <a:pt x="1491" y="236"/>
                    </a:cubicBezTo>
                    <a:cubicBezTo>
                      <a:pt x="1452" y="256"/>
                      <a:pt x="1416" y="276"/>
                      <a:pt x="1380" y="297"/>
                    </a:cubicBezTo>
                    <a:cubicBezTo>
                      <a:pt x="1355" y="312"/>
                      <a:pt x="1328" y="327"/>
                      <a:pt x="1303" y="342"/>
                    </a:cubicBezTo>
                    <a:cubicBezTo>
                      <a:pt x="1267" y="365"/>
                      <a:pt x="1233" y="390"/>
                      <a:pt x="1199" y="414"/>
                    </a:cubicBezTo>
                    <a:cubicBezTo>
                      <a:pt x="1175" y="432"/>
                      <a:pt x="1151" y="449"/>
                      <a:pt x="1126" y="467"/>
                    </a:cubicBezTo>
                    <a:cubicBezTo>
                      <a:pt x="1093" y="495"/>
                      <a:pt x="1060" y="524"/>
                      <a:pt x="1028" y="553"/>
                    </a:cubicBezTo>
                    <a:cubicBezTo>
                      <a:pt x="1006" y="572"/>
                      <a:pt x="983" y="591"/>
                      <a:pt x="963" y="611"/>
                    </a:cubicBezTo>
                    <a:cubicBezTo>
                      <a:pt x="931" y="643"/>
                      <a:pt x="901" y="676"/>
                      <a:pt x="869" y="710"/>
                    </a:cubicBezTo>
                    <a:cubicBezTo>
                      <a:pt x="851" y="732"/>
                      <a:pt x="831" y="751"/>
                      <a:pt x="813" y="773"/>
                    </a:cubicBezTo>
                    <a:cubicBezTo>
                      <a:pt x="780" y="811"/>
                      <a:pt x="751" y="852"/>
                      <a:pt x="721" y="893"/>
                    </a:cubicBezTo>
                    <a:cubicBezTo>
                      <a:pt x="707" y="913"/>
                      <a:pt x="691" y="931"/>
                      <a:pt x="678" y="952"/>
                    </a:cubicBezTo>
                    <a:cubicBezTo>
                      <a:pt x="635" y="1014"/>
                      <a:pt x="596" y="1080"/>
                      <a:pt x="560" y="1146"/>
                    </a:cubicBezTo>
                    <a:cubicBezTo>
                      <a:pt x="0" y="2202"/>
                      <a:pt x="400" y="3511"/>
                      <a:pt x="1455" y="4072"/>
                    </a:cubicBezTo>
                    <a:cubicBezTo>
                      <a:pt x="1515" y="4103"/>
                      <a:pt x="1576" y="4132"/>
                      <a:pt x="1639" y="4158"/>
                    </a:cubicBezTo>
                    <a:cubicBezTo>
                      <a:pt x="1658" y="4166"/>
                      <a:pt x="1677" y="4173"/>
                      <a:pt x="1696" y="4180"/>
                    </a:cubicBezTo>
                    <a:cubicBezTo>
                      <a:pt x="1740" y="4197"/>
                      <a:pt x="1783" y="4213"/>
                      <a:pt x="1827" y="4226"/>
                    </a:cubicBezTo>
                    <a:cubicBezTo>
                      <a:pt x="1849" y="4232"/>
                      <a:pt x="1872" y="4239"/>
                      <a:pt x="1895" y="4245"/>
                    </a:cubicBezTo>
                    <a:cubicBezTo>
                      <a:pt x="1938" y="4257"/>
                      <a:pt x="1981" y="4268"/>
                      <a:pt x="2026" y="4277"/>
                    </a:cubicBezTo>
                    <a:cubicBezTo>
                      <a:pt x="2046" y="4281"/>
                      <a:pt x="2066" y="4286"/>
                      <a:pt x="2087" y="4290"/>
                    </a:cubicBezTo>
                    <a:cubicBezTo>
                      <a:pt x="2148" y="4301"/>
                      <a:pt x="2210" y="4310"/>
                      <a:pt x="2272" y="4315"/>
                    </a:cubicBezTo>
                    <a:cubicBezTo>
                      <a:pt x="2279" y="4316"/>
                      <a:pt x="2286" y="4316"/>
                      <a:pt x="2295" y="4317"/>
                    </a:cubicBezTo>
                    <a:cubicBezTo>
                      <a:pt x="2351" y="4322"/>
                      <a:pt x="2409" y="4323"/>
                      <a:pt x="2467" y="4323"/>
                    </a:cubicBezTo>
                    <a:cubicBezTo>
                      <a:pt x="2490" y="4323"/>
                      <a:pt x="2512" y="4322"/>
                      <a:pt x="2535" y="4322"/>
                    </a:cubicBezTo>
                    <a:cubicBezTo>
                      <a:pt x="2576" y="4321"/>
                      <a:pt x="2617" y="4319"/>
                      <a:pt x="2657" y="4315"/>
                    </a:cubicBezTo>
                    <a:cubicBezTo>
                      <a:pt x="2682" y="4313"/>
                      <a:pt x="2708" y="4310"/>
                      <a:pt x="2734" y="4307"/>
                    </a:cubicBezTo>
                    <a:cubicBezTo>
                      <a:pt x="2772" y="4302"/>
                      <a:pt x="2811" y="4296"/>
                      <a:pt x="2849" y="4289"/>
                    </a:cubicBezTo>
                    <a:cubicBezTo>
                      <a:pt x="2873" y="4285"/>
                      <a:pt x="2898" y="4281"/>
                      <a:pt x="2922" y="4275"/>
                    </a:cubicBezTo>
                    <a:cubicBezTo>
                      <a:pt x="2972" y="4265"/>
                      <a:pt x="3020" y="4252"/>
                      <a:pt x="3068" y="4238"/>
                    </a:cubicBezTo>
                    <a:cubicBezTo>
                      <a:pt x="3095" y="4231"/>
                      <a:pt x="3122" y="4222"/>
                      <a:pt x="3148" y="4213"/>
                    </a:cubicBezTo>
                    <a:cubicBezTo>
                      <a:pt x="3190" y="4200"/>
                      <a:pt x="3232" y="4185"/>
                      <a:pt x="3273" y="4168"/>
                    </a:cubicBezTo>
                    <a:cubicBezTo>
                      <a:pt x="3299" y="4158"/>
                      <a:pt x="3325" y="4145"/>
                      <a:pt x="3350" y="4135"/>
                    </a:cubicBezTo>
                    <a:cubicBezTo>
                      <a:pt x="3382" y="4120"/>
                      <a:pt x="3413" y="4106"/>
                      <a:pt x="3444" y="4090"/>
                    </a:cubicBezTo>
                    <a:cubicBezTo>
                      <a:pt x="3470" y="4077"/>
                      <a:pt x="3497" y="4063"/>
                      <a:pt x="3523" y="4048"/>
                    </a:cubicBezTo>
                    <a:cubicBezTo>
                      <a:pt x="3553" y="4033"/>
                      <a:pt x="3581" y="4014"/>
                      <a:pt x="3610" y="3996"/>
                    </a:cubicBezTo>
                    <a:cubicBezTo>
                      <a:pt x="3635" y="3981"/>
                      <a:pt x="3660" y="3966"/>
                      <a:pt x="3686" y="3950"/>
                    </a:cubicBezTo>
                    <a:cubicBezTo>
                      <a:pt x="3720" y="3926"/>
                      <a:pt x="3753" y="3900"/>
                      <a:pt x="3787" y="3875"/>
                    </a:cubicBezTo>
                    <a:cubicBezTo>
                      <a:pt x="3819" y="3850"/>
                      <a:pt x="3853" y="3822"/>
                      <a:pt x="3885" y="3795"/>
                    </a:cubicBezTo>
                    <a:cubicBezTo>
                      <a:pt x="3909" y="3774"/>
                      <a:pt x="3934" y="3752"/>
                      <a:pt x="3958" y="3731"/>
                    </a:cubicBezTo>
                    <a:lnTo>
                      <a:pt x="3956" y="3731"/>
                    </a:lnTo>
                    <a:cubicBezTo>
                      <a:pt x="4463" y="3254"/>
                      <a:pt x="4709" y="2560"/>
                      <a:pt x="4615" y="1870"/>
                    </a:cubicBezTo>
                    <a:cubicBezTo>
                      <a:pt x="4522" y="1180"/>
                      <a:pt x="4102" y="577"/>
                      <a:pt x="3486" y="251"/>
                    </a:cubicBezTo>
                    <a:lnTo>
                      <a:pt x="3486" y="252"/>
                    </a:lnTo>
                    <a:cubicBezTo>
                      <a:pt x="3172" y="86"/>
                      <a:pt x="2824" y="1"/>
                      <a:pt x="2474" y="1"/>
                    </a:cubicBezTo>
                    <a:close/>
                  </a:path>
                </a:pathLst>
              </a:custGeom>
              <a:solidFill>
                <a:srgbClr val="1EBD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8"/>
              <p:cNvSpPr/>
              <p:nvPr/>
            </p:nvSpPr>
            <p:spPr>
              <a:xfrm>
                <a:off x="5085975" y="3722900"/>
                <a:ext cx="126400" cy="110725"/>
              </a:xfrm>
              <a:custGeom>
                <a:avLst/>
                <a:gdLst/>
                <a:ahLst/>
                <a:cxnLst/>
                <a:rect l="l" t="t" r="r" b="b"/>
                <a:pathLst>
                  <a:path w="5056" h="4429" extrusionOk="0">
                    <a:moveTo>
                      <a:pt x="2534" y="107"/>
                    </a:moveTo>
                    <a:cubicBezTo>
                      <a:pt x="2875" y="107"/>
                      <a:pt x="3214" y="190"/>
                      <a:pt x="3521" y="353"/>
                    </a:cubicBezTo>
                    <a:cubicBezTo>
                      <a:pt x="4549" y="899"/>
                      <a:pt x="4940" y="2180"/>
                      <a:pt x="4394" y="3208"/>
                    </a:cubicBezTo>
                    <a:cubicBezTo>
                      <a:pt x="4285" y="3410"/>
                      <a:pt x="4146" y="3593"/>
                      <a:pt x="3979" y="3749"/>
                    </a:cubicBezTo>
                    <a:cubicBezTo>
                      <a:pt x="3976" y="3752"/>
                      <a:pt x="3974" y="3755"/>
                      <a:pt x="3973" y="3758"/>
                    </a:cubicBezTo>
                    <a:cubicBezTo>
                      <a:pt x="3958" y="3770"/>
                      <a:pt x="3945" y="3782"/>
                      <a:pt x="3931" y="3795"/>
                    </a:cubicBezTo>
                    <a:cubicBezTo>
                      <a:pt x="3924" y="3800"/>
                      <a:pt x="3916" y="3806"/>
                      <a:pt x="3910" y="3812"/>
                    </a:cubicBezTo>
                    <a:cubicBezTo>
                      <a:pt x="3877" y="3840"/>
                      <a:pt x="3845" y="3866"/>
                      <a:pt x="3814" y="3890"/>
                    </a:cubicBezTo>
                    <a:cubicBezTo>
                      <a:pt x="3783" y="3914"/>
                      <a:pt x="3749" y="3939"/>
                      <a:pt x="3716" y="3962"/>
                    </a:cubicBezTo>
                    <a:cubicBezTo>
                      <a:pt x="3698" y="3975"/>
                      <a:pt x="3678" y="3986"/>
                      <a:pt x="3659" y="3998"/>
                    </a:cubicBezTo>
                    <a:lnTo>
                      <a:pt x="3642" y="4009"/>
                    </a:lnTo>
                    <a:cubicBezTo>
                      <a:pt x="3619" y="4023"/>
                      <a:pt x="3588" y="4041"/>
                      <a:pt x="3557" y="4059"/>
                    </a:cubicBezTo>
                    <a:cubicBezTo>
                      <a:pt x="3533" y="4072"/>
                      <a:pt x="3506" y="4087"/>
                      <a:pt x="3480" y="4100"/>
                    </a:cubicBezTo>
                    <a:cubicBezTo>
                      <a:pt x="3454" y="4113"/>
                      <a:pt x="3425" y="4128"/>
                      <a:pt x="3389" y="4143"/>
                    </a:cubicBezTo>
                    <a:lnTo>
                      <a:pt x="3373" y="4149"/>
                    </a:lnTo>
                    <a:cubicBezTo>
                      <a:pt x="3353" y="4159"/>
                      <a:pt x="3333" y="4169"/>
                      <a:pt x="3313" y="4176"/>
                    </a:cubicBezTo>
                    <a:cubicBezTo>
                      <a:pt x="3271" y="4193"/>
                      <a:pt x="3229" y="4207"/>
                      <a:pt x="3193" y="4219"/>
                    </a:cubicBezTo>
                    <a:cubicBezTo>
                      <a:pt x="3169" y="4228"/>
                      <a:pt x="3141" y="4236"/>
                      <a:pt x="3113" y="4244"/>
                    </a:cubicBezTo>
                    <a:cubicBezTo>
                      <a:pt x="3063" y="4259"/>
                      <a:pt x="3016" y="4271"/>
                      <a:pt x="2972" y="4280"/>
                    </a:cubicBezTo>
                    <a:cubicBezTo>
                      <a:pt x="2955" y="4284"/>
                      <a:pt x="2938" y="4286"/>
                      <a:pt x="2921" y="4290"/>
                    </a:cubicBezTo>
                    <a:lnTo>
                      <a:pt x="2899" y="4294"/>
                    </a:lnTo>
                    <a:cubicBezTo>
                      <a:pt x="2857" y="4301"/>
                      <a:pt x="2820" y="4307"/>
                      <a:pt x="2786" y="4310"/>
                    </a:cubicBezTo>
                    <a:cubicBezTo>
                      <a:pt x="2762" y="4314"/>
                      <a:pt x="2737" y="4317"/>
                      <a:pt x="2712" y="4319"/>
                    </a:cubicBezTo>
                    <a:cubicBezTo>
                      <a:pt x="2676" y="4323"/>
                      <a:pt x="2636" y="4324"/>
                      <a:pt x="2593" y="4326"/>
                    </a:cubicBezTo>
                    <a:lnTo>
                      <a:pt x="2572" y="4326"/>
                    </a:lnTo>
                    <a:cubicBezTo>
                      <a:pt x="2557" y="4327"/>
                      <a:pt x="2541" y="4327"/>
                      <a:pt x="2526" y="4327"/>
                    </a:cubicBezTo>
                    <a:cubicBezTo>
                      <a:pt x="2469" y="4327"/>
                      <a:pt x="2413" y="4325"/>
                      <a:pt x="2357" y="4320"/>
                    </a:cubicBezTo>
                    <a:lnTo>
                      <a:pt x="2336" y="4320"/>
                    </a:lnTo>
                    <a:cubicBezTo>
                      <a:pt x="2279" y="4314"/>
                      <a:pt x="2220" y="4306"/>
                      <a:pt x="2155" y="4295"/>
                    </a:cubicBezTo>
                    <a:cubicBezTo>
                      <a:pt x="2142" y="4292"/>
                      <a:pt x="2129" y="4289"/>
                      <a:pt x="2116" y="4286"/>
                    </a:cubicBezTo>
                    <a:lnTo>
                      <a:pt x="2095" y="4282"/>
                    </a:lnTo>
                    <a:cubicBezTo>
                      <a:pt x="2050" y="4272"/>
                      <a:pt x="2007" y="4262"/>
                      <a:pt x="1968" y="4250"/>
                    </a:cubicBezTo>
                    <a:cubicBezTo>
                      <a:pt x="1946" y="4246"/>
                      <a:pt x="1925" y="4238"/>
                      <a:pt x="1902" y="4231"/>
                    </a:cubicBezTo>
                    <a:cubicBezTo>
                      <a:pt x="1862" y="4219"/>
                      <a:pt x="1820" y="4204"/>
                      <a:pt x="1774" y="4187"/>
                    </a:cubicBezTo>
                    <a:lnTo>
                      <a:pt x="1755" y="4179"/>
                    </a:lnTo>
                    <a:cubicBezTo>
                      <a:pt x="1743" y="4175"/>
                      <a:pt x="1730" y="4170"/>
                      <a:pt x="1718" y="4164"/>
                    </a:cubicBezTo>
                    <a:cubicBezTo>
                      <a:pt x="1650" y="4136"/>
                      <a:pt x="1592" y="4109"/>
                      <a:pt x="1539" y="4081"/>
                    </a:cubicBezTo>
                    <a:cubicBezTo>
                      <a:pt x="510" y="3534"/>
                      <a:pt x="119" y="2253"/>
                      <a:pt x="665" y="1225"/>
                    </a:cubicBezTo>
                    <a:cubicBezTo>
                      <a:pt x="700" y="1159"/>
                      <a:pt x="738" y="1096"/>
                      <a:pt x="780" y="1034"/>
                    </a:cubicBezTo>
                    <a:cubicBezTo>
                      <a:pt x="787" y="1023"/>
                      <a:pt x="796" y="1013"/>
                      <a:pt x="804" y="1001"/>
                    </a:cubicBezTo>
                    <a:cubicBezTo>
                      <a:pt x="810" y="994"/>
                      <a:pt x="816" y="986"/>
                      <a:pt x="822" y="977"/>
                    </a:cubicBezTo>
                    <a:lnTo>
                      <a:pt x="827" y="971"/>
                    </a:lnTo>
                    <a:cubicBezTo>
                      <a:pt x="856" y="932"/>
                      <a:pt x="882" y="894"/>
                      <a:pt x="911" y="859"/>
                    </a:cubicBezTo>
                    <a:cubicBezTo>
                      <a:pt x="922" y="847"/>
                      <a:pt x="934" y="835"/>
                      <a:pt x="946" y="822"/>
                    </a:cubicBezTo>
                    <a:cubicBezTo>
                      <a:pt x="952" y="814"/>
                      <a:pt x="961" y="807"/>
                      <a:pt x="968" y="799"/>
                    </a:cubicBezTo>
                    <a:lnTo>
                      <a:pt x="976" y="790"/>
                    </a:lnTo>
                    <a:cubicBezTo>
                      <a:pt x="1004" y="758"/>
                      <a:pt x="1030" y="730"/>
                      <a:pt x="1058" y="702"/>
                    </a:cubicBezTo>
                    <a:cubicBezTo>
                      <a:pt x="1071" y="689"/>
                      <a:pt x="1086" y="677"/>
                      <a:pt x="1100" y="663"/>
                    </a:cubicBezTo>
                    <a:lnTo>
                      <a:pt x="1123" y="644"/>
                    </a:lnTo>
                    <a:lnTo>
                      <a:pt x="1129" y="639"/>
                    </a:lnTo>
                    <a:cubicBezTo>
                      <a:pt x="1160" y="612"/>
                      <a:pt x="1189" y="587"/>
                      <a:pt x="1219" y="563"/>
                    </a:cubicBezTo>
                    <a:cubicBezTo>
                      <a:pt x="1235" y="549"/>
                      <a:pt x="1251" y="537"/>
                      <a:pt x="1268" y="525"/>
                    </a:cubicBezTo>
                    <a:lnTo>
                      <a:pt x="1289" y="510"/>
                    </a:lnTo>
                    <a:cubicBezTo>
                      <a:pt x="1322" y="487"/>
                      <a:pt x="1356" y="462"/>
                      <a:pt x="1391" y="440"/>
                    </a:cubicBezTo>
                    <a:cubicBezTo>
                      <a:pt x="1410" y="428"/>
                      <a:pt x="1429" y="416"/>
                      <a:pt x="1450" y="404"/>
                    </a:cubicBezTo>
                    <a:lnTo>
                      <a:pt x="1467" y="394"/>
                    </a:lnTo>
                    <a:cubicBezTo>
                      <a:pt x="1498" y="375"/>
                      <a:pt x="1535" y="353"/>
                      <a:pt x="1574" y="334"/>
                    </a:cubicBezTo>
                    <a:cubicBezTo>
                      <a:pt x="1596" y="323"/>
                      <a:pt x="1618" y="312"/>
                      <a:pt x="1642" y="302"/>
                    </a:cubicBezTo>
                    <a:lnTo>
                      <a:pt x="1653" y="297"/>
                    </a:lnTo>
                    <a:cubicBezTo>
                      <a:pt x="1683" y="284"/>
                      <a:pt x="1723" y="266"/>
                      <a:pt x="1765" y="249"/>
                    </a:cubicBezTo>
                    <a:cubicBezTo>
                      <a:pt x="1791" y="238"/>
                      <a:pt x="1819" y="228"/>
                      <a:pt x="1846" y="219"/>
                    </a:cubicBezTo>
                    <a:cubicBezTo>
                      <a:pt x="1890" y="204"/>
                      <a:pt x="1928" y="192"/>
                      <a:pt x="1963" y="183"/>
                    </a:cubicBezTo>
                    <a:cubicBezTo>
                      <a:pt x="1970" y="180"/>
                      <a:pt x="1977" y="178"/>
                      <a:pt x="1983" y="177"/>
                    </a:cubicBezTo>
                    <a:lnTo>
                      <a:pt x="1986" y="175"/>
                    </a:lnTo>
                    <a:cubicBezTo>
                      <a:pt x="1989" y="175"/>
                      <a:pt x="1994" y="177"/>
                      <a:pt x="1998" y="177"/>
                    </a:cubicBezTo>
                    <a:cubicBezTo>
                      <a:pt x="2174" y="130"/>
                      <a:pt x="2354" y="107"/>
                      <a:pt x="2534" y="107"/>
                    </a:cubicBezTo>
                    <a:close/>
                    <a:moveTo>
                      <a:pt x="2532" y="1"/>
                    </a:moveTo>
                    <a:cubicBezTo>
                      <a:pt x="2350" y="1"/>
                      <a:pt x="2168" y="23"/>
                      <a:pt x="1988" y="68"/>
                    </a:cubicBezTo>
                    <a:cubicBezTo>
                      <a:pt x="1983" y="68"/>
                      <a:pt x="1979" y="68"/>
                      <a:pt x="1974" y="70"/>
                    </a:cubicBezTo>
                    <a:cubicBezTo>
                      <a:pt x="1965" y="72"/>
                      <a:pt x="1957" y="74"/>
                      <a:pt x="1949" y="78"/>
                    </a:cubicBezTo>
                    <a:cubicBezTo>
                      <a:pt x="1945" y="79"/>
                      <a:pt x="1939" y="82"/>
                      <a:pt x="1934" y="83"/>
                    </a:cubicBezTo>
                    <a:cubicBezTo>
                      <a:pt x="1897" y="94"/>
                      <a:pt x="1857" y="106"/>
                      <a:pt x="1813" y="121"/>
                    </a:cubicBezTo>
                    <a:cubicBezTo>
                      <a:pt x="1783" y="131"/>
                      <a:pt x="1755" y="141"/>
                      <a:pt x="1726" y="151"/>
                    </a:cubicBezTo>
                    <a:cubicBezTo>
                      <a:pt x="1682" y="169"/>
                      <a:pt x="1640" y="187"/>
                      <a:pt x="1608" y="202"/>
                    </a:cubicBezTo>
                    <a:lnTo>
                      <a:pt x="1599" y="207"/>
                    </a:lnTo>
                    <a:cubicBezTo>
                      <a:pt x="1575" y="218"/>
                      <a:pt x="1550" y="228"/>
                      <a:pt x="1525" y="242"/>
                    </a:cubicBezTo>
                    <a:cubicBezTo>
                      <a:pt x="1485" y="262"/>
                      <a:pt x="1446" y="284"/>
                      <a:pt x="1412" y="304"/>
                    </a:cubicBezTo>
                    <a:lnTo>
                      <a:pt x="1397" y="312"/>
                    </a:lnTo>
                    <a:cubicBezTo>
                      <a:pt x="1376" y="325"/>
                      <a:pt x="1355" y="337"/>
                      <a:pt x="1334" y="351"/>
                    </a:cubicBezTo>
                    <a:cubicBezTo>
                      <a:pt x="1297" y="375"/>
                      <a:pt x="1260" y="401"/>
                      <a:pt x="1227" y="425"/>
                    </a:cubicBezTo>
                    <a:lnTo>
                      <a:pt x="1207" y="441"/>
                    </a:lnTo>
                    <a:cubicBezTo>
                      <a:pt x="1190" y="453"/>
                      <a:pt x="1171" y="466"/>
                      <a:pt x="1154" y="480"/>
                    </a:cubicBezTo>
                    <a:cubicBezTo>
                      <a:pt x="1120" y="506"/>
                      <a:pt x="1089" y="534"/>
                      <a:pt x="1059" y="561"/>
                    </a:cubicBezTo>
                    <a:lnTo>
                      <a:pt x="1053" y="567"/>
                    </a:lnTo>
                    <a:lnTo>
                      <a:pt x="1031" y="585"/>
                    </a:lnTo>
                    <a:cubicBezTo>
                      <a:pt x="1017" y="599"/>
                      <a:pt x="1000" y="612"/>
                      <a:pt x="986" y="627"/>
                    </a:cubicBezTo>
                    <a:cubicBezTo>
                      <a:pt x="956" y="657"/>
                      <a:pt x="927" y="689"/>
                      <a:pt x="899" y="719"/>
                    </a:cubicBezTo>
                    <a:lnTo>
                      <a:pt x="891" y="728"/>
                    </a:lnTo>
                    <a:lnTo>
                      <a:pt x="870" y="750"/>
                    </a:lnTo>
                    <a:cubicBezTo>
                      <a:pt x="857" y="763"/>
                      <a:pt x="845" y="778"/>
                      <a:pt x="832" y="792"/>
                    </a:cubicBezTo>
                    <a:cubicBezTo>
                      <a:pt x="801" y="831"/>
                      <a:pt x="772" y="870"/>
                      <a:pt x="743" y="910"/>
                    </a:cubicBezTo>
                    <a:lnTo>
                      <a:pt x="738" y="916"/>
                    </a:lnTo>
                    <a:cubicBezTo>
                      <a:pt x="733" y="923"/>
                      <a:pt x="727" y="930"/>
                      <a:pt x="721" y="938"/>
                    </a:cubicBezTo>
                    <a:cubicBezTo>
                      <a:pt x="713" y="950"/>
                      <a:pt x="703" y="962"/>
                      <a:pt x="694" y="976"/>
                    </a:cubicBezTo>
                    <a:cubicBezTo>
                      <a:pt x="650" y="1040"/>
                      <a:pt x="611" y="1107"/>
                      <a:pt x="573" y="1176"/>
                    </a:cubicBezTo>
                    <a:cubicBezTo>
                      <a:pt x="0" y="2253"/>
                      <a:pt x="411" y="3596"/>
                      <a:pt x="1489" y="4170"/>
                    </a:cubicBezTo>
                    <a:cubicBezTo>
                      <a:pt x="1546" y="4200"/>
                      <a:pt x="1607" y="4228"/>
                      <a:pt x="1677" y="4258"/>
                    </a:cubicBezTo>
                    <a:cubicBezTo>
                      <a:pt x="1690" y="4264"/>
                      <a:pt x="1705" y="4268"/>
                      <a:pt x="1718" y="4273"/>
                    </a:cubicBezTo>
                    <a:lnTo>
                      <a:pt x="1737" y="4280"/>
                    </a:lnTo>
                    <a:cubicBezTo>
                      <a:pt x="1784" y="4298"/>
                      <a:pt x="1828" y="4314"/>
                      <a:pt x="1870" y="4327"/>
                    </a:cubicBezTo>
                    <a:cubicBezTo>
                      <a:pt x="1893" y="4335"/>
                      <a:pt x="1917" y="4342"/>
                      <a:pt x="1939" y="4348"/>
                    </a:cubicBezTo>
                    <a:cubicBezTo>
                      <a:pt x="1982" y="4360"/>
                      <a:pt x="2026" y="4371"/>
                      <a:pt x="2074" y="4380"/>
                    </a:cubicBezTo>
                    <a:lnTo>
                      <a:pt x="2094" y="4385"/>
                    </a:lnTo>
                    <a:cubicBezTo>
                      <a:pt x="2108" y="4387"/>
                      <a:pt x="2122" y="4391"/>
                      <a:pt x="2137" y="4393"/>
                    </a:cubicBezTo>
                    <a:cubicBezTo>
                      <a:pt x="2205" y="4405"/>
                      <a:pt x="2267" y="4414"/>
                      <a:pt x="2326" y="4420"/>
                    </a:cubicBezTo>
                    <a:cubicBezTo>
                      <a:pt x="2332" y="4421"/>
                      <a:pt x="2337" y="4421"/>
                      <a:pt x="2342" y="4421"/>
                    </a:cubicBezTo>
                    <a:lnTo>
                      <a:pt x="2350" y="4421"/>
                    </a:lnTo>
                    <a:cubicBezTo>
                      <a:pt x="2408" y="4426"/>
                      <a:pt x="2467" y="4428"/>
                      <a:pt x="2527" y="4428"/>
                    </a:cubicBezTo>
                    <a:cubicBezTo>
                      <a:pt x="2544" y="4428"/>
                      <a:pt x="2560" y="4427"/>
                      <a:pt x="2575" y="4425"/>
                    </a:cubicBezTo>
                    <a:lnTo>
                      <a:pt x="2594" y="4425"/>
                    </a:lnTo>
                    <a:cubicBezTo>
                      <a:pt x="2640" y="4423"/>
                      <a:pt x="2681" y="4421"/>
                      <a:pt x="2718" y="4417"/>
                    </a:cubicBezTo>
                    <a:cubicBezTo>
                      <a:pt x="2744" y="4415"/>
                      <a:pt x="2771" y="4413"/>
                      <a:pt x="2796" y="4409"/>
                    </a:cubicBezTo>
                    <a:cubicBezTo>
                      <a:pt x="2832" y="4404"/>
                      <a:pt x="2871" y="4398"/>
                      <a:pt x="2915" y="4391"/>
                    </a:cubicBezTo>
                    <a:lnTo>
                      <a:pt x="2935" y="4387"/>
                    </a:lnTo>
                    <a:cubicBezTo>
                      <a:pt x="2953" y="4384"/>
                      <a:pt x="2972" y="4381"/>
                      <a:pt x="2990" y="4377"/>
                    </a:cubicBezTo>
                    <a:cubicBezTo>
                      <a:pt x="3038" y="4367"/>
                      <a:pt x="3087" y="4354"/>
                      <a:pt x="3140" y="4339"/>
                    </a:cubicBezTo>
                    <a:cubicBezTo>
                      <a:pt x="3169" y="4331"/>
                      <a:pt x="3197" y="4321"/>
                      <a:pt x="3223" y="4313"/>
                    </a:cubicBezTo>
                    <a:cubicBezTo>
                      <a:pt x="3259" y="4301"/>
                      <a:pt x="3304" y="4286"/>
                      <a:pt x="3349" y="4268"/>
                    </a:cubicBezTo>
                    <a:cubicBezTo>
                      <a:pt x="3372" y="4259"/>
                      <a:pt x="3393" y="4249"/>
                      <a:pt x="3414" y="4241"/>
                    </a:cubicBezTo>
                    <a:lnTo>
                      <a:pt x="3428" y="4234"/>
                    </a:lnTo>
                    <a:cubicBezTo>
                      <a:pt x="3466" y="4217"/>
                      <a:pt x="3497" y="4202"/>
                      <a:pt x="3524" y="4189"/>
                    </a:cubicBezTo>
                    <a:cubicBezTo>
                      <a:pt x="3553" y="4175"/>
                      <a:pt x="3580" y="4160"/>
                      <a:pt x="3606" y="4146"/>
                    </a:cubicBezTo>
                    <a:cubicBezTo>
                      <a:pt x="3640" y="4127"/>
                      <a:pt x="3672" y="4107"/>
                      <a:pt x="3696" y="4093"/>
                    </a:cubicBezTo>
                    <a:lnTo>
                      <a:pt x="3712" y="4083"/>
                    </a:lnTo>
                    <a:cubicBezTo>
                      <a:pt x="3731" y="4070"/>
                      <a:pt x="3752" y="4058"/>
                      <a:pt x="3772" y="4044"/>
                    </a:cubicBezTo>
                    <a:cubicBezTo>
                      <a:pt x="3808" y="4020"/>
                      <a:pt x="3843" y="3993"/>
                      <a:pt x="3875" y="3968"/>
                    </a:cubicBezTo>
                    <a:cubicBezTo>
                      <a:pt x="3908" y="3943"/>
                      <a:pt x="3942" y="3916"/>
                      <a:pt x="3975" y="3886"/>
                    </a:cubicBezTo>
                    <a:lnTo>
                      <a:pt x="3996" y="3869"/>
                    </a:lnTo>
                    <a:cubicBezTo>
                      <a:pt x="4014" y="3854"/>
                      <a:pt x="4033" y="3838"/>
                      <a:pt x="4051" y="3820"/>
                    </a:cubicBezTo>
                    <a:cubicBezTo>
                      <a:pt x="4053" y="3818"/>
                      <a:pt x="4056" y="3815"/>
                      <a:pt x="4058" y="3812"/>
                    </a:cubicBezTo>
                    <a:cubicBezTo>
                      <a:pt x="4229" y="3649"/>
                      <a:pt x="4372" y="3461"/>
                      <a:pt x="4482" y="3253"/>
                    </a:cubicBezTo>
                    <a:cubicBezTo>
                      <a:pt x="5056" y="2174"/>
                      <a:pt x="4645" y="832"/>
                      <a:pt x="3568" y="258"/>
                    </a:cubicBezTo>
                    <a:cubicBezTo>
                      <a:pt x="3246" y="88"/>
                      <a:pt x="2891" y="1"/>
                      <a:pt x="2532" y="1"/>
                    </a:cubicBezTo>
                    <a:close/>
                  </a:path>
                </a:pathLst>
              </a:custGeom>
              <a:solidFill>
                <a:srgbClr val="0505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8"/>
              <p:cNvSpPr/>
              <p:nvPr/>
            </p:nvSpPr>
            <p:spPr>
              <a:xfrm>
                <a:off x="5091100" y="3724175"/>
                <a:ext cx="119900" cy="108175"/>
              </a:xfrm>
              <a:custGeom>
                <a:avLst/>
                <a:gdLst/>
                <a:ahLst/>
                <a:cxnLst/>
                <a:rect l="l" t="t" r="r" b="b"/>
                <a:pathLst>
                  <a:path w="4796" h="4327" extrusionOk="0">
                    <a:moveTo>
                      <a:pt x="2326" y="1"/>
                    </a:moveTo>
                    <a:cubicBezTo>
                      <a:pt x="1834" y="1"/>
                      <a:pt x="1345" y="168"/>
                      <a:pt x="949" y="495"/>
                    </a:cubicBezTo>
                    <a:cubicBezTo>
                      <a:pt x="275" y="1050"/>
                      <a:pt x="1" y="1959"/>
                      <a:pt x="257" y="2795"/>
                    </a:cubicBezTo>
                    <a:cubicBezTo>
                      <a:pt x="513" y="3632"/>
                      <a:pt x="1247" y="4232"/>
                      <a:pt x="2117" y="4316"/>
                    </a:cubicBezTo>
                    <a:cubicBezTo>
                      <a:pt x="2187" y="4323"/>
                      <a:pt x="2257" y="4326"/>
                      <a:pt x="2326" y="4326"/>
                    </a:cubicBezTo>
                    <a:cubicBezTo>
                      <a:pt x="3120" y="4326"/>
                      <a:pt x="3857" y="3889"/>
                      <a:pt x="4234" y="3179"/>
                    </a:cubicBezTo>
                    <a:cubicBezTo>
                      <a:pt x="4796" y="2123"/>
                      <a:pt x="4395" y="814"/>
                      <a:pt x="3341" y="253"/>
                    </a:cubicBezTo>
                    <a:cubicBezTo>
                      <a:pt x="3022" y="84"/>
                      <a:pt x="2673" y="1"/>
                      <a:pt x="23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8"/>
              <p:cNvSpPr/>
              <p:nvPr/>
            </p:nvSpPr>
            <p:spPr>
              <a:xfrm>
                <a:off x="5092900" y="3725900"/>
                <a:ext cx="93525" cy="106425"/>
              </a:xfrm>
              <a:custGeom>
                <a:avLst/>
                <a:gdLst/>
                <a:ahLst/>
                <a:cxnLst/>
                <a:rect l="l" t="t" r="r" b="b"/>
                <a:pathLst>
                  <a:path w="3741" h="4257" extrusionOk="0">
                    <a:moveTo>
                      <a:pt x="1711" y="0"/>
                    </a:moveTo>
                    <a:lnTo>
                      <a:pt x="1711" y="0"/>
                    </a:lnTo>
                    <a:cubicBezTo>
                      <a:pt x="1063" y="167"/>
                      <a:pt x="530" y="625"/>
                      <a:pt x="265" y="1239"/>
                    </a:cubicBezTo>
                    <a:cubicBezTo>
                      <a:pt x="1" y="1854"/>
                      <a:pt x="36" y="2557"/>
                      <a:pt x="360" y="3142"/>
                    </a:cubicBezTo>
                    <a:cubicBezTo>
                      <a:pt x="685" y="3728"/>
                      <a:pt x="1260" y="4129"/>
                      <a:pt x="1922" y="4231"/>
                    </a:cubicBezTo>
                    <a:cubicBezTo>
                      <a:pt x="2032" y="4248"/>
                      <a:pt x="2142" y="4257"/>
                      <a:pt x="2252" y="4257"/>
                    </a:cubicBezTo>
                    <a:cubicBezTo>
                      <a:pt x="2802" y="4257"/>
                      <a:pt x="3336" y="4048"/>
                      <a:pt x="3740" y="3664"/>
                    </a:cubicBezTo>
                    <a:lnTo>
                      <a:pt x="3740" y="3664"/>
                    </a:lnTo>
                    <a:cubicBezTo>
                      <a:pt x="3562" y="3710"/>
                      <a:pt x="3380" y="3733"/>
                      <a:pt x="3198" y="3733"/>
                    </a:cubicBezTo>
                    <a:cubicBezTo>
                      <a:pt x="2847" y="3733"/>
                      <a:pt x="2498" y="3647"/>
                      <a:pt x="2184" y="3480"/>
                    </a:cubicBezTo>
                    <a:cubicBezTo>
                      <a:pt x="1569" y="3153"/>
                      <a:pt x="1150" y="2551"/>
                      <a:pt x="1056" y="1861"/>
                    </a:cubicBezTo>
                    <a:cubicBezTo>
                      <a:pt x="962" y="1171"/>
                      <a:pt x="1206" y="479"/>
                      <a:pt x="1711" y="0"/>
                    </a:cubicBezTo>
                    <a:close/>
                  </a:path>
                </a:pathLst>
              </a:custGeom>
              <a:solidFill>
                <a:srgbClr val="1EBD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52" name="Google Shape;2052;p38"/>
          <p:cNvSpPr/>
          <p:nvPr/>
        </p:nvSpPr>
        <p:spPr>
          <a:xfrm>
            <a:off x="8244557" y="4488875"/>
            <a:ext cx="119362" cy="119362"/>
          </a:xfrm>
          <a:custGeom>
            <a:avLst/>
            <a:gdLst/>
            <a:ahLst/>
            <a:cxnLst/>
            <a:rect l="l" t="t" r="r" b="b"/>
            <a:pathLst>
              <a:path w="1804" h="1804" extrusionOk="0">
                <a:moveTo>
                  <a:pt x="902" y="0"/>
                </a:moveTo>
                <a:cubicBezTo>
                  <a:pt x="404" y="0"/>
                  <a:pt x="0" y="404"/>
                  <a:pt x="0" y="902"/>
                </a:cubicBezTo>
                <a:cubicBezTo>
                  <a:pt x="0" y="1400"/>
                  <a:pt x="404" y="1803"/>
                  <a:pt x="902" y="1803"/>
                </a:cubicBezTo>
                <a:cubicBezTo>
                  <a:pt x="1401" y="1803"/>
                  <a:pt x="1803" y="1400"/>
                  <a:pt x="1803" y="902"/>
                </a:cubicBezTo>
                <a:cubicBezTo>
                  <a:pt x="1803" y="404"/>
                  <a:pt x="1401" y="0"/>
                  <a:pt x="9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8"/>
          <p:cNvSpPr/>
          <p:nvPr/>
        </p:nvSpPr>
        <p:spPr>
          <a:xfrm>
            <a:off x="6505428" y="4568675"/>
            <a:ext cx="79674" cy="79660"/>
          </a:xfrm>
          <a:custGeom>
            <a:avLst/>
            <a:gdLst/>
            <a:ahLst/>
            <a:cxnLst/>
            <a:rect l="l" t="t" r="r" b="b"/>
            <a:pathLst>
              <a:path w="1804" h="1804" extrusionOk="0">
                <a:moveTo>
                  <a:pt x="902" y="0"/>
                </a:moveTo>
                <a:cubicBezTo>
                  <a:pt x="404" y="0"/>
                  <a:pt x="0" y="404"/>
                  <a:pt x="0" y="902"/>
                </a:cubicBezTo>
                <a:cubicBezTo>
                  <a:pt x="0" y="1400"/>
                  <a:pt x="404" y="1803"/>
                  <a:pt x="902" y="1803"/>
                </a:cubicBezTo>
                <a:cubicBezTo>
                  <a:pt x="1399" y="1803"/>
                  <a:pt x="1803" y="1400"/>
                  <a:pt x="1803" y="902"/>
                </a:cubicBezTo>
                <a:cubicBezTo>
                  <a:pt x="1803" y="404"/>
                  <a:pt x="1399" y="0"/>
                  <a:pt x="9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4" name="Google Shape;2054;p38"/>
          <p:cNvGrpSpPr/>
          <p:nvPr/>
        </p:nvGrpSpPr>
        <p:grpSpPr>
          <a:xfrm>
            <a:off x="6993893" y="739290"/>
            <a:ext cx="653960" cy="637113"/>
            <a:chOff x="6993893" y="739290"/>
            <a:chExt cx="653960" cy="637113"/>
          </a:xfrm>
        </p:grpSpPr>
        <p:grpSp>
          <p:nvGrpSpPr>
            <p:cNvPr id="2055" name="Google Shape;2055;p38"/>
            <p:cNvGrpSpPr/>
            <p:nvPr/>
          </p:nvGrpSpPr>
          <p:grpSpPr>
            <a:xfrm>
              <a:off x="6993893" y="739290"/>
              <a:ext cx="653960" cy="637113"/>
              <a:chOff x="5043800" y="3552850"/>
              <a:chExt cx="110700" cy="107850"/>
            </a:xfrm>
          </p:grpSpPr>
          <p:sp>
            <p:nvSpPr>
              <p:cNvPr id="2056" name="Google Shape;2056;p38"/>
              <p:cNvSpPr/>
              <p:nvPr/>
            </p:nvSpPr>
            <p:spPr>
              <a:xfrm>
                <a:off x="5043800" y="3552850"/>
                <a:ext cx="110700" cy="107850"/>
              </a:xfrm>
              <a:custGeom>
                <a:avLst/>
                <a:gdLst/>
                <a:ahLst/>
                <a:cxnLst/>
                <a:rect l="l" t="t" r="r" b="b"/>
                <a:pathLst>
                  <a:path w="4428" h="4314" extrusionOk="0">
                    <a:moveTo>
                      <a:pt x="1379" y="199"/>
                    </a:moveTo>
                    <a:cubicBezTo>
                      <a:pt x="1163" y="574"/>
                      <a:pt x="1057" y="1003"/>
                      <a:pt x="1074" y="1436"/>
                    </a:cubicBezTo>
                    <a:cubicBezTo>
                      <a:pt x="1093" y="1951"/>
                      <a:pt x="1288" y="2442"/>
                      <a:pt x="1626" y="2830"/>
                    </a:cubicBezTo>
                    <a:cubicBezTo>
                      <a:pt x="1960" y="3221"/>
                      <a:pt x="2419" y="3484"/>
                      <a:pt x="2925" y="3578"/>
                    </a:cubicBezTo>
                    <a:cubicBezTo>
                      <a:pt x="3064" y="3604"/>
                      <a:pt x="3204" y="3617"/>
                      <a:pt x="3344" y="3617"/>
                    </a:cubicBezTo>
                    <a:cubicBezTo>
                      <a:pt x="3634" y="3617"/>
                      <a:pt x="3922" y="3562"/>
                      <a:pt x="4193" y="3454"/>
                    </a:cubicBezTo>
                    <a:lnTo>
                      <a:pt x="4193" y="3454"/>
                    </a:lnTo>
                    <a:cubicBezTo>
                      <a:pt x="4124" y="3536"/>
                      <a:pt x="4049" y="3612"/>
                      <a:pt x="3969" y="3681"/>
                    </a:cubicBezTo>
                    <a:cubicBezTo>
                      <a:pt x="3557" y="4037"/>
                      <a:pt x="3051" y="4211"/>
                      <a:pt x="2547" y="4211"/>
                    </a:cubicBezTo>
                    <a:cubicBezTo>
                      <a:pt x="1937" y="4211"/>
                      <a:pt x="1330" y="3956"/>
                      <a:pt x="900" y="3458"/>
                    </a:cubicBezTo>
                    <a:cubicBezTo>
                      <a:pt x="115" y="2550"/>
                      <a:pt x="216" y="1173"/>
                      <a:pt x="1123" y="388"/>
                    </a:cubicBezTo>
                    <a:cubicBezTo>
                      <a:pt x="1204" y="319"/>
                      <a:pt x="1289" y="256"/>
                      <a:pt x="1379" y="199"/>
                    </a:cubicBezTo>
                    <a:close/>
                    <a:moveTo>
                      <a:pt x="1535" y="1"/>
                    </a:moveTo>
                    <a:cubicBezTo>
                      <a:pt x="1527" y="1"/>
                      <a:pt x="1519" y="3"/>
                      <a:pt x="1512" y="7"/>
                    </a:cubicBezTo>
                    <a:cubicBezTo>
                      <a:pt x="1348" y="90"/>
                      <a:pt x="1195" y="192"/>
                      <a:pt x="1056" y="311"/>
                    </a:cubicBezTo>
                    <a:cubicBezTo>
                      <a:pt x="105" y="1132"/>
                      <a:pt x="1" y="2574"/>
                      <a:pt x="822" y="3524"/>
                    </a:cubicBezTo>
                    <a:cubicBezTo>
                      <a:pt x="1216" y="3983"/>
                      <a:pt x="1777" y="4264"/>
                      <a:pt x="2381" y="4308"/>
                    </a:cubicBezTo>
                    <a:cubicBezTo>
                      <a:pt x="2437" y="4311"/>
                      <a:pt x="2494" y="4314"/>
                      <a:pt x="2549" y="4314"/>
                    </a:cubicBezTo>
                    <a:cubicBezTo>
                      <a:pt x="3096" y="4314"/>
                      <a:pt x="3624" y="4117"/>
                      <a:pt x="4036" y="3758"/>
                    </a:cubicBezTo>
                    <a:cubicBezTo>
                      <a:pt x="4174" y="3638"/>
                      <a:pt x="4297" y="3501"/>
                      <a:pt x="4402" y="3352"/>
                    </a:cubicBezTo>
                    <a:cubicBezTo>
                      <a:pt x="4427" y="3315"/>
                      <a:pt x="4398" y="3271"/>
                      <a:pt x="4361" y="3271"/>
                    </a:cubicBezTo>
                    <a:cubicBezTo>
                      <a:pt x="4353" y="3271"/>
                      <a:pt x="4345" y="3272"/>
                      <a:pt x="4338" y="3276"/>
                    </a:cubicBezTo>
                    <a:cubicBezTo>
                      <a:pt x="4028" y="3434"/>
                      <a:pt x="3688" y="3514"/>
                      <a:pt x="3345" y="3514"/>
                    </a:cubicBezTo>
                    <a:cubicBezTo>
                      <a:pt x="3212" y="3514"/>
                      <a:pt x="3077" y="3502"/>
                      <a:pt x="2944" y="3477"/>
                    </a:cubicBezTo>
                    <a:cubicBezTo>
                      <a:pt x="1950" y="3290"/>
                      <a:pt x="1217" y="2442"/>
                      <a:pt x="1176" y="1431"/>
                    </a:cubicBezTo>
                    <a:cubicBezTo>
                      <a:pt x="1158" y="950"/>
                      <a:pt x="1299" y="476"/>
                      <a:pt x="1576" y="83"/>
                    </a:cubicBezTo>
                    <a:cubicBezTo>
                      <a:pt x="1602" y="46"/>
                      <a:pt x="1572" y="1"/>
                      <a:pt x="1535" y="1"/>
                    </a:cubicBezTo>
                    <a:close/>
                  </a:path>
                </a:pathLst>
              </a:custGeom>
              <a:solidFill>
                <a:srgbClr val="000000"/>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8"/>
              <p:cNvSpPr/>
              <p:nvPr/>
            </p:nvSpPr>
            <p:spPr>
              <a:xfrm>
                <a:off x="5049325" y="3554150"/>
                <a:ext cx="103500" cy="105400"/>
              </a:xfrm>
              <a:custGeom>
                <a:avLst/>
                <a:gdLst/>
                <a:ahLst/>
                <a:cxnLst/>
                <a:rect l="l" t="t" r="r" b="b"/>
                <a:pathLst>
                  <a:path w="4140" h="4216" extrusionOk="0">
                    <a:moveTo>
                      <a:pt x="1313" y="0"/>
                    </a:moveTo>
                    <a:lnTo>
                      <a:pt x="1313" y="0"/>
                    </a:lnTo>
                    <a:cubicBezTo>
                      <a:pt x="702" y="309"/>
                      <a:pt x="266" y="884"/>
                      <a:pt x="133" y="1557"/>
                    </a:cubicBezTo>
                    <a:cubicBezTo>
                      <a:pt x="1" y="2229"/>
                      <a:pt x="185" y="2926"/>
                      <a:pt x="633" y="3444"/>
                    </a:cubicBezTo>
                    <a:cubicBezTo>
                      <a:pt x="1057" y="3936"/>
                      <a:pt x="1673" y="4215"/>
                      <a:pt x="2319" y="4215"/>
                    </a:cubicBezTo>
                    <a:cubicBezTo>
                      <a:pt x="2356" y="4215"/>
                      <a:pt x="2392" y="4214"/>
                      <a:pt x="2429" y="4212"/>
                    </a:cubicBezTo>
                    <a:cubicBezTo>
                      <a:pt x="3114" y="4179"/>
                      <a:pt x="3745" y="3831"/>
                      <a:pt x="4139" y="3270"/>
                    </a:cubicBezTo>
                    <a:lnTo>
                      <a:pt x="4139" y="3270"/>
                    </a:lnTo>
                    <a:cubicBezTo>
                      <a:pt x="3820" y="3433"/>
                      <a:pt x="3473" y="3514"/>
                      <a:pt x="3126" y="3514"/>
                    </a:cubicBezTo>
                    <a:cubicBezTo>
                      <a:pt x="2503" y="3514"/>
                      <a:pt x="1883" y="3254"/>
                      <a:pt x="1443" y="2745"/>
                    </a:cubicBezTo>
                    <a:cubicBezTo>
                      <a:pt x="759" y="1953"/>
                      <a:pt x="734" y="818"/>
                      <a:pt x="1313" y="0"/>
                    </a:cubicBezTo>
                    <a:close/>
                  </a:path>
                </a:pathLst>
              </a:custGeom>
              <a:solidFill>
                <a:schemeClr val="accent4"/>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8" name="Google Shape;2058;p38"/>
            <p:cNvGrpSpPr/>
            <p:nvPr/>
          </p:nvGrpSpPr>
          <p:grpSpPr>
            <a:xfrm>
              <a:off x="6993893" y="739290"/>
              <a:ext cx="653960" cy="637113"/>
              <a:chOff x="5043800" y="3552850"/>
              <a:chExt cx="110700" cy="107850"/>
            </a:xfrm>
          </p:grpSpPr>
          <p:sp>
            <p:nvSpPr>
              <p:cNvPr id="2059" name="Google Shape;2059;p38"/>
              <p:cNvSpPr/>
              <p:nvPr/>
            </p:nvSpPr>
            <p:spPr>
              <a:xfrm>
                <a:off x="5043800" y="3552850"/>
                <a:ext cx="110700" cy="107850"/>
              </a:xfrm>
              <a:custGeom>
                <a:avLst/>
                <a:gdLst/>
                <a:ahLst/>
                <a:cxnLst/>
                <a:rect l="l" t="t" r="r" b="b"/>
                <a:pathLst>
                  <a:path w="4428" h="4314" extrusionOk="0">
                    <a:moveTo>
                      <a:pt x="1379" y="199"/>
                    </a:moveTo>
                    <a:cubicBezTo>
                      <a:pt x="1163" y="574"/>
                      <a:pt x="1057" y="1003"/>
                      <a:pt x="1074" y="1436"/>
                    </a:cubicBezTo>
                    <a:cubicBezTo>
                      <a:pt x="1093" y="1951"/>
                      <a:pt x="1288" y="2442"/>
                      <a:pt x="1626" y="2830"/>
                    </a:cubicBezTo>
                    <a:cubicBezTo>
                      <a:pt x="1960" y="3221"/>
                      <a:pt x="2419" y="3484"/>
                      <a:pt x="2925" y="3578"/>
                    </a:cubicBezTo>
                    <a:cubicBezTo>
                      <a:pt x="3064" y="3604"/>
                      <a:pt x="3204" y="3617"/>
                      <a:pt x="3344" y="3617"/>
                    </a:cubicBezTo>
                    <a:cubicBezTo>
                      <a:pt x="3634" y="3617"/>
                      <a:pt x="3922" y="3562"/>
                      <a:pt x="4193" y="3454"/>
                    </a:cubicBezTo>
                    <a:lnTo>
                      <a:pt x="4193" y="3454"/>
                    </a:lnTo>
                    <a:cubicBezTo>
                      <a:pt x="4124" y="3536"/>
                      <a:pt x="4049" y="3612"/>
                      <a:pt x="3969" y="3681"/>
                    </a:cubicBezTo>
                    <a:cubicBezTo>
                      <a:pt x="3557" y="4037"/>
                      <a:pt x="3051" y="4211"/>
                      <a:pt x="2547" y="4211"/>
                    </a:cubicBezTo>
                    <a:cubicBezTo>
                      <a:pt x="1937" y="4211"/>
                      <a:pt x="1330" y="3956"/>
                      <a:pt x="900" y="3458"/>
                    </a:cubicBezTo>
                    <a:cubicBezTo>
                      <a:pt x="115" y="2550"/>
                      <a:pt x="216" y="1173"/>
                      <a:pt x="1123" y="388"/>
                    </a:cubicBezTo>
                    <a:cubicBezTo>
                      <a:pt x="1204" y="319"/>
                      <a:pt x="1289" y="256"/>
                      <a:pt x="1379" y="199"/>
                    </a:cubicBezTo>
                    <a:close/>
                    <a:moveTo>
                      <a:pt x="1535" y="1"/>
                    </a:moveTo>
                    <a:cubicBezTo>
                      <a:pt x="1527" y="1"/>
                      <a:pt x="1519" y="3"/>
                      <a:pt x="1512" y="7"/>
                    </a:cubicBezTo>
                    <a:cubicBezTo>
                      <a:pt x="1348" y="90"/>
                      <a:pt x="1195" y="192"/>
                      <a:pt x="1056" y="311"/>
                    </a:cubicBezTo>
                    <a:cubicBezTo>
                      <a:pt x="105" y="1132"/>
                      <a:pt x="1" y="2574"/>
                      <a:pt x="822" y="3524"/>
                    </a:cubicBezTo>
                    <a:cubicBezTo>
                      <a:pt x="1216" y="3983"/>
                      <a:pt x="1777" y="4264"/>
                      <a:pt x="2381" y="4308"/>
                    </a:cubicBezTo>
                    <a:cubicBezTo>
                      <a:pt x="2437" y="4311"/>
                      <a:pt x="2494" y="4314"/>
                      <a:pt x="2549" y="4314"/>
                    </a:cubicBezTo>
                    <a:cubicBezTo>
                      <a:pt x="3096" y="4314"/>
                      <a:pt x="3624" y="4117"/>
                      <a:pt x="4036" y="3758"/>
                    </a:cubicBezTo>
                    <a:cubicBezTo>
                      <a:pt x="4174" y="3638"/>
                      <a:pt x="4297" y="3501"/>
                      <a:pt x="4402" y="3352"/>
                    </a:cubicBezTo>
                    <a:cubicBezTo>
                      <a:pt x="4427" y="3315"/>
                      <a:pt x="4398" y="3271"/>
                      <a:pt x="4361" y="3271"/>
                    </a:cubicBezTo>
                    <a:cubicBezTo>
                      <a:pt x="4353" y="3271"/>
                      <a:pt x="4345" y="3272"/>
                      <a:pt x="4338" y="3276"/>
                    </a:cubicBezTo>
                    <a:cubicBezTo>
                      <a:pt x="4028" y="3434"/>
                      <a:pt x="3688" y="3514"/>
                      <a:pt x="3345" y="3514"/>
                    </a:cubicBezTo>
                    <a:cubicBezTo>
                      <a:pt x="3212" y="3514"/>
                      <a:pt x="3077" y="3502"/>
                      <a:pt x="2944" y="3477"/>
                    </a:cubicBezTo>
                    <a:cubicBezTo>
                      <a:pt x="1950" y="3290"/>
                      <a:pt x="1217" y="2442"/>
                      <a:pt x="1176" y="1431"/>
                    </a:cubicBezTo>
                    <a:cubicBezTo>
                      <a:pt x="1158" y="950"/>
                      <a:pt x="1299" y="476"/>
                      <a:pt x="1576" y="83"/>
                    </a:cubicBezTo>
                    <a:cubicBezTo>
                      <a:pt x="1602" y="46"/>
                      <a:pt x="1572" y="1"/>
                      <a:pt x="15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8"/>
              <p:cNvSpPr/>
              <p:nvPr/>
            </p:nvSpPr>
            <p:spPr>
              <a:xfrm>
                <a:off x="5049325" y="3554150"/>
                <a:ext cx="103500" cy="105400"/>
              </a:xfrm>
              <a:custGeom>
                <a:avLst/>
                <a:gdLst/>
                <a:ahLst/>
                <a:cxnLst/>
                <a:rect l="l" t="t" r="r" b="b"/>
                <a:pathLst>
                  <a:path w="4140" h="4216" extrusionOk="0">
                    <a:moveTo>
                      <a:pt x="1313" y="0"/>
                    </a:moveTo>
                    <a:lnTo>
                      <a:pt x="1313" y="0"/>
                    </a:lnTo>
                    <a:cubicBezTo>
                      <a:pt x="702" y="309"/>
                      <a:pt x="266" y="884"/>
                      <a:pt x="133" y="1557"/>
                    </a:cubicBezTo>
                    <a:cubicBezTo>
                      <a:pt x="1" y="2229"/>
                      <a:pt x="185" y="2926"/>
                      <a:pt x="633" y="3444"/>
                    </a:cubicBezTo>
                    <a:cubicBezTo>
                      <a:pt x="1057" y="3936"/>
                      <a:pt x="1673" y="4215"/>
                      <a:pt x="2319" y="4215"/>
                    </a:cubicBezTo>
                    <a:cubicBezTo>
                      <a:pt x="2356" y="4215"/>
                      <a:pt x="2392" y="4214"/>
                      <a:pt x="2429" y="4212"/>
                    </a:cubicBezTo>
                    <a:cubicBezTo>
                      <a:pt x="3114" y="4179"/>
                      <a:pt x="3745" y="3831"/>
                      <a:pt x="4139" y="3270"/>
                    </a:cubicBezTo>
                    <a:lnTo>
                      <a:pt x="4139" y="3270"/>
                    </a:lnTo>
                    <a:cubicBezTo>
                      <a:pt x="3820" y="3433"/>
                      <a:pt x="3473" y="3514"/>
                      <a:pt x="3126" y="3514"/>
                    </a:cubicBezTo>
                    <a:cubicBezTo>
                      <a:pt x="2503" y="3514"/>
                      <a:pt x="1883" y="3254"/>
                      <a:pt x="1443" y="2745"/>
                    </a:cubicBezTo>
                    <a:cubicBezTo>
                      <a:pt x="759" y="1953"/>
                      <a:pt x="734" y="818"/>
                      <a:pt x="13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61" name="Google Shape;2061;p38"/>
          <p:cNvGrpSpPr/>
          <p:nvPr/>
        </p:nvGrpSpPr>
        <p:grpSpPr>
          <a:xfrm>
            <a:off x="3461369" y="1048756"/>
            <a:ext cx="253611" cy="251814"/>
            <a:chOff x="3461369" y="1048756"/>
            <a:chExt cx="253611" cy="251814"/>
          </a:xfrm>
        </p:grpSpPr>
        <p:grpSp>
          <p:nvGrpSpPr>
            <p:cNvPr id="2062" name="Google Shape;2062;p38"/>
            <p:cNvGrpSpPr/>
            <p:nvPr/>
          </p:nvGrpSpPr>
          <p:grpSpPr>
            <a:xfrm>
              <a:off x="3461369" y="1048756"/>
              <a:ext cx="253611" cy="251814"/>
              <a:chOff x="5014450" y="3083725"/>
              <a:chExt cx="109400" cy="108625"/>
            </a:xfrm>
          </p:grpSpPr>
          <p:sp>
            <p:nvSpPr>
              <p:cNvPr id="2063" name="Google Shape;2063;p38"/>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rgbClr val="FFFFFF"/>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8"/>
              <p:cNvSpPr/>
              <p:nvPr/>
            </p:nvSpPr>
            <p:spPr>
              <a:xfrm>
                <a:off x="5014450" y="3083725"/>
                <a:ext cx="109400" cy="108625"/>
              </a:xfrm>
              <a:custGeom>
                <a:avLst/>
                <a:gdLst/>
                <a:ahLst/>
                <a:cxnLst/>
                <a:rect l="l" t="t" r="r" b="b"/>
                <a:pathLst>
                  <a:path w="4376" h="4345" extrusionOk="0">
                    <a:moveTo>
                      <a:pt x="2324" y="231"/>
                    </a:moveTo>
                    <a:lnTo>
                      <a:pt x="2619" y="1312"/>
                    </a:lnTo>
                    <a:cubicBezTo>
                      <a:pt x="2686" y="1559"/>
                      <a:pt x="2862" y="1760"/>
                      <a:pt x="3098" y="1858"/>
                    </a:cubicBezTo>
                    <a:lnTo>
                      <a:pt x="4136" y="2295"/>
                    </a:lnTo>
                    <a:lnTo>
                      <a:pt x="3068" y="2517"/>
                    </a:lnTo>
                    <a:cubicBezTo>
                      <a:pt x="2765" y="2580"/>
                      <a:pt x="2516" y="2798"/>
                      <a:pt x="2414" y="3090"/>
                    </a:cubicBezTo>
                    <a:lnTo>
                      <a:pt x="2056" y="4118"/>
                    </a:lnTo>
                    <a:lnTo>
                      <a:pt x="1790" y="3096"/>
                    </a:lnTo>
                    <a:cubicBezTo>
                      <a:pt x="1712" y="2803"/>
                      <a:pt x="1502" y="2562"/>
                      <a:pt x="1221" y="2447"/>
                    </a:cubicBezTo>
                    <a:lnTo>
                      <a:pt x="250" y="2051"/>
                    </a:lnTo>
                    <a:lnTo>
                      <a:pt x="1289" y="1863"/>
                    </a:lnTo>
                    <a:cubicBezTo>
                      <a:pt x="1623" y="1803"/>
                      <a:pt x="1896" y="1563"/>
                      <a:pt x="1999" y="1240"/>
                    </a:cubicBezTo>
                    <a:lnTo>
                      <a:pt x="2324" y="231"/>
                    </a:lnTo>
                    <a:close/>
                    <a:moveTo>
                      <a:pt x="2329" y="1"/>
                    </a:moveTo>
                    <a:cubicBezTo>
                      <a:pt x="2307" y="1"/>
                      <a:pt x="2286" y="15"/>
                      <a:pt x="2279" y="37"/>
                    </a:cubicBezTo>
                    <a:lnTo>
                      <a:pt x="1902" y="1209"/>
                    </a:lnTo>
                    <a:cubicBezTo>
                      <a:pt x="1809" y="1496"/>
                      <a:pt x="1566" y="1709"/>
                      <a:pt x="1271" y="1762"/>
                    </a:cubicBezTo>
                    <a:lnTo>
                      <a:pt x="59" y="1983"/>
                    </a:lnTo>
                    <a:cubicBezTo>
                      <a:pt x="7" y="1991"/>
                      <a:pt x="0" y="2061"/>
                      <a:pt x="48" y="2080"/>
                    </a:cubicBezTo>
                    <a:lnTo>
                      <a:pt x="1183" y="2542"/>
                    </a:lnTo>
                    <a:cubicBezTo>
                      <a:pt x="1433" y="2645"/>
                      <a:pt x="1622" y="2859"/>
                      <a:pt x="1690" y="3121"/>
                    </a:cubicBezTo>
                    <a:lnTo>
                      <a:pt x="1999" y="4306"/>
                    </a:lnTo>
                    <a:cubicBezTo>
                      <a:pt x="2005" y="4328"/>
                      <a:pt x="2024" y="4344"/>
                      <a:pt x="2047" y="4345"/>
                    </a:cubicBezTo>
                    <a:lnTo>
                      <a:pt x="2048" y="4345"/>
                    </a:lnTo>
                    <a:cubicBezTo>
                      <a:pt x="2070" y="4345"/>
                      <a:pt x="2089" y="4332"/>
                      <a:pt x="2097" y="4311"/>
                    </a:cubicBezTo>
                    <a:lnTo>
                      <a:pt x="2510" y="3125"/>
                    </a:lnTo>
                    <a:cubicBezTo>
                      <a:pt x="2601" y="2866"/>
                      <a:pt x="2820" y="2674"/>
                      <a:pt x="3088" y="2618"/>
                    </a:cubicBezTo>
                    <a:lnTo>
                      <a:pt x="4319" y="2364"/>
                    </a:lnTo>
                    <a:cubicBezTo>
                      <a:pt x="4368" y="2353"/>
                      <a:pt x="4376" y="2286"/>
                      <a:pt x="4329" y="2265"/>
                    </a:cubicBezTo>
                    <a:lnTo>
                      <a:pt x="3138" y="1764"/>
                    </a:lnTo>
                    <a:cubicBezTo>
                      <a:pt x="2931" y="1679"/>
                      <a:pt x="2777" y="1502"/>
                      <a:pt x="2718" y="1286"/>
                    </a:cubicBezTo>
                    <a:lnTo>
                      <a:pt x="2378" y="39"/>
                    </a:lnTo>
                    <a:cubicBezTo>
                      <a:pt x="2372" y="18"/>
                      <a:pt x="2351" y="2"/>
                      <a:pt x="2329" y="1"/>
                    </a:cubicBezTo>
                    <a:close/>
                  </a:path>
                </a:pathLst>
              </a:custGeom>
              <a:solidFill>
                <a:srgbClr val="000000"/>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8"/>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chemeClr val="lt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6" name="Google Shape;2066;p38"/>
            <p:cNvGrpSpPr/>
            <p:nvPr/>
          </p:nvGrpSpPr>
          <p:grpSpPr>
            <a:xfrm>
              <a:off x="3461369" y="1048756"/>
              <a:ext cx="253611" cy="251814"/>
              <a:chOff x="5014450" y="3083725"/>
              <a:chExt cx="109400" cy="108625"/>
            </a:xfrm>
          </p:grpSpPr>
          <p:sp>
            <p:nvSpPr>
              <p:cNvPr id="2067" name="Google Shape;2067;p38"/>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8"/>
              <p:cNvSpPr/>
              <p:nvPr/>
            </p:nvSpPr>
            <p:spPr>
              <a:xfrm>
                <a:off x="5014450" y="3083725"/>
                <a:ext cx="109400" cy="108625"/>
              </a:xfrm>
              <a:custGeom>
                <a:avLst/>
                <a:gdLst/>
                <a:ahLst/>
                <a:cxnLst/>
                <a:rect l="l" t="t" r="r" b="b"/>
                <a:pathLst>
                  <a:path w="4376" h="4345" extrusionOk="0">
                    <a:moveTo>
                      <a:pt x="2324" y="231"/>
                    </a:moveTo>
                    <a:lnTo>
                      <a:pt x="2619" y="1312"/>
                    </a:lnTo>
                    <a:cubicBezTo>
                      <a:pt x="2686" y="1559"/>
                      <a:pt x="2862" y="1760"/>
                      <a:pt x="3098" y="1858"/>
                    </a:cubicBezTo>
                    <a:lnTo>
                      <a:pt x="4136" y="2295"/>
                    </a:lnTo>
                    <a:lnTo>
                      <a:pt x="3068" y="2517"/>
                    </a:lnTo>
                    <a:cubicBezTo>
                      <a:pt x="2765" y="2580"/>
                      <a:pt x="2516" y="2798"/>
                      <a:pt x="2414" y="3090"/>
                    </a:cubicBezTo>
                    <a:lnTo>
                      <a:pt x="2056" y="4118"/>
                    </a:lnTo>
                    <a:lnTo>
                      <a:pt x="1790" y="3096"/>
                    </a:lnTo>
                    <a:cubicBezTo>
                      <a:pt x="1712" y="2803"/>
                      <a:pt x="1502" y="2562"/>
                      <a:pt x="1221" y="2447"/>
                    </a:cubicBezTo>
                    <a:lnTo>
                      <a:pt x="250" y="2051"/>
                    </a:lnTo>
                    <a:lnTo>
                      <a:pt x="1289" y="1863"/>
                    </a:lnTo>
                    <a:cubicBezTo>
                      <a:pt x="1623" y="1803"/>
                      <a:pt x="1896" y="1563"/>
                      <a:pt x="1999" y="1240"/>
                    </a:cubicBezTo>
                    <a:lnTo>
                      <a:pt x="2324" y="231"/>
                    </a:lnTo>
                    <a:close/>
                    <a:moveTo>
                      <a:pt x="2329" y="1"/>
                    </a:moveTo>
                    <a:cubicBezTo>
                      <a:pt x="2307" y="1"/>
                      <a:pt x="2286" y="15"/>
                      <a:pt x="2279" y="37"/>
                    </a:cubicBezTo>
                    <a:lnTo>
                      <a:pt x="1902" y="1209"/>
                    </a:lnTo>
                    <a:cubicBezTo>
                      <a:pt x="1809" y="1496"/>
                      <a:pt x="1566" y="1709"/>
                      <a:pt x="1271" y="1762"/>
                    </a:cubicBezTo>
                    <a:lnTo>
                      <a:pt x="59" y="1983"/>
                    </a:lnTo>
                    <a:cubicBezTo>
                      <a:pt x="7" y="1991"/>
                      <a:pt x="0" y="2061"/>
                      <a:pt x="48" y="2080"/>
                    </a:cubicBezTo>
                    <a:lnTo>
                      <a:pt x="1183" y="2542"/>
                    </a:lnTo>
                    <a:cubicBezTo>
                      <a:pt x="1433" y="2645"/>
                      <a:pt x="1622" y="2859"/>
                      <a:pt x="1690" y="3121"/>
                    </a:cubicBezTo>
                    <a:lnTo>
                      <a:pt x="1999" y="4306"/>
                    </a:lnTo>
                    <a:cubicBezTo>
                      <a:pt x="2005" y="4328"/>
                      <a:pt x="2024" y="4344"/>
                      <a:pt x="2047" y="4345"/>
                    </a:cubicBezTo>
                    <a:lnTo>
                      <a:pt x="2048" y="4345"/>
                    </a:lnTo>
                    <a:cubicBezTo>
                      <a:pt x="2070" y="4345"/>
                      <a:pt x="2089" y="4332"/>
                      <a:pt x="2097" y="4311"/>
                    </a:cubicBezTo>
                    <a:lnTo>
                      <a:pt x="2510" y="3125"/>
                    </a:lnTo>
                    <a:cubicBezTo>
                      <a:pt x="2601" y="2866"/>
                      <a:pt x="2820" y="2674"/>
                      <a:pt x="3088" y="2618"/>
                    </a:cubicBezTo>
                    <a:lnTo>
                      <a:pt x="4319" y="2364"/>
                    </a:lnTo>
                    <a:cubicBezTo>
                      <a:pt x="4368" y="2353"/>
                      <a:pt x="4376" y="2286"/>
                      <a:pt x="4329" y="2265"/>
                    </a:cubicBezTo>
                    <a:lnTo>
                      <a:pt x="3138" y="1764"/>
                    </a:lnTo>
                    <a:cubicBezTo>
                      <a:pt x="2931" y="1679"/>
                      <a:pt x="2777" y="1502"/>
                      <a:pt x="2718" y="1286"/>
                    </a:cubicBezTo>
                    <a:lnTo>
                      <a:pt x="2378" y="39"/>
                    </a:lnTo>
                    <a:cubicBezTo>
                      <a:pt x="2372" y="18"/>
                      <a:pt x="2351" y="2"/>
                      <a:pt x="23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8"/>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70" name="Google Shape;2070;p38"/>
          <p:cNvGrpSpPr/>
          <p:nvPr/>
        </p:nvGrpSpPr>
        <p:grpSpPr>
          <a:xfrm>
            <a:off x="6143163" y="1480820"/>
            <a:ext cx="3009379" cy="3364063"/>
            <a:chOff x="6307098" y="1009311"/>
            <a:chExt cx="3009379" cy="3364063"/>
          </a:xfrm>
        </p:grpSpPr>
        <p:sp>
          <p:nvSpPr>
            <p:cNvPr id="2071" name="Google Shape;2071;p38"/>
            <p:cNvSpPr/>
            <p:nvPr/>
          </p:nvSpPr>
          <p:spPr>
            <a:xfrm rot="1357675">
              <a:off x="6758114" y="1308246"/>
              <a:ext cx="2107346" cy="2766193"/>
            </a:xfrm>
            <a:custGeom>
              <a:avLst/>
              <a:gdLst/>
              <a:ahLst/>
              <a:cxnLst/>
              <a:rect l="l" t="t" r="r" b="b"/>
              <a:pathLst>
                <a:path w="10475" h="13750" extrusionOk="0">
                  <a:moveTo>
                    <a:pt x="5115" y="103"/>
                  </a:moveTo>
                  <a:cubicBezTo>
                    <a:pt x="5233" y="103"/>
                    <a:pt x="5332" y="191"/>
                    <a:pt x="5344" y="309"/>
                  </a:cubicBezTo>
                  <a:cubicBezTo>
                    <a:pt x="5357" y="425"/>
                    <a:pt x="5279" y="533"/>
                    <a:pt x="5165" y="559"/>
                  </a:cubicBezTo>
                  <a:cubicBezTo>
                    <a:pt x="5141" y="564"/>
                    <a:pt x="5124" y="584"/>
                    <a:pt x="5124" y="608"/>
                  </a:cubicBezTo>
                  <a:lnTo>
                    <a:pt x="5124" y="1619"/>
                  </a:lnTo>
                  <a:cubicBezTo>
                    <a:pt x="5124" y="1633"/>
                    <a:pt x="5130" y="1647"/>
                    <a:pt x="5139" y="1656"/>
                  </a:cubicBezTo>
                  <a:cubicBezTo>
                    <a:pt x="5149" y="1666"/>
                    <a:pt x="5162" y="1671"/>
                    <a:pt x="5175" y="1671"/>
                  </a:cubicBezTo>
                  <a:cubicBezTo>
                    <a:pt x="5201" y="1671"/>
                    <a:pt x="5226" y="1670"/>
                    <a:pt x="5250" y="1670"/>
                  </a:cubicBezTo>
                  <a:cubicBezTo>
                    <a:pt x="5275" y="1670"/>
                    <a:pt x="5300" y="1671"/>
                    <a:pt x="5324" y="1672"/>
                  </a:cubicBezTo>
                  <a:cubicBezTo>
                    <a:pt x="5369" y="1674"/>
                    <a:pt x="5415" y="1677"/>
                    <a:pt x="5458" y="1680"/>
                  </a:cubicBezTo>
                  <a:cubicBezTo>
                    <a:pt x="5948" y="1725"/>
                    <a:pt x="6417" y="1900"/>
                    <a:pt x="6814" y="2190"/>
                  </a:cubicBezTo>
                  <a:cubicBezTo>
                    <a:pt x="7194" y="2465"/>
                    <a:pt x="7489" y="2841"/>
                    <a:pt x="7668" y="3274"/>
                  </a:cubicBezTo>
                  <a:cubicBezTo>
                    <a:pt x="7697" y="3344"/>
                    <a:pt x="7723" y="3418"/>
                    <a:pt x="7745" y="3493"/>
                  </a:cubicBezTo>
                  <a:cubicBezTo>
                    <a:pt x="7752" y="3515"/>
                    <a:pt x="7773" y="3530"/>
                    <a:pt x="7797" y="3530"/>
                  </a:cubicBezTo>
                  <a:cubicBezTo>
                    <a:pt x="7798" y="3530"/>
                    <a:pt x="7800" y="3530"/>
                    <a:pt x="7802" y="3530"/>
                  </a:cubicBezTo>
                  <a:cubicBezTo>
                    <a:pt x="7820" y="3531"/>
                    <a:pt x="7838" y="3534"/>
                    <a:pt x="7855" y="3540"/>
                  </a:cubicBezTo>
                  <a:lnTo>
                    <a:pt x="7894" y="3552"/>
                  </a:lnTo>
                  <a:lnTo>
                    <a:pt x="7992" y="3584"/>
                  </a:lnTo>
                  <a:lnTo>
                    <a:pt x="8035" y="3599"/>
                  </a:lnTo>
                  <a:lnTo>
                    <a:pt x="8047" y="3604"/>
                  </a:lnTo>
                  <a:cubicBezTo>
                    <a:pt x="8135" y="3632"/>
                    <a:pt x="8223" y="3664"/>
                    <a:pt x="8312" y="3697"/>
                  </a:cubicBezTo>
                  <a:lnTo>
                    <a:pt x="8313" y="3697"/>
                  </a:lnTo>
                  <a:cubicBezTo>
                    <a:pt x="8681" y="3832"/>
                    <a:pt x="9208" y="4048"/>
                    <a:pt x="9636" y="4310"/>
                  </a:cubicBezTo>
                  <a:cubicBezTo>
                    <a:pt x="10124" y="4608"/>
                    <a:pt x="10371" y="4892"/>
                    <a:pt x="10371" y="5154"/>
                  </a:cubicBezTo>
                  <a:cubicBezTo>
                    <a:pt x="10371" y="5201"/>
                    <a:pt x="10367" y="5248"/>
                    <a:pt x="10360" y="5295"/>
                  </a:cubicBezTo>
                  <a:lnTo>
                    <a:pt x="10360" y="5298"/>
                  </a:lnTo>
                  <a:cubicBezTo>
                    <a:pt x="10357" y="5321"/>
                    <a:pt x="10353" y="5346"/>
                    <a:pt x="10347" y="5373"/>
                  </a:cubicBezTo>
                  <a:lnTo>
                    <a:pt x="10345" y="5381"/>
                  </a:lnTo>
                  <a:cubicBezTo>
                    <a:pt x="10339" y="5404"/>
                    <a:pt x="10333" y="5428"/>
                    <a:pt x="10326" y="5453"/>
                  </a:cubicBezTo>
                  <a:lnTo>
                    <a:pt x="10323" y="5467"/>
                  </a:lnTo>
                  <a:cubicBezTo>
                    <a:pt x="10315" y="5488"/>
                    <a:pt x="10308" y="5511"/>
                    <a:pt x="10299" y="5536"/>
                  </a:cubicBezTo>
                  <a:lnTo>
                    <a:pt x="10296" y="5544"/>
                  </a:lnTo>
                  <a:cubicBezTo>
                    <a:pt x="10295" y="5547"/>
                    <a:pt x="10294" y="5550"/>
                    <a:pt x="10293" y="5553"/>
                  </a:cubicBezTo>
                  <a:cubicBezTo>
                    <a:pt x="10284" y="5574"/>
                    <a:pt x="10274" y="5595"/>
                    <a:pt x="10264" y="5621"/>
                  </a:cubicBezTo>
                  <a:lnTo>
                    <a:pt x="10260" y="5627"/>
                  </a:lnTo>
                  <a:lnTo>
                    <a:pt x="10254" y="5641"/>
                  </a:lnTo>
                  <a:cubicBezTo>
                    <a:pt x="10244" y="5660"/>
                    <a:pt x="10234" y="5682"/>
                    <a:pt x="10220" y="5706"/>
                  </a:cubicBezTo>
                  <a:lnTo>
                    <a:pt x="10217" y="5711"/>
                  </a:lnTo>
                  <a:cubicBezTo>
                    <a:pt x="10214" y="5717"/>
                    <a:pt x="10211" y="5723"/>
                    <a:pt x="10207" y="5729"/>
                  </a:cubicBezTo>
                  <a:cubicBezTo>
                    <a:pt x="10196" y="5748"/>
                    <a:pt x="10184" y="5768"/>
                    <a:pt x="10169" y="5791"/>
                  </a:cubicBezTo>
                  <a:cubicBezTo>
                    <a:pt x="10164" y="5800"/>
                    <a:pt x="10158" y="5809"/>
                    <a:pt x="10152" y="5818"/>
                  </a:cubicBezTo>
                  <a:cubicBezTo>
                    <a:pt x="10140" y="5836"/>
                    <a:pt x="10125" y="5856"/>
                    <a:pt x="10110" y="5878"/>
                  </a:cubicBezTo>
                  <a:cubicBezTo>
                    <a:pt x="10103" y="5887"/>
                    <a:pt x="10095" y="5897"/>
                    <a:pt x="10088" y="5907"/>
                  </a:cubicBezTo>
                  <a:cubicBezTo>
                    <a:pt x="10074" y="5925"/>
                    <a:pt x="10058" y="5943"/>
                    <a:pt x="10041" y="5963"/>
                  </a:cubicBezTo>
                  <a:cubicBezTo>
                    <a:pt x="10032" y="5974"/>
                    <a:pt x="10023" y="5985"/>
                    <a:pt x="10014" y="5994"/>
                  </a:cubicBezTo>
                  <a:cubicBezTo>
                    <a:pt x="9998" y="6012"/>
                    <a:pt x="9981" y="6030"/>
                    <a:pt x="9963" y="6050"/>
                  </a:cubicBezTo>
                  <a:cubicBezTo>
                    <a:pt x="9952" y="6060"/>
                    <a:pt x="9942" y="6071"/>
                    <a:pt x="9931" y="6082"/>
                  </a:cubicBezTo>
                  <a:cubicBezTo>
                    <a:pt x="9914" y="6100"/>
                    <a:pt x="9896" y="6117"/>
                    <a:pt x="9875" y="6135"/>
                  </a:cubicBezTo>
                  <a:cubicBezTo>
                    <a:pt x="9863" y="6147"/>
                    <a:pt x="9850" y="6158"/>
                    <a:pt x="9838" y="6170"/>
                  </a:cubicBezTo>
                  <a:cubicBezTo>
                    <a:pt x="9818" y="6187"/>
                    <a:pt x="9798" y="6204"/>
                    <a:pt x="9778" y="6219"/>
                  </a:cubicBezTo>
                  <a:cubicBezTo>
                    <a:pt x="9764" y="6231"/>
                    <a:pt x="9748" y="6243"/>
                    <a:pt x="9734" y="6255"/>
                  </a:cubicBezTo>
                  <a:cubicBezTo>
                    <a:pt x="9711" y="6273"/>
                    <a:pt x="9690" y="6288"/>
                    <a:pt x="9670" y="6303"/>
                  </a:cubicBezTo>
                  <a:cubicBezTo>
                    <a:pt x="9653" y="6315"/>
                    <a:pt x="9636" y="6327"/>
                    <a:pt x="9619" y="6339"/>
                  </a:cubicBezTo>
                  <a:cubicBezTo>
                    <a:pt x="9594" y="6356"/>
                    <a:pt x="9571" y="6372"/>
                    <a:pt x="9552" y="6385"/>
                  </a:cubicBezTo>
                  <a:cubicBezTo>
                    <a:pt x="9533" y="6397"/>
                    <a:pt x="9514" y="6409"/>
                    <a:pt x="9493" y="6422"/>
                  </a:cubicBezTo>
                  <a:cubicBezTo>
                    <a:pt x="9466" y="6439"/>
                    <a:pt x="9444" y="6452"/>
                    <a:pt x="9422" y="6466"/>
                  </a:cubicBezTo>
                  <a:cubicBezTo>
                    <a:pt x="9401" y="6478"/>
                    <a:pt x="9377" y="6491"/>
                    <a:pt x="9357" y="6502"/>
                  </a:cubicBezTo>
                  <a:cubicBezTo>
                    <a:pt x="9337" y="6514"/>
                    <a:pt x="9310" y="6528"/>
                    <a:pt x="9282" y="6544"/>
                  </a:cubicBezTo>
                  <a:cubicBezTo>
                    <a:pt x="9259" y="6556"/>
                    <a:pt x="9235" y="6568"/>
                    <a:pt x="9209" y="6580"/>
                  </a:cubicBezTo>
                  <a:cubicBezTo>
                    <a:pt x="9184" y="6593"/>
                    <a:pt x="9155" y="6607"/>
                    <a:pt x="9129" y="6619"/>
                  </a:cubicBezTo>
                  <a:cubicBezTo>
                    <a:pt x="9104" y="6631"/>
                    <a:pt x="9077" y="6643"/>
                    <a:pt x="9050" y="6656"/>
                  </a:cubicBezTo>
                  <a:cubicBezTo>
                    <a:pt x="9022" y="6668"/>
                    <a:pt x="8992" y="6681"/>
                    <a:pt x="8965" y="6693"/>
                  </a:cubicBezTo>
                  <a:cubicBezTo>
                    <a:pt x="8938" y="6704"/>
                    <a:pt x="8909" y="6716"/>
                    <a:pt x="8881" y="6726"/>
                  </a:cubicBezTo>
                  <a:lnTo>
                    <a:pt x="8872" y="6730"/>
                  </a:lnTo>
                  <a:cubicBezTo>
                    <a:pt x="8844" y="6741"/>
                    <a:pt x="8816" y="6752"/>
                    <a:pt x="8788" y="6762"/>
                  </a:cubicBezTo>
                  <a:cubicBezTo>
                    <a:pt x="8760" y="6773"/>
                    <a:pt x="8730" y="6784"/>
                    <a:pt x="8700" y="6795"/>
                  </a:cubicBezTo>
                  <a:lnTo>
                    <a:pt x="8681" y="6801"/>
                  </a:lnTo>
                  <a:cubicBezTo>
                    <a:pt x="8653" y="6811"/>
                    <a:pt x="8626" y="6820"/>
                    <a:pt x="8599" y="6830"/>
                  </a:cubicBezTo>
                  <a:cubicBezTo>
                    <a:pt x="8569" y="6841"/>
                    <a:pt x="8538" y="6850"/>
                    <a:pt x="8505" y="6860"/>
                  </a:cubicBezTo>
                  <a:lnTo>
                    <a:pt x="8480" y="6868"/>
                  </a:lnTo>
                  <a:cubicBezTo>
                    <a:pt x="8452" y="6877"/>
                    <a:pt x="8425" y="6885"/>
                    <a:pt x="8397" y="6894"/>
                  </a:cubicBezTo>
                  <a:cubicBezTo>
                    <a:pt x="8364" y="6903"/>
                    <a:pt x="8331" y="6913"/>
                    <a:pt x="8298" y="6921"/>
                  </a:cubicBezTo>
                  <a:lnTo>
                    <a:pt x="8262" y="6931"/>
                  </a:lnTo>
                  <a:cubicBezTo>
                    <a:pt x="8236" y="6938"/>
                    <a:pt x="8208" y="6946"/>
                    <a:pt x="8181" y="6952"/>
                  </a:cubicBezTo>
                  <a:lnTo>
                    <a:pt x="8165" y="6957"/>
                  </a:lnTo>
                  <a:lnTo>
                    <a:pt x="8140" y="6963"/>
                  </a:lnTo>
                  <a:cubicBezTo>
                    <a:pt x="8114" y="6970"/>
                    <a:pt x="8098" y="6994"/>
                    <a:pt x="8102" y="7021"/>
                  </a:cubicBezTo>
                  <a:lnTo>
                    <a:pt x="8280" y="8211"/>
                  </a:lnTo>
                  <a:lnTo>
                    <a:pt x="7586" y="7113"/>
                  </a:lnTo>
                  <a:cubicBezTo>
                    <a:pt x="7576" y="7099"/>
                    <a:pt x="7560" y="7090"/>
                    <a:pt x="7542" y="7090"/>
                  </a:cubicBezTo>
                  <a:cubicBezTo>
                    <a:pt x="7540" y="7090"/>
                    <a:pt x="7537" y="7090"/>
                    <a:pt x="7534" y="7091"/>
                  </a:cubicBezTo>
                  <a:lnTo>
                    <a:pt x="7505" y="7095"/>
                  </a:lnTo>
                  <a:lnTo>
                    <a:pt x="7452" y="7105"/>
                  </a:lnTo>
                  <a:cubicBezTo>
                    <a:pt x="7414" y="7111"/>
                    <a:pt x="7375" y="7117"/>
                    <a:pt x="7336" y="7123"/>
                  </a:cubicBezTo>
                  <a:lnTo>
                    <a:pt x="7267" y="7133"/>
                  </a:lnTo>
                  <a:cubicBezTo>
                    <a:pt x="7239" y="7138"/>
                    <a:pt x="7212" y="7141"/>
                    <a:pt x="7182" y="7146"/>
                  </a:cubicBezTo>
                  <a:cubicBezTo>
                    <a:pt x="7141" y="7151"/>
                    <a:pt x="7099" y="7156"/>
                    <a:pt x="7057" y="7160"/>
                  </a:cubicBezTo>
                  <a:lnTo>
                    <a:pt x="7023" y="7165"/>
                  </a:lnTo>
                  <a:cubicBezTo>
                    <a:pt x="7009" y="7166"/>
                    <a:pt x="6994" y="7169"/>
                    <a:pt x="6981" y="7170"/>
                  </a:cubicBezTo>
                  <a:cubicBezTo>
                    <a:pt x="6954" y="7174"/>
                    <a:pt x="6929" y="7177"/>
                    <a:pt x="6903" y="7180"/>
                  </a:cubicBezTo>
                  <a:cubicBezTo>
                    <a:pt x="6872" y="7183"/>
                    <a:pt x="6851" y="7214"/>
                    <a:pt x="6859" y="7245"/>
                  </a:cubicBezTo>
                  <a:lnTo>
                    <a:pt x="8446" y="12719"/>
                  </a:lnTo>
                  <a:cubicBezTo>
                    <a:pt x="8131" y="12927"/>
                    <a:pt x="7797" y="13101"/>
                    <a:pt x="7446" y="13242"/>
                  </a:cubicBezTo>
                  <a:cubicBezTo>
                    <a:pt x="7242" y="13323"/>
                    <a:pt x="7033" y="13393"/>
                    <a:pt x="6820" y="13449"/>
                  </a:cubicBezTo>
                  <a:cubicBezTo>
                    <a:pt x="6341" y="13574"/>
                    <a:pt x="5850" y="13642"/>
                    <a:pt x="5356" y="13647"/>
                  </a:cubicBezTo>
                  <a:lnTo>
                    <a:pt x="5314" y="13647"/>
                  </a:lnTo>
                  <a:cubicBezTo>
                    <a:pt x="5305" y="13647"/>
                    <a:pt x="5303" y="13647"/>
                    <a:pt x="5298" y="13645"/>
                  </a:cubicBezTo>
                  <a:lnTo>
                    <a:pt x="5273" y="13645"/>
                  </a:lnTo>
                  <a:cubicBezTo>
                    <a:pt x="4859" y="13641"/>
                    <a:pt x="4447" y="13594"/>
                    <a:pt x="4043" y="13505"/>
                  </a:cubicBezTo>
                  <a:cubicBezTo>
                    <a:pt x="3417" y="13369"/>
                    <a:pt x="2821" y="13125"/>
                    <a:pt x="2281" y="12782"/>
                  </a:cubicBezTo>
                  <a:lnTo>
                    <a:pt x="3776" y="7259"/>
                  </a:lnTo>
                  <a:cubicBezTo>
                    <a:pt x="3785" y="7228"/>
                    <a:pt x="3763" y="7198"/>
                    <a:pt x="3732" y="7194"/>
                  </a:cubicBezTo>
                  <a:lnTo>
                    <a:pt x="3681" y="7189"/>
                  </a:lnTo>
                  <a:cubicBezTo>
                    <a:pt x="3643" y="7186"/>
                    <a:pt x="3601" y="7182"/>
                    <a:pt x="3561" y="7177"/>
                  </a:cubicBezTo>
                  <a:cubicBezTo>
                    <a:pt x="3351" y="7154"/>
                    <a:pt x="3148" y="7126"/>
                    <a:pt x="2940" y="7089"/>
                  </a:cubicBezTo>
                  <a:cubicBezTo>
                    <a:pt x="2937" y="7089"/>
                    <a:pt x="2934" y="7089"/>
                    <a:pt x="2931" y="7089"/>
                  </a:cubicBezTo>
                  <a:cubicBezTo>
                    <a:pt x="2914" y="7089"/>
                    <a:pt x="2897" y="7098"/>
                    <a:pt x="2888" y="7112"/>
                  </a:cubicBezTo>
                  <a:lnTo>
                    <a:pt x="2193" y="8210"/>
                  </a:lnTo>
                  <a:lnTo>
                    <a:pt x="2372" y="7019"/>
                  </a:lnTo>
                  <a:cubicBezTo>
                    <a:pt x="2376" y="6993"/>
                    <a:pt x="2359" y="6968"/>
                    <a:pt x="2334" y="6962"/>
                  </a:cubicBezTo>
                  <a:cubicBezTo>
                    <a:pt x="1757" y="6815"/>
                    <a:pt x="1277" y="6618"/>
                    <a:pt x="911" y="6375"/>
                  </a:cubicBezTo>
                  <a:cubicBezTo>
                    <a:pt x="593" y="6166"/>
                    <a:pt x="365" y="5926"/>
                    <a:pt x="231" y="5664"/>
                  </a:cubicBezTo>
                  <a:cubicBezTo>
                    <a:pt x="188" y="5581"/>
                    <a:pt x="156" y="5493"/>
                    <a:pt x="133" y="5402"/>
                  </a:cubicBezTo>
                  <a:cubicBezTo>
                    <a:pt x="120" y="5346"/>
                    <a:pt x="110" y="5291"/>
                    <a:pt x="106" y="5233"/>
                  </a:cubicBezTo>
                  <a:cubicBezTo>
                    <a:pt x="104" y="5207"/>
                    <a:pt x="103" y="5179"/>
                    <a:pt x="103" y="5153"/>
                  </a:cubicBezTo>
                  <a:cubicBezTo>
                    <a:pt x="103" y="5133"/>
                    <a:pt x="104" y="5112"/>
                    <a:pt x="108" y="5092"/>
                  </a:cubicBezTo>
                  <a:cubicBezTo>
                    <a:pt x="201" y="4445"/>
                    <a:pt x="1700" y="3855"/>
                    <a:pt x="2341" y="3630"/>
                  </a:cubicBezTo>
                  <a:lnTo>
                    <a:pt x="2343" y="3629"/>
                  </a:lnTo>
                  <a:cubicBezTo>
                    <a:pt x="2371" y="3619"/>
                    <a:pt x="2398" y="3611"/>
                    <a:pt x="2423" y="3602"/>
                  </a:cubicBezTo>
                  <a:lnTo>
                    <a:pt x="2432" y="3599"/>
                  </a:lnTo>
                  <a:cubicBezTo>
                    <a:pt x="2454" y="3591"/>
                    <a:pt x="2473" y="3584"/>
                    <a:pt x="2492" y="3578"/>
                  </a:cubicBezTo>
                  <a:lnTo>
                    <a:pt x="2508" y="3573"/>
                  </a:lnTo>
                  <a:lnTo>
                    <a:pt x="2559" y="3557"/>
                  </a:lnTo>
                  <a:lnTo>
                    <a:pt x="2568" y="3553"/>
                  </a:lnTo>
                  <a:lnTo>
                    <a:pt x="2617" y="3539"/>
                  </a:lnTo>
                  <a:cubicBezTo>
                    <a:pt x="2636" y="3533"/>
                    <a:pt x="2654" y="3529"/>
                    <a:pt x="2672" y="3528"/>
                  </a:cubicBezTo>
                  <a:cubicBezTo>
                    <a:pt x="2673" y="3528"/>
                    <a:pt x="2674" y="3529"/>
                    <a:pt x="2676" y="3529"/>
                  </a:cubicBezTo>
                  <a:cubicBezTo>
                    <a:pt x="2677" y="3529"/>
                    <a:pt x="2679" y="3528"/>
                    <a:pt x="2680" y="3528"/>
                  </a:cubicBezTo>
                  <a:cubicBezTo>
                    <a:pt x="2703" y="3528"/>
                    <a:pt x="2722" y="3512"/>
                    <a:pt x="2728" y="3491"/>
                  </a:cubicBezTo>
                  <a:cubicBezTo>
                    <a:pt x="2890" y="2883"/>
                    <a:pt x="3287" y="2365"/>
                    <a:pt x="3848" y="2034"/>
                  </a:cubicBezTo>
                  <a:lnTo>
                    <a:pt x="3850" y="2034"/>
                  </a:lnTo>
                  <a:cubicBezTo>
                    <a:pt x="3896" y="2006"/>
                    <a:pt x="3946" y="1980"/>
                    <a:pt x="4002" y="1951"/>
                  </a:cubicBezTo>
                  <a:lnTo>
                    <a:pt x="4020" y="1942"/>
                  </a:lnTo>
                  <a:lnTo>
                    <a:pt x="4026" y="1940"/>
                  </a:lnTo>
                  <a:cubicBezTo>
                    <a:pt x="4130" y="1888"/>
                    <a:pt x="4237" y="1845"/>
                    <a:pt x="4346" y="1808"/>
                  </a:cubicBezTo>
                  <a:lnTo>
                    <a:pt x="4376" y="1798"/>
                  </a:lnTo>
                  <a:cubicBezTo>
                    <a:pt x="4436" y="1779"/>
                    <a:pt x="4491" y="1762"/>
                    <a:pt x="4542" y="1750"/>
                  </a:cubicBezTo>
                  <a:lnTo>
                    <a:pt x="4543" y="1750"/>
                  </a:lnTo>
                  <a:cubicBezTo>
                    <a:pt x="4595" y="1737"/>
                    <a:pt x="4650" y="1725"/>
                    <a:pt x="4714" y="1714"/>
                  </a:cubicBezTo>
                  <a:lnTo>
                    <a:pt x="4751" y="1707"/>
                  </a:lnTo>
                  <a:cubicBezTo>
                    <a:pt x="4815" y="1696"/>
                    <a:pt x="4871" y="1689"/>
                    <a:pt x="4923" y="1683"/>
                  </a:cubicBezTo>
                  <a:lnTo>
                    <a:pt x="4925" y="1683"/>
                  </a:lnTo>
                  <a:cubicBezTo>
                    <a:pt x="4966" y="1679"/>
                    <a:pt x="5010" y="1677"/>
                    <a:pt x="5052" y="1674"/>
                  </a:cubicBezTo>
                  <a:lnTo>
                    <a:pt x="5058" y="1674"/>
                  </a:lnTo>
                  <a:cubicBezTo>
                    <a:pt x="5085" y="1673"/>
                    <a:pt x="5106" y="1650"/>
                    <a:pt x="5106" y="1624"/>
                  </a:cubicBezTo>
                  <a:lnTo>
                    <a:pt x="5106" y="608"/>
                  </a:lnTo>
                  <a:cubicBezTo>
                    <a:pt x="5106" y="584"/>
                    <a:pt x="5089" y="564"/>
                    <a:pt x="5066" y="559"/>
                  </a:cubicBezTo>
                  <a:cubicBezTo>
                    <a:pt x="4951" y="533"/>
                    <a:pt x="4873" y="425"/>
                    <a:pt x="4886" y="309"/>
                  </a:cubicBezTo>
                  <a:cubicBezTo>
                    <a:pt x="4898" y="191"/>
                    <a:pt x="4998" y="103"/>
                    <a:pt x="5115" y="103"/>
                  </a:cubicBezTo>
                  <a:close/>
                  <a:moveTo>
                    <a:pt x="5115" y="1"/>
                  </a:moveTo>
                  <a:cubicBezTo>
                    <a:pt x="4953" y="1"/>
                    <a:pt x="4815" y="118"/>
                    <a:pt x="4787" y="277"/>
                  </a:cubicBezTo>
                  <a:cubicBezTo>
                    <a:pt x="4760" y="437"/>
                    <a:pt x="4851" y="594"/>
                    <a:pt x="5004" y="648"/>
                  </a:cubicBezTo>
                  <a:lnTo>
                    <a:pt x="5004" y="1576"/>
                  </a:lnTo>
                  <a:cubicBezTo>
                    <a:pt x="4975" y="1577"/>
                    <a:pt x="4946" y="1579"/>
                    <a:pt x="4916" y="1582"/>
                  </a:cubicBezTo>
                  <a:lnTo>
                    <a:pt x="4912" y="1582"/>
                  </a:lnTo>
                  <a:cubicBezTo>
                    <a:pt x="4858" y="1588"/>
                    <a:pt x="4800" y="1596"/>
                    <a:pt x="4734" y="1607"/>
                  </a:cubicBezTo>
                  <a:lnTo>
                    <a:pt x="4696" y="1613"/>
                  </a:lnTo>
                  <a:cubicBezTo>
                    <a:pt x="4630" y="1626"/>
                    <a:pt x="4572" y="1638"/>
                    <a:pt x="4518" y="1651"/>
                  </a:cubicBezTo>
                  <a:lnTo>
                    <a:pt x="4517" y="1651"/>
                  </a:lnTo>
                  <a:cubicBezTo>
                    <a:pt x="4464" y="1665"/>
                    <a:pt x="4409" y="1681"/>
                    <a:pt x="4345" y="1701"/>
                  </a:cubicBezTo>
                  <a:lnTo>
                    <a:pt x="4314" y="1711"/>
                  </a:lnTo>
                  <a:cubicBezTo>
                    <a:pt x="4201" y="1750"/>
                    <a:pt x="4089" y="1796"/>
                    <a:pt x="3981" y="1849"/>
                  </a:cubicBezTo>
                  <a:lnTo>
                    <a:pt x="3976" y="1851"/>
                  </a:lnTo>
                  <a:lnTo>
                    <a:pt x="3957" y="1861"/>
                  </a:lnTo>
                  <a:cubicBezTo>
                    <a:pt x="3899" y="1889"/>
                    <a:pt x="3846" y="1918"/>
                    <a:pt x="3798" y="1947"/>
                  </a:cubicBezTo>
                  <a:lnTo>
                    <a:pt x="3797" y="1947"/>
                  </a:lnTo>
                  <a:cubicBezTo>
                    <a:pt x="3225" y="2286"/>
                    <a:pt x="2815" y="2811"/>
                    <a:pt x="2640" y="3429"/>
                  </a:cubicBezTo>
                  <a:cubicBezTo>
                    <a:pt x="2622" y="3432"/>
                    <a:pt x="2604" y="3435"/>
                    <a:pt x="2587" y="3441"/>
                  </a:cubicBezTo>
                  <a:lnTo>
                    <a:pt x="2537" y="3457"/>
                  </a:lnTo>
                  <a:lnTo>
                    <a:pt x="2529" y="3460"/>
                  </a:lnTo>
                  <a:lnTo>
                    <a:pt x="2477" y="3477"/>
                  </a:lnTo>
                  <a:lnTo>
                    <a:pt x="2461" y="3482"/>
                  </a:lnTo>
                  <a:lnTo>
                    <a:pt x="2400" y="3503"/>
                  </a:lnTo>
                  <a:lnTo>
                    <a:pt x="2389" y="3506"/>
                  </a:lnTo>
                  <a:cubicBezTo>
                    <a:pt x="2365" y="3515"/>
                    <a:pt x="2339" y="3524"/>
                    <a:pt x="2311" y="3534"/>
                  </a:cubicBezTo>
                  <a:lnTo>
                    <a:pt x="2306" y="3535"/>
                  </a:lnTo>
                  <a:cubicBezTo>
                    <a:pt x="1941" y="3664"/>
                    <a:pt x="1407" y="3870"/>
                    <a:pt x="943" y="4130"/>
                  </a:cubicBezTo>
                  <a:cubicBezTo>
                    <a:pt x="366" y="4452"/>
                    <a:pt x="52" y="4772"/>
                    <a:pt x="7" y="5077"/>
                  </a:cubicBezTo>
                  <a:cubicBezTo>
                    <a:pt x="3" y="5102"/>
                    <a:pt x="1" y="5129"/>
                    <a:pt x="1" y="5154"/>
                  </a:cubicBezTo>
                  <a:cubicBezTo>
                    <a:pt x="1" y="5184"/>
                    <a:pt x="2" y="5214"/>
                    <a:pt x="4" y="5244"/>
                  </a:cubicBezTo>
                  <a:cubicBezTo>
                    <a:pt x="9" y="5307"/>
                    <a:pt x="20" y="5368"/>
                    <a:pt x="34" y="5428"/>
                  </a:cubicBezTo>
                  <a:cubicBezTo>
                    <a:pt x="58" y="5527"/>
                    <a:pt x="94" y="5622"/>
                    <a:pt x="140" y="5712"/>
                  </a:cubicBezTo>
                  <a:cubicBezTo>
                    <a:pt x="352" y="6128"/>
                    <a:pt x="891" y="6696"/>
                    <a:pt x="2264" y="7051"/>
                  </a:cubicBezTo>
                  <a:lnTo>
                    <a:pt x="2072" y="8335"/>
                  </a:lnTo>
                  <a:cubicBezTo>
                    <a:pt x="2065" y="8385"/>
                    <a:pt x="2104" y="8419"/>
                    <a:pt x="2145" y="8419"/>
                  </a:cubicBezTo>
                  <a:cubicBezTo>
                    <a:pt x="2167" y="8419"/>
                    <a:pt x="2190" y="8408"/>
                    <a:pt x="2205" y="8384"/>
                  </a:cubicBezTo>
                  <a:lnTo>
                    <a:pt x="2956" y="7198"/>
                  </a:lnTo>
                  <a:cubicBezTo>
                    <a:pt x="3155" y="7231"/>
                    <a:pt x="3350" y="7258"/>
                    <a:pt x="3550" y="7281"/>
                  </a:cubicBezTo>
                  <a:cubicBezTo>
                    <a:pt x="3588" y="7285"/>
                    <a:pt x="3625" y="7289"/>
                    <a:pt x="3662" y="7293"/>
                  </a:cubicBezTo>
                  <a:lnTo>
                    <a:pt x="2173" y="12793"/>
                  </a:lnTo>
                  <a:cubicBezTo>
                    <a:pt x="2167" y="12815"/>
                    <a:pt x="2175" y="12838"/>
                    <a:pt x="2194" y="12850"/>
                  </a:cubicBezTo>
                  <a:cubicBezTo>
                    <a:pt x="2753" y="13209"/>
                    <a:pt x="3372" y="13466"/>
                    <a:pt x="4021" y="13607"/>
                  </a:cubicBezTo>
                  <a:cubicBezTo>
                    <a:pt x="4433" y="13697"/>
                    <a:pt x="4852" y="13745"/>
                    <a:pt x="5273" y="13750"/>
                  </a:cubicBezTo>
                  <a:lnTo>
                    <a:pt x="5356" y="13750"/>
                  </a:lnTo>
                  <a:cubicBezTo>
                    <a:pt x="5859" y="13745"/>
                    <a:pt x="6359" y="13678"/>
                    <a:pt x="6845" y="13549"/>
                  </a:cubicBezTo>
                  <a:cubicBezTo>
                    <a:pt x="7063" y="13492"/>
                    <a:pt x="7275" y="13421"/>
                    <a:pt x="7485" y="13338"/>
                  </a:cubicBezTo>
                  <a:cubicBezTo>
                    <a:pt x="7852" y="13191"/>
                    <a:pt x="8205" y="13005"/>
                    <a:pt x="8534" y="12785"/>
                  </a:cubicBezTo>
                  <a:cubicBezTo>
                    <a:pt x="8553" y="12773"/>
                    <a:pt x="8562" y="12750"/>
                    <a:pt x="8556" y="12728"/>
                  </a:cubicBezTo>
                  <a:lnTo>
                    <a:pt x="6975" y="7276"/>
                  </a:lnTo>
                  <a:lnTo>
                    <a:pt x="6993" y="7273"/>
                  </a:lnTo>
                  <a:lnTo>
                    <a:pt x="7035" y="7267"/>
                  </a:lnTo>
                  <a:lnTo>
                    <a:pt x="7069" y="7264"/>
                  </a:lnTo>
                  <a:cubicBezTo>
                    <a:pt x="7111" y="7259"/>
                    <a:pt x="7154" y="7253"/>
                    <a:pt x="7195" y="7248"/>
                  </a:cubicBezTo>
                  <a:cubicBezTo>
                    <a:pt x="7225" y="7243"/>
                    <a:pt x="7254" y="7240"/>
                    <a:pt x="7283" y="7235"/>
                  </a:cubicBezTo>
                  <a:lnTo>
                    <a:pt x="7350" y="7225"/>
                  </a:lnTo>
                  <a:cubicBezTo>
                    <a:pt x="7390" y="7219"/>
                    <a:pt x="7430" y="7213"/>
                    <a:pt x="7469" y="7207"/>
                  </a:cubicBezTo>
                  <a:lnTo>
                    <a:pt x="7518" y="7199"/>
                  </a:lnTo>
                  <a:lnTo>
                    <a:pt x="8269" y="8385"/>
                  </a:lnTo>
                  <a:cubicBezTo>
                    <a:pt x="8284" y="8409"/>
                    <a:pt x="8307" y="8419"/>
                    <a:pt x="8330" y="8419"/>
                  </a:cubicBezTo>
                  <a:cubicBezTo>
                    <a:pt x="8370" y="8419"/>
                    <a:pt x="8410" y="8385"/>
                    <a:pt x="8403" y="8336"/>
                  </a:cubicBezTo>
                  <a:lnTo>
                    <a:pt x="8211" y="7052"/>
                  </a:lnTo>
                  <a:cubicBezTo>
                    <a:pt x="8237" y="7045"/>
                    <a:pt x="8263" y="7038"/>
                    <a:pt x="8289" y="7031"/>
                  </a:cubicBezTo>
                  <a:lnTo>
                    <a:pt x="8325" y="7021"/>
                  </a:lnTo>
                  <a:cubicBezTo>
                    <a:pt x="8358" y="7011"/>
                    <a:pt x="8392" y="7002"/>
                    <a:pt x="8425" y="6992"/>
                  </a:cubicBezTo>
                  <a:cubicBezTo>
                    <a:pt x="8455" y="6984"/>
                    <a:pt x="8482" y="6975"/>
                    <a:pt x="8510" y="6967"/>
                  </a:cubicBezTo>
                  <a:lnTo>
                    <a:pt x="8536" y="6958"/>
                  </a:lnTo>
                  <a:cubicBezTo>
                    <a:pt x="8568" y="6949"/>
                    <a:pt x="8600" y="6939"/>
                    <a:pt x="8631" y="6928"/>
                  </a:cubicBezTo>
                  <a:cubicBezTo>
                    <a:pt x="8659" y="6919"/>
                    <a:pt x="8687" y="6909"/>
                    <a:pt x="8714" y="6900"/>
                  </a:cubicBezTo>
                  <a:lnTo>
                    <a:pt x="8735" y="6892"/>
                  </a:lnTo>
                  <a:cubicBezTo>
                    <a:pt x="8765" y="6881"/>
                    <a:pt x="8795" y="6871"/>
                    <a:pt x="8825" y="6860"/>
                  </a:cubicBezTo>
                  <a:cubicBezTo>
                    <a:pt x="8854" y="6849"/>
                    <a:pt x="8881" y="6838"/>
                    <a:pt x="8910" y="6827"/>
                  </a:cubicBezTo>
                  <a:lnTo>
                    <a:pt x="8920" y="6823"/>
                  </a:lnTo>
                  <a:cubicBezTo>
                    <a:pt x="8949" y="6812"/>
                    <a:pt x="8976" y="6801"/>
                    <a:pt x="9005" y="6789"/>
                  </a:cubicBezTo>
                  <a:cubicBezTo>
                    <a:pt x="9035" y="6776"/>
                    <a:pt x="9064" y="6762"/>
                    <a:pt x="9092" y="6750"/>
                  </a:cubicBezTo>
                  <a:cubicBezTo>
                    <a:pt x="9119" y="6738"/>
                    <a:pt x="9145" y="6726"/>
                    <a:pt x="9173" y="6713"/>
                  </a:cubicBezTo>
                  <a:cubicBezTo>
                    <a:pt x="9202" y="6700"/>
                    <a:pt x="9230" y="6686"/>
                    <a:pt x="9255" y="6674"/>
                  </a:cubicBezTo>
                  <a:cubicBezTo>
                    <a:pt x="9282" y="6660"/>
                    <a:pt x="9307" y="6648"/>
                    <a:pt x="9331" y="6635"/>
                  </a:cubicBezTo>
                  <a:cubicBezTo>
                    <a:pt x="9360" y="6621"/>
                    <a:pt x="9386" y="6606"/>
                    <a:pt x="9409" y="6593"/>
                  </a:cubicBezTo>
                  <a:cubicBezTo>
                    <a:pt x="9431" y="6580"/>
                    <a:pt x="9454" y="6568"/>
                    <a:pt x="9476" y="6555"/>
                  </a:cubicBezTo>
                  <a:cubicBezTo>
                    <a:pt x="9498" y="6541"/>
                    <a:pt x="9521" y="6528"/>
                    <a:pt x="9550" y="6510"/>
                  </a:cubicBezTo>
                  <a:cubicBezTo>
                    <a:pt x="9570" y="6497"/>
                    <a:pt x="9588" y="6486"/>
                    <a:pt x="9610" y="6472"/>
                  </a:cubicBezTo>
                  <a:cubicBezTo>
                    <a:pt x="9631" y="6457"/>
                    <a:pt x="9654" y="6442"/>
                    <a:pt x="9679" y="6424"/>
                  </a:cubicBezTo>
                  <a:cubicBezTo>
                    <a:pt x="9698" y="6411"/>
                    <a:pt x="9716" y="6399"/>
                    <a:pt x="9732" y="6386"/>
                  </a:cubicBezTo>
                  <a:cubicBezTo>
                    <a:pt x="9753" y="6371"/>
                    <a:pt x="9776" y="6354"/>
                    <a:pt x="9798" y="6337"/>
                  </a:cubicBezTo>
                  <a:cubicBezTo>
                    <a:pt x="9814" y="6324"/>
                    <a:pt x="9830" y="6312"/>
                    <a:pt x="9844" y="6300"/>
                  </a:cubicBezTo>
                  <a:cubicBezTo>
                    <a:pt x="9865" y="6283"/>
                    <a:pt x="9886" y="6265"/>
                    <a:pt x="9907" y="6247"/>
                  </a:cubicBezTo>
                  <a:cubicBezTo>
                    <a:pt x="9920" y="6235"/>
                    <a:pt x="9933" y="6223"/>
                    <a:pt x="9946" y="6211"/>
                  </a:cubicBezTo>
                  <a:cubicBezTo>
                    <a:pt x="9967" y="6193"/>
                    <a:pt x="9986" y="6173"/>
                    <a:pt x="10004" y="6155"/>
                  </a:cubicBezTo>
                  <a:cubicBezTo>
                    <a:pt x="10016" y="6145"/>
                    <a:pt x="10027" y="6133"/>
                    <a:pt x="10038" y="6121"/>
                  </a:cubicBezTo>
                  <a:cubicBezTo>
                    <a:pt x="10058" y="6100"/>
                    <a:pt x="10075" y="6082"/>
                    <a:pt x="10092" y="6063"/>
                  </a:cubicBezTo>
                  <a:cubicBezTo>
                    <a:pt x="10101" y="6052"/>
                    <a:pt x="10111" y="6041"/>
                    <a:pt x="10121" y="6030"/>
                  </a:cubicBezTo>
                  <a:cubicBezTo>
                    <a:pt x="10140" y="6009"/>
                    <a:pt x="10154" y="5990"/>
                    <a:pt x="10170" y="5970"/>
                  </a:cubicBezTo>
                  <a:cubicBezTo>
                    <a:pt x="10178" y="5960"/>
                    <a:pt x="10186" y="5950"/>
                    <a:pt x="10193" y="5939"/>
                  </a:cubicBezTo>
                  <a:cubicBezTo>
                    <a:pt x="10211" y="5916"/>
                    <a:pt x="10225" y="5896"/>
                    <a:pt x="10238" y="5875"/>
                  </a:cubicBezTo>
                  <a:cubicBezTo>
                    <a:pt x="10244" y="5867"/>
                    <a:pt x="10250" y="5857"/>
                    <a:pt x="10256" y="5848"/>
                  </a:cubicBezTo>
                  <a:cubicBezTo>
                    <a:pt x="10272" y="5824"/>
                    <a:pt x="10285" y="5802"/>
                    <a:pt x="10297" y="5782"/>
                  </a:cubicBezTo>
                  <a:cubicBezTo>
                    <a:pt x="10301" y="5774"/>
                    <a:pt x="10305" y="5768"/>
                    <a:pt x="10308" y="5761"/>
                  </a:cubicBezTo>
                  <a:lnTo>
                    <a:pt x="10312" y="5756"/>
                  </a:lnTo>
                  <a:cubicBezTo>
                    <a:pt x="10325" y="5731"/>
                    <a:pt x="10337" y="5708"/>
                    <a:pt x="10348" y="5687"/>
                  </a:cubicBezTo>
                  <a:cubicBezTo>
                    <a:pt x="10350" y="5682"/>
                    <a:pt x="10353" y="5676"/>
                    <a:pt x="10355" y="5671"/>
                  </a:cubicBezTo>
                  <a:lnTo>
                    <a:pt x="10357" y="5665"/>
                  </a:lnTo>
                  <a:cubicBezTo>
                    <a:pt x="10371" y="5637"/>
                    <a:pt x="10380" y="5615"/>
                    <a:pt x="10389" y="5593"/>
                  </a:cubicBezTo>
                  <a:cubicBezTo>
                    <a:pt x="10390" y="5588"/>
                    <a:pt x="10392" y="5583"/>
                    <a:pt x="10393" y="5580"/>
                  </a:cubicBezTo>
                  <a:lnTo>
                    <a:pt x="10396" y="5574"/>
                  </a:lnTo>
                  <a:cubicBezTo>
                    <a:pt x="10407" y="5547"/>
                    <a:pt x="10414" y="5522"/>
                    <a:pt x="10421" y="5499"/>
                  </a:cubicBezTo>
                  <a:lnTo>
                    <a:pt x="10424" y="5491"/>
                  </a:lnTo>
                  <a:lnTo>
                    <a:pt x="10426" y="5485"/>
                  </a:lnTo>
                  <a:cubicBezTo>
                    <a:pt x="10434" y="5456"/>
                    <a:pt x="10440" y="5431"/>
                    <a:pt x="10446" y="5407"/>
                  </a:cubicBezTo>
                  <a:lnTo>
                    <a:pt x="10448" y="5399"/>
                  </a:lnTo>
                  <a:lnTo>
                    <a:pt x="10448" y="5397"/>
                  </a:lnTo>
                  <a:cubicBezTo>
                    <a:pt x="10454" y="5367"/>
                    <a:pt x="10458" y="5340"/>
                    <a:pt x="10462" y="5314"/>
                  </a:cubicBezTo>
                  <a:lnTo>
                    <a:pt x="10462" y="5309"/>
                  </a:lnTo>
                  <a:cubicBezTo>
                    <a:pt x="10470" y="5259"/>
                    <a:pt x="10474" y="5207"/>
                    <a:pt x="10474" y="5157"/>
                  </a:cubicBezTo>
                  <a:cubicBezTo>
                    <a:pt x="10474" y="4856"/>
                    <a:pt x="10211" y="4542"/>
                    <a:pt x="9690" y="4225"/>
                  </a:cubicBezTo>
                  <a:cubicBezTo>
                    <a:pt x="9255" y="3958"/>
                    <a:pt x="8720" y="3739"/>
                    <a:pt x="8349" y="3602"/>
                  </a:cubicBezTo>
                  <a:lnTo>
                    <a:pt x="8346" y="3601"/>
                  </a:lnTo>
                  <a:cubicBezTo>
                    <a:pt x="8257" y="3569"/>
                    <a:pt x="8169" y="3537"/>
                    <a:pt x="8082" y="3507"/>
                  </a:cubicBezTo>
                  <a:lnTo>
                    <a:pt x="8068" y="3503"/>
                  </a:lnTo>
                  <a:lnTo>
                    <a:pt x="8025" y="3488"/>
                  </a:lnTo>
                  <a:lnTo>
                    <a:pt x="7926" y="3456"/>
                  </a:lnTo>
                  <a:lnTo>
                    <a:pt x="7887" y="3442"/>
                  </a:lnTo>
                  <a:cubicBezTo>
                    <a:pt x="7869" y="3436"/>
                    <a:pt x="7851" y="3433"/>
                    <a:pt x="7833" y="3430"/>
                  </a:cubicBezTo>
                  <a:cubicBezTo>
                    <a:pt x="7813" y="3364"/>
                    <a:pt x="7790" y="3298"/>
                    <a:pt x="7765" y="3237"/>
                  </a:cubicBezTo>
                  <a:cubicBezTo>
                    <a:pt x="7578" y="2785"/>
                    <a:pt x="7271" y="2394"/>
                    <a:pt x="6875" y="2108"/>
                  </a:cubicBezTo>
                  <a:cubicBezTo>
                    <a:pt x="6463" y="1806"/>
                    <a:pt x="5976" y="1624"/>
                    <a:pt x="5469" y="1579"/>
                  </a:cubicBezTo>
                  <a:cubicBezTo>
                    <a:pt x="5422" y="1574"/>
                    <a:pt x="5376" y="1572"/>
                    <a:pt x="5329" y="1570"/>
                  </a:cubicBezTo>
                  <a:cubicBezTo>
                    <a:pt x="5294" y="1568"/>
                    <a:pt x="5261" y="1568"/>
                    <a:pt x="5227" y="1568"/>
                  </a:cubicBezTo>
                  <a:lnTo>
                    <a:pt x="5227" y="648"/>
                  </a:lnTo>
                  <a:cubicBezTo>
                    <a:pt x="5380" y="594"/>
                    <a:pt x="5471" y="437"/>
                    <a:pt x="5443" y="277"/>
                  </a:cubicBezTo>
                  <a:cubicBezTo>
                    <a:pt x="5416" y="118"/>
                    <a:pt x="5278" y="1"/>
                    <a:pt x="5115" y="1"/>
                  </a:cubicBezTo>
                  <a:close/>
                </a:path>
              </a:pathLst>
            </a:custGeom>
            <a:no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8"/>
            <p:cNvSpPr/>
            <p:nvPr/>
          </p:nvSpPr>
          <p:spPr>
            <a:xfrm rot="1357675">
              <a:off x="6768344" y="1318661"/>
              <a:ext cx="2086625" cy="2745472"/>
            </a:xfrm>
            <a:custGeom>
              <a:avLst/>
              <a:gdLst/>
              <a:ahLst/>
              <a:cxnLst/>
              <a:rect l="l" t="t" r="r" b="b"/>
              <a:pathLst>
                <a:path w="10372" h="13647" extrusionOk="0">
                  <a:moveTo>
                    <a:pt x="5064" y="1"/>
                  </a:moveTo>
                  <a:cubicBezTo>
                    <a:pt x="4920" y="1"/>
                    <a:pt x="4799" y="109"/>
                    <a:pt x="4783" y="252"/>
                  </a:cubicBezTo>
                  <a:cubicBezTo>
                    <a:pt x="4769" y="395"/>
                    <a:pt x="4864" y="527"/>
                    <a:pt x="5004" y="557"/>
                  </a:cubicBezTo>
                  <a:lnTo>
                    <a:pt x="5004" y="1573"/>
                  </a:lnTo>
                  <a:cubicBezTo>
                    <a:pt x="4959" y="1574"/>
                    <a:pt x="4914" y="1577"/>
                    <a:pt x="4870" y="1581"/>
                  </a:cubicBezTo>
                  <a:lnTo>
                    <a:pt x="4866" y="1581"/>
                  </a:lnTo>
                  <a:cubicBezTo>
                    <a:pt x="4807" y="1587"/>
                    <a:pt x="4749" y="1596"/>
                    <a:pt x="4692" y="1605"/>
                  </a:cubicBezTo>
                  <a:lnTo>
                    <a:pt x="4653" y="1613"/>
                  </a:lnTo>
                  <a:cubicBezTo>
                    <a:pt x="4594" y="1623"/>
                    <a:pt x="4537" y="1635"/>
                    <a:pt x="4480" y="1650"/>
                  </a:cubicBezTo>
                  <a:lnTo>
                    <a:pt x="4478" y="1650"/>
                  </a:lnTo>
                  <a:cubicBezTo>
                    <a:pt x="4421" y="1664"/>
                    <a:pt x="4365" y="1680"/>
                    <a:pt x="4309" y="1698"/>
                  </a:cubicBezTo>
                  <a:lnTo>
                    <a:pt x="4278" y="1709"/>
                  </a:lnTo>
                  <a:cubicBezTo>
                    <a:pt x="4166" y="1746"/>
                    <a:pt x="4058" y="1791"/>
                    <a:pt x="3952" y="1842"/>
                  </a:cubicBezTo>
                  <a:lnTo>
                    <a:pt x="3927" y="1854"/>
                  </a:lnTo>
                  <a:cubicBezTo>
                    <a:pt x="3874" y="1882"/>
                    <a:pt x="3823" y="1910"/>
                    <a:pt x="3772" y="1940"/>
                  </a:cubicBezTo>
                  <a:cubicBezTo>
                    <a:pt x="3212" y="2270"/>
                    <a:pt x="2795" y="2798"/>
                    <a:pt x="2628" y="3426"/>
                  </a:cubicBezTo>
                  <a:lnTo>
                    <a:pt x="2622" y="3426"/>
                  </a:lnTo>
                  <a:cubicBezTo>
                    <a:pt x="2598" y="3428"/>
                    <a:pt x="2574" y="3431"/>
                    <a:pt x="2551" y="3440"/>
                  </a:cubicBezTo>
                  <a:lnTo>
                    <a:pt x="2502" y="3455"/>
                  </a:lnTo>
                  <a:lnTo>
                    <a:pt x="2492" y="3459"/>
                  </a:lnTo>
                  <a:lnTo>
                    <a:pt x="2440" y="3476"/>
                  </a:lnTo>
                  <a:lnTo>
                    <a:pt x="2426" y="3481"/>
                  </a:lnTo>
                  <a:lnTo>
                    <a:pt x="2366" y="3501"/>
                  </a:lnTo>
                  <a:lnTo>
                    <a:pt x="2355" y="3505"/>
                  </a:lnTo>
                  <a:cubicBezTo>
                    <a:pt x="2330" y="3513"/>
                    <a:pt x="2303" y="3521"/>
                    <a:pt x="2277" y="3531"/>
                  </a:cubicBezTo>
                  <a:lnTo>
                    <a:pt x="2272" y="3533"/>
                  </a:lnTo>
                  <a:cubicBezTo>
                    <a:pt x="1582" y="3775"/>
                    <a:pt x="104" y="4366"/>
                    <a:pt x="6" y="5035"/>
                  </a:cubicBezTo>
                  <a:cubicBezTo>
                    <a:pt x="3" y="5058"/>
                    <a:pt x="0" y="5081"/>
                    <a:pt x="0" y="5103"/>
                  </a:cubicBezTo>
                  <a:cubicBezTo>
                    <a:pt x="0" y="5131"/>
                    <a:pt x="1" y="5160"/>
                    <a:pt x="4" y="5189"/>
                  </a:cubicBezTo>
                  <a:cubicBezTo>
                    <a:pt x="9" y="5249"/>
                    <a:pt x="18" y="5308"/>
                    <a:pt x="33" y="5365"/>
                  </a:cubicBezTo>
                  <a:cubicBezTo>
                    <a:pt x="57" y="5459"/>
                    <a:pt x="90" y="5552"/>
                    <a:pt x="135" y="5638"/>
                  </a:cubicBezTo>
                  <a:cubicBezTo>
                    <a:pt x="388" y="6136"/>
                    <a:pt x="1027" y="6648"/>
                    <a:pt x="2271" y="6962"/>
                  </a:cubicBezTo>
                  <a:lnTo>
                    <a:pt x="2071" y="8291"/>
                  </a:lnTo>
                  <a:cubicBezTo>
                    <a:pt x="2068" y="8307"/>
                    <a:pt x="2081" y="8317"/>
                    <a:pt x="2093" y="8317"/>
                  </a:cubicBezTo>
                  <a:cubicBezTo>
                    <a:pt x="2100" y="8317"/>
                    <a:pt x="2107" y="8314"/>
                    <a:pt x="2111" y="8307"/>
                  </a:cubicBezTo>
                  <a:lnTo>
                    <a:pt x="2880" y="7089"/>
                  </a:lnTo>
                  <a:cubicBezTo>
                    <a:pt x="3077" y="7123"/>
                    <a:pt x="3284" y="7153"/>
                    <a:pt x="3505" y="7178"/>
                  </a:cubicBezTo>
                  <a:cubicBezTo>
                    <a:pt x="3561" y="7184"/>
                    <a:pt x="3619" y="7189"/>
                    <a:pt x="3676" y="7195"/>
                  </a:cubicBezTo>
                  <a:lnTo>
                    <a:pt x="2171" y="12754"/>
                  </a:lnTo>
                  <a:cubicBezTo>
                    <a:pt x="2724" y="13110"/>
                    <a:pt x="3338" y="13365"/>
                    <a:pt x="3981" y="13504"/>
                  </a:cubicBezTo>
                  <a:cubicBezTo>
                    <a:pt x="4389" y="13595"/>
                    <a:pt x="4805" y="13641"/>
                    <a:pt x="5223" y="13646"/>
                  </a:cubicBezTo>
                  <a:lnTo>
                    <a:pt x="5305" y="13646"/>
                  </a:lnTo>
                  <a:cubicBezTo>
                    <a:pt x="5804" y="13641"/>
                    <a:pt x="6300" y="13574"/>
                    <a:pt x="6782" y="13447"/>
                  </a:cubicBezTo>
                  <a:cubicBezTo>
                    <a:pt x="6997" y="13389"/>
                    <a:pt x="7209" y="13319"/>
                    <a:pt x="7416" y="13236"/>
                  </a:cubicBezTo>
                  <a:cubicBezTo>
                    <a:pt x="7780" y="13091"/>
                    <a:pt x="8128" y="12907"/>
                    <a:pt x="8455" y="12688"/>
                  </a:cubicBezTo>
                  <a:lnTo>
                    <a:pt x="6858" y="7178"/>
                  </a:lnTo>
                  <a:cubicBezTo>
                    <a:pt x="6899" y="7173"/>
                    <a:pt x="6938" y="7168"/>
                    <a:pt x="6979" y="7162"/>
                  </a:cubicBezTo>
                  <a:cubicBezTo>
                    <a:pt x="7032" y="7156"/>
                    <a:pt x="7086" y="7150"/>
                    <a:pt x="7138" y="7143"/>
                  </a:cubicBezTo>
                  <a:cubicBezTo>
                    <a:pt x="7180" y="7137"/>
                    <a:pt x="7220" y="7131"/>
                    <a:pt x="7262" y="7125"/>
                  </a:cubicBezTo>
                  <a:cubicBezTo>
                    <a:pt x="7311" y="7118"/>
                    <a:pt x="7361" y="7110"/>
                    <a:pt x="7410" y="7102"/>
                  </a:cubicBezTo>
                  <a:cubicBezTo>
                    <a:pt x="7438" y="7098"/>
                    <a:pt x="7465" y="7093"/>
                    <a:pt x="7492" y="7088"/>
                  </a:cubicBezTo>
                  <a:lnTo>
                    <a:pt x="8262" y="8306"/>
                  </a:lnTo>
                  <a:cubicBezTo>
                    <a:pt x="8266" y="8313"/>
                    <a:pt x="8273" y="8316"/>
                    <a:pt x="8279" y="8316"/>
                  </a:cubicBezTo>
                  <a:cubicBezTo>
                    <a:pt x="8292" y="8316"/>
                    <a:pt x="8304" y="8305"/>
                    <a:pt x="8301" y="8290"/>
                  </a:cubicBezTo>
                  <a:lnTo>
                    <a:pt x="8102" y="6961"/>
                  </a:lnTo>
                  <a:lnTo>
                    <a:pt x="8143" y="6951"/>
                  </a:lnTo>
                  <a:cubicBezTo>
                    <a:pt x="8179" y="6941"/>
                    <a:pt x="8212" y="6932"/>
                    <a:pt x="8247" y="6922"/>
                  </a:cubicBezTo>
                  <a:cubicBezTo>
                    <a:pt x="8285" y="6911"/>
                    <a:pt x="8323" y="6902"/>
                    <a:pt x="8360" y="6891"/>
                  </a:cubicBezTo>
                  <a:cubicBezTo>
                    <a:pt x="8394" y="6880"/>
                    <a:pt x="8426" y="6870"/>
                    <a:pt x="8460" y="6861"/>
                  </a:cubicBezTo>
                  <a:cubicBezTo>
                    <a:pt x="8493" y="6851"/>
                    <a:pt x="8530" y="6839"/>
                    <a:pt x="8565" y="6827"/>
                  </a:cubicBezTo>
                  <a:cubicBezTo>
                    <a:pt x="8598" y="6816"/>
                    <a:pt x="8627" y="6805"/>
                    <a:pt x="8658" y="6795"/>
                  </a:cubicBezTo>
                  <a:cubicBezTo>
                    <a:pt x="8691" y="6784"/>
                    <a:pt x="8725" y="6772"/>
                    <a:pt x="8756" y="6760"/>
                  </a:cubicBezTo>
                  <a:cubicBezTo>
                    <a:pt x="8787" y="6748"/>
                    <a:pt x="8816" y="6737"/>
                    <a:pt x="8846" y="6725"/>
                  </a:cubicBezTo>
                  <a:cubicBezTo>
                    <a:pt x="8876" y="6713"/>
                    <a:pt x="8906" y="6701"/>
                    <a:pt x="8935" y="6689"/>
                  </a:cubicBezTo>
                  <a:cubicBezTo>
                    <a:pt x="8963" y="6677"/>
                    <a:pt x="8991" y="6664"/>
                    <a:pt x="9020" y="6652"/>
                  </a:cubicBezTo>
                  <a:cubicBezTo>
                    <a:pt x="9048" y="6638"/>
                    <a:pt x="9074" y="6626"/>
                    <a:pt x="9101" y="6614"/>
                  </a:cubicBezTo>
                  <a:cubicBezTo>
                    <a:pt x="9127" y="6602"/>
                    <a:pt x="9155" y="6588"/>
                    <a:pt x="9181" y="6575"/>
                  </a:cubicBezTo>
                  <a:cubicBezTo>
                    <a:pt x="9208" y="6561"/>
                    <a:pt x="9232" y="6551"/>
                    <a:pt x="9255" y="6537"/>
                  </a:cubicBezTo>
                  <a:cubicBezTo>
                    <a:pt x="9279" y="6525"/>
                    <a:pt x="9306" y="6510"/>
                    <a:pt x="9332" y="6495"/>
                  </a:cubicBezTo>
                  <a:cubicBezTo>
                    <a:pt x="9354" y="6483"/>
                    <a:pt x="9377" y="6470"/>
                    <a:pt x="9398" y="6458"/>
                  </a:cubicBezTo>
                  <a:cubicBezTo>
                    <a:pt x="9423" y="6442"/>
                    <a:pt x="9447" y="6429"/>
                    <a:pt x="9471" y="6414"/>
                  </a:cubicBezTo>
                  <a:cubicBezTo>
                    <a:pt x="9490" y="6402"/>
                    <a:pt x="9511" y="6390"/>
                    <a:pt x="9530" y="6376"/>
                  </a:cubicBezTo>
                  <a:cubicBezTo>
                    <a:pt x="9553" y="6361"/>
                    <a:pt x="9576" y="6345"/>
                    <a:pt x="9598" y="6329"/>
                  </a:cubicBezTo>
                  <a:cubicBezTo>
                    <a:pt x="9616" y="6317"/>
                    <a:pt x="9633" y="6305"/>
                    <a:pt x="9650" y="6292"/>
                  </a:cubicBezTo>
                  <a:cubicBezTo>
                    <a:pt x="9673" y="6277"/>
                    <a:pt x="9693" y="6260"/>
                    <a:pt x="9715" y="6244"/>
                  </a:cubicBezTo>
                  <a:cubicBezTo>
                    <a:pt x="9729" y="6232"/>
                    <a:pt x="9745" y="6220"/>
                    <a:pt x="9760" y="6207"/>
                  </a:cubicBezTo>
                  <a:cubicBezTo>
                    <a:pt x="9781" y="6190"/>
                    <a:pt x="9800" y="6173"/>
                    <a:pt x="9820" y="6156"/>
                  </a:cubicBezTo>
                  <a:cubicBezTo>
                    <a:pt x="9833" y="6144"/>
                    <a:pt x="9847" y="6132"/>
                    <a:pt x="9859" y="6121"/>
                  </a:cubicBezTo>
                  <a:cubicBezTo>
                    <a:pt x="9879" y="6103"/>
                    <a:pt x="9898" y="6085"/>
                    <a:pt x="9916" y="6067"/>
                  </a:cubicBezTo>
                  <a:cubicBezTo>
                    <a:pt x="9928" y="6057"/>
                    <a:pt x="9939" y="6046"/>
                    <a:pt x="9949" y="6034"/>
                  </a:cubicBezTo>
                  <a:cubicBezTo>
                    <a:pt x="9967" y="6015"/>
                    <a:pt x="9985" y="5996"/>
                    <a:pt x="10001" y="5977"/>
                  </a:cubicBezTo>
                  <a:cubicBezTo>
                    <a:pt x="10011" y="5966"/>
                    <a:pt x="10020" y="5956"/>
                    <a:pt x="10030" y="5945"/>
                  </a:cubicBezTo>
                  <a:cubicBezTo>
                    <a:pt x="10046" y="5926"/>
                    <a:pt x="10062" y="5906"/>
                    <a:pt x="10077" y="5886"/>
                  </a:cubicBezTo>
                  <a:cubicBezTo>
                    <a:pt x="10085" y="5876"/>
                    <a:pt x="10092" y="5867"/>
                    <a:pt x="10100" y="5856"/>
                  </a:cubicBezTo>
                  <a:cubicBezTo>
                    <a:pt x="10115" y="5835"/>
                    <a:pt x="10130" y="5815"/>
                    <a:pt x="10144" y="5795"/>
                  </a:cubicBezTo>
                  <a:lnTo>
                    <a:pt x="10161" y="5768"/>
                  </a:lnTo>
                  <a:cubicBezTo>
                    <a:pt x="10175" y="5746"/>
                    <a:pt x="10189" y="5725"/>
                    <a:pt x="10201" y="5703"/>
                  </a:cubicBezTo>
                  <a:cubicBezTo>
                    <a:pt x="10205" y="5695"/>
                    <a:pt x="10210" y="5688"/>
                    <a:pt x="10214" y="5679"/>
                  </a:cubicBezTo>
                  <a:cubicBezTo>
                    <a:pt x="10227" y="5656"/>
                    <a:pt x="10238" y="5633"/>
                    <a:pt x="10249" y="5612"/>
                  </a:cubicBezTo>
                  <a:lnTo>
                    <a:pt x="10260" y="5591"/>
                  </a:lnTo>
                  <a:cubicBezTo>
                    <a:pt x="10269" y="5567"/>
                    <a:pt x="10280" y="5545"/>
                    <a:pt x="10290" y="5522"/>
                  </a:cubicBezTo>
                  <a:cubicBezTo>
                    <a:pt x="10291" y="5516"/>
                    <a:pt x="10293" y="5510"/>
                    <a:pt x="10296" y="5504"/>
                  </a:cubicBezTo>
                  <a:cubicBezTo>
                    <a:pt x="10305" y="5480"/>
                    <a:pt x="10314" y="5456"/>
                    <a:pt x="10321" y="5430"/>
                  </a:cubicBezTo>
                  <a:cubicBezTo>
                    <a:pt x="10322" y="5427"/>
                    <a:pt x="10323" y="5422"/>
                    <a:pt x="10324" y="5417"/>
                  </a:cubicBezTo>
                  <a:cubicBezTo>
                    <a:pt x="10332" y="5392"/>
                    <a:pt x="10339" y="5367"/>
                    <a:pt x="10344" y="5343"/>
                  </a:cubicBezTo>
                  <a:cubicBezTo>
                    <a:pt x="10345" y="5339"/>
                    <a:pt x="10345" y="5337"/>
                    <a:pt x="10346" y="5333"/>
                  </a:cubicBezTo>
                  <a:cubicBezTo>
                    <a:pt x="10352" y="5306"/>
                    <a:pt x="10357" y="5280"/>
                    <a:pt x="10361" y="5255"/>
                  </a:cubicBezTo>
                  <a:lnTo>
                    <a:pt x="10361" y="5250"/>
                  </a:lnTo>
                  <a:cubicBezTo>
                    <a:pt x="10367" y="5202"/>
                    <a:pt x="10370" y="5153"/>
                    <a:pt x="10371" y="5103"/>
                  </a:cubicBezTo>
                  <a:cubicBezTo>
                    <a:pt x="10371" y="4461"/>
                    <a:pt x="9045" y="3881"/>
                    <a:pt x="8280" y="3598"/>
                  </a:cubicBezTo>
                  <a:lnTo>
                    <a:pt x="8277" y="3598"/>
                  </a:lnTo>
                  <a:cubicBezTo>
                    <a:pt x="8179" y="3561"/>
                    <a:pt x="8090" y="3530"/>
                    <a:pt x="8013" y="3505"/>
                  </a:cubicBezTo>
                  <a:lnTo>
                    <a:pt x="8000" y="3500"/>
                  </a:lnTo>
                  <a:lnTo>
                    <a:pt x="7958" y="3485"/>
                  </a:lnTo>
                  <a:lnTo>
                    <a:pt x="7938" y="3479"/>
                  </a:lnTo>
                  <a:lnTo>
                    <a:pt x="7905" y="3467"/>
                  </a:lnTo>
                  <a:lnTo>
                    <a:pt x="7883" y="3460"/>
                  </a:lnTo>
                  <a:lnTo>
                    <a:pt x="7859" y="3453"/>
                  </a:lnTo>
                  <a:lnTo>
                    <a:pt x="7819" y="3440"/>
                  </a:lnTo>
                  <a:cubicBezTo>
                    <a:pt x="7797" y="3433"/>
                    <a:pt x="7774" y="3429"/>
                    <a:pt x="7750" y="3428"/>
                  </a:cubicBezTo>
                  <a:lnTo>
                    <a:pt x="7744" y="3428"/>
                  </a:lnTo>
                  <a:cubicBezTo>
                    <a:pt x="7721" y="3352"/>
                    <a:pt x="7694" y="3277"/>
                    <a:pt x="7666" y="3204"/>
                  </a:cubicBezTo>
                  <a:cubicBezTo>
                    <a:pt x="7309" y="2325"/>
                    <a:pt x="6448" y="1673"/>
                    <a:pt x="5412" y="1579"/>
                  </a:cubicBezTo>
                  <a:cubicBezTo>
                    <a:pt x="5367" y="1574"/>
                    <a:pt x="5322" y="1572"/>
                    <a:pt x="5276" y="1569"/>
                  </a:cubicBezTo>
                  <a:cubicBezTo>
                    <a:pt x="5251" y="1568"/>
                    <a:pt x="5225" y="1568"/>
                    <a:pt x="5200" y="1568"/>
                  </a:cubicBezTo>
                  <a:cubicBezTo>
                    <a:pt x="5175" y="1568"/>
                    <a:pt x="5150" y="1568"/>
                    <a:pt x="5124" y="1568"/>
                  </a:cubicBezTo>
                  <a:lnTo>
                    <a:pt x="5124" y="557"/>
                  </a:lnTo>
                  <a:cubicBezTo>
                    <a:pt x="5265" y="527"/>
                    <a:pt x="5360" y="395"/>
                    <a:pt x="5344" y="252"/>
                  </a:cubicBezTo>
                  <a:cubicBezTo>
                    <a:pt x="5329" y="109"/>
                    <a:pt x="5207" y="1"/>
                    <a:pt x="50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73" name="Google Shape;2073;p38"/>
            <p:cNvGrpSpPr/>
            <p:nvPr/>
          </p:nvGrpSpPr>
          <p:grpSpPr>
            <a:xfrm>
              <a:off x="6307098" y="1009311"/>
              <a:ext cx="3009379" cy="3364063"/>
              <a:chOff x="6307098" y="1009311"/>
              <a:chExt cx="3009379" cy="3364063"/>
            </a:xfrm>
          </p:grpSpPr>
          <p:sp>
            <p:nvSpPr>
              <p:cNvPr id="2074" name="Google Shape;2074;p38"/>
              <p:cNvSpPr/>
              <p:nvPr/>
            </p:nvSpPr>
            <p:spPr>
              <a:xfrm rot="1357675">
                <a:off x="6758114" y="1308246"/>
                <a:ext cx="2107346" cy="2766193"/>
              </a:xfrm>
              <a:custGeom>
                <a:avLst/>
                <a:gdLst/>
                <a:ahLst/>
                <a:cxnLst/>
                <a:rect l="l" t="t" r="r" b="b"/>
                <a:pathLst>
                  <a:path w="10475" h="13750" extrusionOk="0">
                    <a:moveTo>
                      <a:pt x="5115" y="103"/>
                    </a:moveTo>
                    <a:cubicBezTo>
                      <a:pt x="5233" y="103"/>
                      <a:pt x="5332" y="191"/>
                      <a:pt x="5344" y="309"/>
                    </a:cubicBezTo>
                    <a:cubicBezTo>
                      <a:pt x="5357" y="425"/>
                      <a:pt x="5279" y="533"/>
                      <a:pt x="5165" y="559"/>
                    </a:cubicBezTo>
                    <a:cubicBezTo>
                      <a:pt x="5141" y="564"/>
                      <a:pt x="5124" y="584"/>
                      <a:pt x="5124" y="608"/>
                    </a:cubicBezTo>
                    <a:lnTo>
                      <a:pt x="5124" y="1619"/>
                    </a:lnTo>
                    <a:cubicBezTo>
                      <a:pt x="5124" y="1633"/>
                      <a:pt x="5130" y="1647"/>
                      <a:pt x="5139" y="1656"/>
                    </a:cubicBezTo>
                    <a:cubicBezTo>
                      <a:pt x="5149" y="1666"/>
                      <a:pt x="5162" y="1671"/>
                      <a:pt x="5175" y="1671"/>
                    </a:cubicBezTo>
                    <a:cubicBezTo>
                      <a:pt x="5201" y="1671"/>
                      <a:pt x="5226" y="1670"/>
                      <a:pt x="5250" y="1670"/>
                    </a:cubicBezTo>
                    <a:cubicBezTo>
                      <a:pt x="5275" y="1670"/>
                      <a:pt x="5300" y="1671"/>
                      <a:pt x="5324" y="1672"/>
                    </a:cubicBezTo>
                    <a:cubicBezTo>
                      <a:pt x="5369" y="1674"/>
                      <a:pt x="5415" y="1677"/>
                      <a:pt x="5458" y="1680"/>
                    </a:cubicBezTo>
                    <a:cubicBezTo>
                      <a:pt x="5948" y="1725"/>
                      <a:pt x="6417" y="1900"/>
                      <a:pt x="6814" y="2190"/>
                    </a:cubicBezTo>
                    <a:cubicBezTo>
                      <a:pt x="7194" y="2465"/>
                      <a:pt x="7489" y="2841"/>
                      <a:pt x="7668" y="3274"/>
                    </a:cubicBezTo>
                    <a:cubicBezTo>
                      <a:pt x="7697" y="3344"/>
                      <a:pt x="7723" y="3418"/>
                      <a:pt x="7745" y="3493"/>
                    </a:cubicBezTo>
                    <a:cubicBezTo>
                      <a:pt x="7752" y="3515"/>
                      <a:pt x="7773" y="3530"/>
                      <a:pt x="7797" y="3530"/>
                    </a:cubicBezTo>
                    <a:cubicBezTo>
                      <a:pt x="7798" y="3530"/>
                      <a:pt x="7800" y="3530"/>
                      <a:pt x="7802" y="3530"/>
                    </a:cubicBezTo>
                    <a:cubicBezTo>
                      <a:pt x="7820" y="3531"/>
                      <a:pt x="7838" y="3534"/>
                      <a:pt x="7855" y="3540"/>
                    </a:cubicBezTo>
                    <a:lnTo>
                      <a:pt x="7894" y="3552"/>
                    </a:lnTo>
                    <a:lnTo>
                      <a:pt x="7992" y="3584"/>
                    </a:lnTo>
                    <a:lnTo>
                      <a:pt x="8035" y="3599"/>
                    </a:lnTo>
                    <a:lnTo>
                      <a:pt x="8047" y="3604"/>
                    </a:lnTo>
                    <a:cubicBezTo>
                      <a:pt x="8135" y="3632"/>
                      <a:pt x="8223" y="3664"/>
                      <a:pt x="8312" y="3697"/>
                    </a:cubicBezTo>
                    <a:lnTo>
                      <a:pt x="8313" y="3697"/>
                    </a:lnTo>
                    <a:cubicBezTo>
                      <a:pt x="8681" y="3832"/>
                      <a:pt x="9208" y="4048"/>
                      <a:pt x="9636" y="4310"/>
                    </a:cubicBezTo>
                    <a:cubicBezTo>
                      <a:pt x="10124" y="4608"/>
                      <a:pt x="10371" y="4892"/>
                      <a:pt x="10371" y="5154"/>
                    </a:cubicBezTo>
                    <a:cubicBezTo>
                      <a:pt x="10371" y="5201"/>
                      <a:pt x="10367" y="5248"/>
                      <a:pt x="10360" y="5295"/>
                    </a:cubicBezTo>
                    <a:lnTo>
                      <a:pt x="10360" y="5298"/>
                    </a:lnTo>
                    <a:cubicBezTo>
                      <a:pt x="10357" y="5321"/>
                      <a:pt x="10353" y="5346"/>
                      <a:pt x="10347" y="5373"/>
                    </a:cubicBezTo>
                    <a:lnTo>
                      <a:pt x="10345" y="5381"/>
                    </a:lnTo>
                    <a:cubicBezTo>
                      <a:pt x="10339" y="5404"/>
                      <a:pt x="10333" y="5428"/>
                      <a:pt x="10326" y="5453"/>
                    </a:cubicBezTo>
                    <a:lnTo>
                      <a:pt x="10323" y="5467"/>
                    </a:lnTo>
                    <a:cubicBezTo>
                      <a:pt x="10315" y="5488"/>
                      <a:pt x="10308" y="5511"/>
                      <a:pt x="10299" y="5536"/>
                    </a:cubicBezTo>
                    <a:lnTo>
                      <a:pt x="10296" y="5544"/>
                    </a:lnTo>
                    <a:cubicBezTo>
                      <a:pt x="10295" y="5547"/>
                      <a:pt x="10294" y="5550"/>
                      <a:pt x="10293" y="5553"/>
                    </a:cubicBezTo>
                    <a:cubicBezTo>
                      <a:pt x="10284" y="5574"/>
                      <a:pt x="10274" y="5595"/>
                      <a:pt x="10264" y="5621"/>
                    </a:cubicBezTo>
                    <a:lnTo>
                      <a:pt x="10260" y="5627"/>
                    </a:lnTo>
                    <a:lnTo>
                      <a:pt x="10254" y="5641"/>
                    </a:lnTo>
                    <a:cubicBezTo>
                      <a:pt x="10244" y="5660"/>
                      <a:pt x="10234" y="5682"/>
                      <a:pt x="10220" y="5706"/>
                    </a:cubicBezTo>
                    <a:lnTo>
                      <a:pt x="10217" y="5711"/>
                    </a:lnTo>
                    <a:cubicBezTo>
                      <a:pt x="10214" y="5717"/>
                      <a:pt x="10211" y="5723"/>
                      <a:pt x="10207" y="5729"/>
                    </a:cubicBezTo>
                    <a:cubicBezTo>
                      <a:pt x="10196" y="5748"/>
                      <a:pt x="10184" y="5768"/>
                      <a:pt x="10169" y="5791"/>
                    </a:cubicBezTo>
                    <a:cubicBezTo>
                      <a:pt x="10164" y="5800"/>
                      <a:pt x="10158" y="5809"/>
                      <a:pt x="10152" y="5818"/>
                    </a:cubicBezTo>
                    <a:cubicBezTo>
                      <a:pt x="10140" y="5836"/>
                      <a:pt x="10125" y="5856"/>
                      <a:pt x="10110" y="5878"/>
                    </a:cubicBezTo>
                    <a:cubicBezTo>
                      <a:pt x="10103" y="5887"/>
                      <a:pt x="10095" y="5897"/>
                      <a:pt x="10088" y="5907"/>
                    </a:cubicBezTo>
                    <a:cubicBezTo>
                      <a:pt x="10074" y="5925"/>
                      <a:pt x="10058" y="5943"/>
                      <a:pt x="10041" y="5963"/>
                    </a:cubicBezTo>
                    <a:cubicBezTo>
                      <a:pt x="10032" y="5974"/>
                      <a:pt x="10023" y="5985"/>
                      <a:pt x="10014" y="5994"/>
                    </a:cubicBezTo>
                    <a:cubicBezTo>
                      <a:pt x="9998" y="6012"/>
                      <a:pt x="9981" y="6030"/>
                      <a:pt x="9963" y="6050"/>
                    </a:cubicBezTo>
                    <a:cubicBezTo>
                      <a:pt x="9952" y="6060"/>
                      <a:pt x="9942" y="6071"/>
                      <a:pt x="9931" y="6082"/>
                    </a:cubicBezTo>
                    <a:cubicBezTo>
                      <a:pt x="9914" y="6100"/>
                      <a:pt x="9896" y="6117"/>
                      <a:pt x="9875" y="6135"/>
                    </a:cubicBezTo>
                    <a:cubicBezTo>
                      <a:pt x="9863" y="6147"/>
                      <a:pt x="9850" y="6158"/>
                      <a:pt x="9838" y="6170"/>
                    </a:cubicBezTo>
                    <a:cubicBezTo>
                      <a:pt x="9818" y="6187"/>
                      <a:pt x="9798" y="6204"/>
                      <a:pt x="9778" y="6219"/>
                    </a:cubicBezTo>
                    <a:cubicBezTo>
                      <a:pt x="9764" y="6231"/>
                      <a:pt x="9748" y="6243"/>
                      <a:pt x="9734" y="6255"/>
                    </a:cubicBezTo>
                    <a:cubicBezTo>
                      <a:pt x="9711" y="6273"/>
                      <a:pt x="9690" y="6288"/>
                      <a:pt x="9670" y="6303"/>
                    </a:cubicBezTo>
                    <a:cubicBezTo>
                      <a:pt x="9653" y="6315"/>
                      <a:pt x="9636" y="6327"/>
                      <a:pt x="9619" y="6339"/>
                    </a:cubicBezTo>
                    <a:cubicBezTo>
                      <a:pt x="9594" y="6356"/>
                      <a:pt x="9571" y="6372"/>
                      <a:pt x="9552" y="6385"/>
                    </a:cubicBezTo>
                    <a:cubicBezTo>
                      <a:pt x="9533" y="6397"/>
                      <a:pt x="9514" y="6409"/>
                      <a:pt x="9493" y="6422"/>
                    </a:cubicBezTo>
                    <a:cubicBezTo>
                      <a:pt x="9466" y="6439"/>
                      <a:pt x="9444" y="6452"/>
                      <a:pt x="9422" y="6466"/>
                    </a:cubicBezTo>
                    <a:cubicBezTo>
                      <a:pt x="9401" y="6478"/>
                      <a:pt x="9377" y="6491"/>
                      <a:pt x="9357" y="6502"/>
                    </a:cubicBezTo>
                    <a:cubicBezTo>
                      <a:pt x="9337" y="6514"/>
                      <a:pt x="9310" y="6528"/>
                      <a:pt x="9282" y="6544"/>
                    </a:cubicBezTo>
                    <a:cubicBezTo>
                      <a:pt x="9259" y="6556"/>
                      <a:pt x="9235" y="6568"/>
                      <a:pt x="9209" y="6580"/>
                    </a:cubicBezTo>
                    <a:cubicBezTo>
                      <a:pt x="9184" y="6593"/>
                      <a:pt x="9155" y="6607"/>
                      <a:pt x="9129" y="6619"/>
                    </a:cubicBezTo>
                    <a:cubicBezTo>
                      <a:pt x="9104" y="6631"/>
                      <a:pt x="9077" y="6643"/>
                      <a:pt x="9050" y="6656"/>
                    </a:cubicBezTo>
                    <a:cubicBezTo>
                      <a:pt x="9022" y="6668"/>
                      <a:pt x="8992" y="6681"/>
                      <a:pt x="8965" y="6693"/>
                    </a:cubicBezTo>
                    <a:cubicBezTo>
                      <a:pt x="8938" y="6704"/>
                      <a:pt x="8909" y="6716"/>
                      <a:pt x="8881" y="6726"/>
                    </a:cubicBezTo>
                    <a:lnTo>
                      <a:pt x="8872" y="6730"/>
                    </a:lnTo>
                    <a:cubicBezTo>
                      <a:pt x="8844" y="6741"/>
                      <a:pt x="8816" y="6752"/>
                      <a:pt x="8788" y="6762"/>
                    </a:cubicBezTo>
                    <a:cubicBezTo>
                      <a:pt x="8760" y="6773"/>
                      <a:pt x="8730" y="6784"/>
                      <a:pt x="8700" y="6795"/>
                    </a:cubicBezTo>
                    <a:lnTo>
                      <a:pt x="8681" y="6801"/>
                    </a:lnTo>
                    <a:cubicBezTo>
                      <a:pt x="8653" y="6811"/>
                      <a:pt x="8626" y="6820"/>
                      <a:pt x="8599" y="6830"/>
                    </a:cubicBezTo>
                    <a:cubicBezTo>
                      <a:pt x="8569" y="6841"/>
                      <a:pt x="8538" y="6850"/>
                      <a:pt x="8505" y="6860"/>
                    </a:cubicBezTo>
                    <a:lnTo>
                      <a:pt x="8480" y="6868"/>
                    </a:lnTo>
                    <a:cubicBezTo>
                      <a:pt x="8452" y="6877"/>
                      <a:pt x="8425" y="6885"/>
                      <a:pt x="8397" y="6894"/>
                    </a:cubicBezTo>
                    <a:cubicBezTo>
                      <a:pt x="8364" y="6903"/>
                      <a:pt x="8331" y="6913"/>
                      <a:pt x="8298" y="6921"/>
                    </a:cubicBezTo>
                    <a:lnTo>
                      <a:pt x="8262" y="6931"/>
                    </a:lnTo>
                    <a:cubicBezTo>
                      <a:pt x="8236" y="6938"/>
                      <a:pt x="8208" y="6946"/>
                      <a:pt x="8181" y="6952"/>
                    </a:cubicBezTo>
                    <a:lnTo>
                      <a:pt x="8165" y="6957"/>
                    </a:lnTo>
                    <a:lnTo>
                      <a:pt x="8140" y="6963"/>
                    </a:lnTo>
                    <a:cubicBezTo>
                      <a:pt x="8114" y="6970"/>
                      <a:pt x="8098" y="6994"/>
                      <a:pt x="8102" y="7021"/>
                    </a:cubicBezTo>
                    <a:lnTo>
                      <a:pt x="8280" y="8211"/>
                    </a:lnTo>
                    <a:lnTo>
                      <a:pt x="7586" y="7113"/>
                    </a:lnTo>
                    <a:cubicBezTo>
                      <a:pt x="7576" y="7099"/>
                      <a:pt x="7560" y="7090"/>
                      <a:pt x="7542" y="7090"/>
                    </a:cubicBezTo>
                    <a:cubicBezTo>
                      <a:pt x="7540" y="7090"/>
                      <a:pt x="7537" y="7090"/>
                      <a:pt x="7534" y="7091"/>
                    </a:cubicBezTo>
                    <a:lnTo>
                      <a:pt x="7505" y="7095"/>
                    </a:lnTo>
                    <a:lnTo>
                      <a:pt x="7452" y="7105"/>
                    </a:lnTo>
                    <a:cubicBezTo>
                      <a:pt x="7414" y="7111"/>
                      <a:pt x="7375" y="7117"/>
                      <a:pt x="7336" y="7123"/>
                    </a:cubicBezTo>
                    <a:lnTo>
                      <a:pt x="7267" y="7133"/>
                    </a:lnTo>
                    <a:cubicBezTo>
                      <a:pt x="7239" y="7138"/>
                      <a:pt x="7212" y="7141"/>
                      <a:pt x="7182" y="7146"/>
                    </a:cubicBezTo>
                    <a:cubicBezTo>
                      <a:pt x="7141" y="7151"/>
                      <a:pt x="7099" y="7156"/>
                      <a:pt x="7057" y="7160"/>
                    </a:cubicBezTo>
                    <a:lnTo>
                      <a:pt x="7023" y="7165"/>
                    </a:lnTo>
                    <a:cubicBezTo>
                      <a:pt x="7009" y="7166"/>
                      <a:pt x="6994" y="7169"/>
                      <a:pt x="6981" y="7170"/>
                    </a:cubicBezTo>
                    <a:cubicBezTo>
                      <a:pt x="6954" y="7174"/>
                      <a:pt x="6929" y="7177"/>
                      <a:pt x="6903" y="7180"/>
                    </a:cubicBezTo>
                    <a:cubicBezTo>
                      <a:pt x="6872" y="7183"/>
                      <a:pt x="6851" y="7214"/>
                      <a:pt x="6859" y="7245"/>
                    </a:cubicBezTo>
                    <a:lnTo>
                      <a:pt x="8446" y="12719"/>
                    </a:lnTo>
                    <a:cubicBezTo>
                      <a:pt x="8131" y="12927"/>
                      <a:pt x="7797" y="13101"/>
                      <a:pt x="7446" y="13242"/>
                    </a:cubicBezTo>
                    <a:cubicBezTo>
                      <a:pt x="7242" y="13323"/>
                      <a:pt x="7033" y="13393"/>
                      <a:pt x="6820" y="13449"/>
                    </a:cubicBezTo>
                    <a:cubicBezTo>
                      <a:pt x="6341" y="13574"/>
                      <a:pt x="5850" y="13642"/>
                      <a:pt x="5356" y="13647"/>
                    </a:cubicBezTo>
                    <a:lnTo>
                      <a:pt x="5314" y="13647"/>
                    </a:lnTo>
                    <a:cubicBezTo>
                      <a:pt x="5305" y="13647"/>
                      <a:pt x="5303" y="13647"/>
                      <a:pt x="5298" y="13645"/>
                    </a:cubicBezTo>
                    <a:lnTo>
                      <a:pt x="5273" y="13645"/>
                    </a:lnTo>
                    <a:cubicBezTo>
                      <a:pt x="4859" y="13641"/>
                      <a:pt x="4447" y="13594"/>
                      <a:pt x="4043" y="13505"/>
                    </a:cubicBezTo>
                    <a:cubicBezTo>
                      <a:pt x="3417" y="13369"/>
                      <a:pt x="2821" y="13125"/>
                      <a:pt x="2281" y="12782"/>
                    </a:cubicBezTo>
                    <a:lnTo>
                      <a:pt x="3776" y="7259"/>
                    </a:lnTo>
                    <a:cubicBezTo>
                      <a:pt x="3785" y="7228"/>
                      <a:pt x="3763" y="7198"/>
                      <a:pt x="3732" y="7194"/>
                    </a:cubicBezTo>
                    <a:lnTo>
                      <a:pt x="3681" y="7189"/>
                    </a:lnTo>
                    <a:cubicBezTo>
                      <a:pt x="3643" y="7186"/>
                      <a:pt x="3601" y="7182"/>
                      <a:pt x="3561" y="7177"/>
                    </a:cubicBezTo>
                    <a:cubicBezTo>
                      <a:pt x="3351" y="7154"/>
                      <a:pt x="3148" y="7126"/>
                      <a:pt x="2940" y="7089"/>
                    </a:cubicBezTo>
                    <a:cubicBezTo>
                      <a:pt x="2937" y="7089"/>
                      <a:pt x="2934" y="7089"/>
                      <a:pt x="2931" y="7089"/>
                    </a:cubicBezTo>
                    <a:cubicBezTo>
                      <a:pt x="2914" y="7089"/>
                      <a:pt x="2897" y="7098"/>
                      <a:pt x="2888" y="7112"/>
                    </a:cubicBezTo>
                    <a:lnTo>
                      <a:pt x="2193" y="8210"/>
                    </a:lnTo>
                    <a:lnTo>
                      <a:pt x="2372" y="7019"/>
                    </a:lnTo>
                    <a:cubicBezTo>
                      <a:pt x="2376" y="6993"/>
                      <a:pt x="2359" y="6968"/>
                      <a:pt x="2334" y="6962"/>
                    </a:cubicBezTo>
                    <a:cubicBezTo>
                      <a:pt x="1757" y="6815"/>
                      <a:pt x="1277" y="6618"/>
                      <a:pt x="911" y="6375"/>
                    </a:cubicBezTo>
                    <a:cubicBezTo>
                      <a:pt x="593" y="6166"/>
                      <a:pt x="365" y="5926"/>
                      <a:pt x="231" y="5664"/>
                    </a:cubicBezTo>
                    <a:cubicBezTo>
                      <a:pt x="188" y="5581"/>
                      <a:pt x="156" y="5493"/>
                      <a:pt x="133" y="5402"/>
                    </a:cubicBezTo>
                    <a:cubicBezTo>
                      <a:pt x="120" y="5346"/>
                      <a:pt x="110" y="5291"/>
                      <a:pt x="106" y="5233"/>
                    </a:cubicBezTo>
                    <a:cubicBezTo>
                      <a:pt x="104" y="5207"/>
                      <a:pt x="103" y="5179"/>
                      <a:pt x="103" y="5153"/>
                    </a:cubicBezTo>
                    <a:cubicBezTo>
                      <a:pt x="103" y="5133"/>
                      <a:pt x="104" y="5112"/>
                      <a:pt x="108" y="5092"/>
                    </a:cubicBezTo>
                    <a:cubicBezTo>
                      <a:pt x="201" y="4445"/>
                      <a:pt x="1700" y="3855"/>
                      <a:pt x="2341" y="3630"/>
                    </a:cubicBezTo>
                    <a:lnTo>
                      <a:pt x="2343" y="3629"/>
                    </a:lnTo>
                    <a:cubicBezTo>
                      <a:pt x="2371" y="3619"/>
                      <a:pt x="2398" y="3611"/>
                      <a:pt x="2423" y="3602"/>
                    </a:cubicBezTo>
                    <a:lnTo>
                      <a:pt x="2432" y="3599"/>
                    </a:lnTo>
                    <a:cubicBezTo>
                      <a:pt x="2454" y="3591"/>
                      <a:pt x="2473" y="3584"/>
                      <a:pt x="2492" y="3578"/>
                    </a:cubicBezTo>
                    <a:lnTo>
                      <a:pt x="2508" y="3573"/>
                    </a:lnTo>
                    <a:lnTo>
                      <a:pt x="2559" y="3557"/>
                    </a:lnTo>
                    <a:lnTo>
                      <a:pt x="2568" y="3553"/>
                    </a:lnTo>
                    <a:lnTo>
                      <a:pt x="2617" y="3539"/>
                    </a:lnTo>
                    <a:cubicBezTo>
                      <a:pt x="2636" y="3533"/>
                      <a:pt x="2654" y="3529"/>
                      <a:pt x="2672" y="3528"/>
                    </a:cubicBezTo>
                    <a:cubicBezTo>
                      <a:pt x="2673" y="3528"/>
                      <a:pt x="2674" y="3529"/>
                      <a:pt x="2676" y="3529"/>
                    </a:cubicBezTo>
                    <a:cubicBezTo>
                      <a:pt x="2677" y="3529"/>
                      <a:pt x="2679" y="3528"/>
                      <a:pt x="2680" y="3528"/>
                    </a:cubicBezTo>
                    <a:cubicBezTo>
                      <a:pt x="2703" y="3528"/>
                      <a:pt x="2722" y="3512"/>
                      <a:pt x="2728" y="3491"/>
                    </a:cubicBezTo>
                    <a:cubicBezTo>
                      <a:pt x="2890" y="2883"/>
                      <a:pt x="3287" y="2365"/>
                      <a:pt x="3848" y="2034"/>
                    </a:cubicBezTo>
                    <a:lnTo>
                      <a:pt x="3850" y="2034"/>
                    </a:lnTo>
                    <a:cubicBezTo>
                      <a:pt x="3896" y="2006"/>
                      <a:pt x="3946" y="1980"/>
                      <a:pt x="4002" y="1951"/>
                    </a:cubicBezTo>
                    <a:lnTo>
                      <a:pt x="4020" y="1942"/>
                    </a:lnTo>
                    <a:lnTo>
                      <a:pt x="4026" y="1940"/>
                    </a:lnTo>
                    <a:cubicBezTo>
                      <a:pt x="4130" y="1888"/>
                      <a:pt x="4237" y="1845"/>
                      <a:pt x="4346" y="1808"/>
                    </a:cubicBezTo>
                    <a:lnTo>
                      <a:pt x="4376" y="1798"/>
                    </a:lnTo>
                    <a:cubicBezTo>
                      <a:pt x="4436" y="1779"/>
                      <a:pt x="4491" y="1762"/>
                      <a:pt x="4542" y="1750"/>
                    </a:cubicBezTo>
                    <a:lnTo>
                      <a:pt x="4543" y="1750"/>
                    </a:lnTo>
                    <a:cubicBezTo>
                      <a:pt x="4595" y="1737"/>
                      <a:pt x="4650" y="1725"/>
                      <a:pt x="4714" y="1714"/>
                    </a:cubicBezTo>
                    <a:lnTo>
                      <a:pt x="4751" y="1707"/>
                    </a:lnTo>
                    <a:cubicBezTo>
                      <a:pt x="4815" y="1696"/>
                      <a:pt x="4871" y="1689"/>
                      <a:pt x="4923" y="1683"/>
                    </a:cubicBezTo>
                    <a:lnTo>
                      <a:pt x="4925" y="1683"/>
                    </a:lnTo>
                    <a:cubicBezTo>
                      <a:pt x="4966" y="1679"/>
                      <a:pt x="5010" y="1677"/>
                      <a:pt x="5052" y="1674"/>
                    </a:cubicBezTo>
                    <a:lnTo>
                      <a:pt x="5058" y="1674"/>
                    </a:lnTo>
                    <a:cubicBezTo>
                      <a:pt x="5085" y="1673"/>
                      <a:pt x="5106" y="1650"/>
                      <a:pt x="5106" y="1624"/>
                    </a:cubicBezTo>
                    <a:lnTo>
                      <a:pt x="5106" y="608"/>
                    </a:lnTo>
                    <a:cubicBezTo>
                      <a:pt x="5106" y="584"/>
                      <a:pt x="5089" y="564"/>
                      <a:pt x="5066" y="559"/>
                    </a:cubicBezTo>
                    <a:cubicBezTo>
                      <a:pt x="4951" y="533"/>
                      <a:pt x="4873" y="425"/>
                      <a:pt x="4886" y="309"/>
                    </a:cubicBezTo>
                    <a:cubicBezTo>
                      <a:pt x="4898" y="191"/>
                      <a:pt x="4998" y="103"/>
                      <a:pt x="5115" y="103"/>
                    </a:cubicBezTo>
                    <a:close/>
                    <a:moveTo>
                      <a:pt x="5115" y="1"/>
                    </a:moveTo>
                    <a:cubicBezTo>
                      <a:pt x="4953" y="1"/>
                      <a:pt x="4815" y="118"/>
                      <a:pt x="4787" y="277"/>
                    </a:cubicBezTo>
                    <a:cubicBezTo>
                      <a:pt x="4760" y="437"/>
                      <a:pt x="4851" y="594"/>
                      <a:pt x="5004" y="648"/>
                    </a:cubicBezTo>
                    <a:lnTo>
                      <a:pt x="5004" y="1576"/>
                    </a:lnTo>
                    <a:cubicBezTo>
                      <a:pt x="4975" y="1577"/>
                      <a:pt x="4946" y="1579"/>
                      <a:pt x="4916" y="1582"/>
                    </a:cubicBezTo>
                    <a:lnTo>
                      <a:pt x="4912" y="1582"/>
                    </a:lnTo>
                    <a:cubicBezTo>
                      <a:pt x="4858" y="1588"/>
                      <a:pt x="4800" y="1596"/>
                      <a:pt x="4734" y="1607"/>
                    </a:cubicBezTo>
                    <a:lnTo>
                      <a:pt x="4696" y="1613"/>
                    </a:lnTo>
                    <a:cubicBezTo>
                      <a:pt x="4630" y="1626"/>
                      <a:pt x="4572" y="1638"/>
                      <a:pt x="4518" y="1651"/>
                    </a:cubicBezTo>
                    <a:lnTo>
                      <a:pt x="4517" y="1651"/>
                    </a:lnTo>
                    <a:cubicBezTo>
                      <a:pt x="4464" y="1665"/>
                      <a:pt x="4409" y="1681"/>
                      <a:pt x="4345" y="1701"/>
                    </a:cubicBezTo>
                    <a:lnTo>
                      <a:pt x="4314" y="1711"/>
                    </a:lnTo>
                    <a:cubicBezTo>
                      <a:pt x="4201" y="1750"/>
                      <a:pt x="4089" y="1796"/>
                      <a:pt x="3981" y="1849"/>
                    </a:cubicBezTo>
                    <a:lnTo>
                      <a:pt x="3976" y="1851"/>
                    </a:lnTo>
                    <a:lnTo>
                      <a:pt x="3957" y="1861"/>
                    </a:lnTo>
                    <a:cubicBezTo>
                      <a:pt x="3899" y="1889"/>
                      <a:pt x="3846" y="1918"/>
                      <a:pt x="3798" y="1947"/>
                    </a:cubicBezTo>
                    <a:lnTo>
                      <a:pt x="3797" y="1947"/>
                    </a:lnTo>
                    <a:cubicBezTo>
                      <a:pt x="3225" y="2286"/>
                      <a:pt x="2815" y="2811"/>
                      <a:pt x="2640" y="3429"/>
                    </a:cubicBezTo>
                    <a:cubicBezTo>
                      <a:pt x="2622" y="3432"/>
                      <a:pt x="2604" y="3435"/>
                      <a:pt x="2587" y="3441"/>
                    </a:cubicBezTo>
                    <a:lnTo>
                      <a:pt x="2537" y="3457"/>
                    </a:lnTo>
                    <a:lnTo>
                      <a:pt x="2529" y="3460"/>
                    </a:lnTo>
                    <a:lnTo>
                      <a:pt x="2477" y="3477"/>
                    </a:lnTo>
                    <a:lnTo>
                      <a:pt x="2461" y="3482"/>
                    </a:lnTo>
                    <a:lnTo>
                      <a:pt x="2400" y="3503"/>
                    </a:lnTo>
                    <a:lnTo>
                      <a:pt x="2389" y="3506"/>
                    </a:lnTo>
                    <a:cubicBezTo>
                      <a:pt x="2365" y="3515"/>
                      <a:pt x="2339" y="3524"/>
                      <a:pt x="2311" y="3534"/>
                    </a:cubicBezTo>
                    <a:lnTo>
                      <a:pt x="2306" y="3535"/>
                    </a:lnTo>
                    <a:cubicBezTo>
                      <a:pt x="1941" y="3664"/>
                      <a:pt x="1407" y="3870"/>
                      <a:pt x="943" y="4130"/>
                    </a:cubicBezTo>
                    <a:cubicBezTo>
                      <a:pt x="366" y="4452"/>
                      <a:pt x="52" y="4772"/>
                      <a:pt x="7" y="5077"/>
                    </a:cubicBezTo>
                    <a:cubicBezTo>
                      <a:pt x="3" y="5102"/>
                      <a:pt x="1" y="5129"/>
                      <a:pt x="1" y="5154"/>
                    </a:cubicBezTo>
                    <a:cubicBezTo>
                      <a:pt x="1" y="5184"/>
                      <a:pt x="2" y="5214"/>
                      <a:pt x="4" y="5244"/>
                    </a:cubicBezTo>
                    <a:cubicBezTo>
                      <a:pt x="9" y="5307"/>
                      <a:pt x="20" y="5368"/>
                      <a:pt x="34" y="5428"/>
                    </a:cubicBezTo>
                    <a:cubicBezTo>
                      <a:pt x="58" y="5527"/>
                      <a:pt x="94" y="5622"/>
                      <a:pt x="140" y="5712"/>
                    </a:cubicBezTo>
                    <a:cubicBezTo>
                      <a:pt x="352" y="6128"/>
                      <a:pt x="891" y="6696"/>
                      <a:pt x="2264" y="7051"/>
                    </a:cubicBezTo>
                    <a:lnTo>
                      <a:pt x="2072" y="8335"/>
                    </a:lnTo>
                    <a:cubicBezTo>
                      <a:pt x="2065" y="8385"/>
                      <a:pt x="2104" y="8419"/>
                      <a:pt x="2145" y="8419"/>
                    </a:cubicBezTo>
                    <a:cubicBezTo>
                      <a:pt x="2167" y="8419"/>
                      <a:pt x="2190" y="8408"/>
                      <a:pt x="2205" y="8384"/>
                    </a:cubicBezTo>
                    <a:lnTo>
                      <a:pt x="2956" y="7198"/>
                    </a:lnTo>
                    <a:cubicBezTo>
                      <a:pt x="3155" y="7231"/>
                      <a:pt x="3350" y="7258"/>
                      <a:pt x="3550" y="7281"/>
                    </a:cubicBezTo>
                    <a:cubicBezTo>
                      <a:pt x="3588" y="7285"/>
                      <a:pt x="3625" y="7289"/>
                      <a:pt x="3662" y="7293"/>
                    </a:cubicBezTo>
                    <a:lnTo>
                      <a:pt x="2173" y="12793"/>
                    </a:lnTo>
                    <a:cubicBezTo>
                      <a:pt x="2167" y="12815"/>
                      <a:pt x="2175" y="12838"/>
                      <a:pt x="2194" y="12850"/>
                    </a:cubicBezTo>
                    <a:cubicBezTo>
                      <a:pt x="2753" y="13209"/>
                      <a:pt x="3372" y="13466"/>
                      <a:pt x="4021" y="13607"/>
                    </a:cubicBezTo>
                    <a:cubicBezTo>
                      <a:pt x="4433" y="13697"/>
                      <a:pt x="4852" y="13745"/>
                      <a:pt x="5273" y="13750"/>
                    </a:cubicBezTo>
                    <a:lnTo>
                      <a:pt x="5356" y="13750"/>
                    </a:lnTo>
                    <a:cubicBezTo>
                      <a:pt x="5859" y="13745"/>
                      <a:pt x="6359" y="13678"/>
                      <a:pt x="6845" y="13549"/>
                    </a:cubicBezTo>
                    <a:cubicBezTo>
                      <a:pt x="7063" y="13492"/>
                      <a:pt x="7275" y="13421"/>
                      <a:pt x="7485" y="13338"/>
                    </a:cubicBezTo>
                    <a:cubicBezTo>
                      <a:pt x="7852" y="13191"/>
                      <a:pt x="8205" y="13005"/>
                      <a:pt x="8534" y="12785"/>
                    </a:cubicBezTo>
                    <a:cubicBezTo>
                      <a:pt x="8553" y="12773"/>
                      <a:pt x="8562" y="12750"/>
                      <a:pt x="8556" y="12728"/>
                    </a:cubicBezTo>
                    <a:lnTo>
                      <a:pt x="6975" y="7276"/>
                    </a:lnTo>
                    <a:lnTo>
                      <a:pt x="6993" y="7273"/>
                    </a:lnTo>
                    <a:lnTo>
                      <a:pt x="7035" y="7267"/>
                    </a:lnTo>
                    <a:lnTo>
                      <a:pt x="7069" y="7264"/>
                    </a:lnTo>
                    <a:cubicBezTo>
                      <a:pt x="7111" y="7259"/>
                      <a:pt x="7154" y="7253"/>
                      <a:pt x="7195" y="7248"/>
                    </a:cubicBezTo>
                    <a:cubicBezTo>
                      <a:pt x="7225" y="7243"/>
                      <a:pt x="7254" y="7240"/>
                      <a:pt x="7283" y="7235"/>
                    </a:cubicBezTo>
                    <a:lnTo>
                      <a:pt x="7350" y="7225"/>
                    </a:lnTo>
                    <a:cubicBezTo>
                      <a:pt x="7390" y="7219"/>
                      <a:pt x="7430" y="7213"/>
                      <a:pt x="7469" y="7207"/>
                    </a:cubicBezTo>
                    <a:lnTo>
                      <a:pt x="7518" y="7199"/>
                    </a:lnTo>
                    <a:lnTo>
                      <a:pt x="8269" y="8385"/>
                    </a:lnTo>
                    <a:cubicBezTo>
                      <a:pt x="8284" y="8409"/>
                      <a:pt x="8307" y="8419"/>
                      <a:pt x="8330" y="8419"/>
                    </a:cubicBezTo>
                    <a:cubicBezTo>
                      <a:pt x="8370" y="8419"/>
                      <a:pt x="8410" y="8385"/>
                      <a:pt x="8403" y="8336"/>
                    </a:cubicBezTo>
                    <a:lnTo>
                      <a:pt x="8211" y="7052"/>
                    </a:lnTo>
                    <a:cubicBezTo>
                      <a:pt x="8237" y="7045"/>
                      <a:pt x="8263" y="7038"/>
                      <a:pt x="8289" y="7031"/>
                    </a:cubicBezTo>
                    <a:lnTo>
                      <a:pt x="8325" y="7021"/>
                    </a:lnTo>
                    <a:cubicBezTo>
                      <a:pt x="8358" y="7011"/>
                      <a:pt x="8392" y="7002"/>
                      <a:pt x="8425" y="6992"/>
                    </a:cubicBezTo>
                    <a:cubicBezTo>
                      <a:pt x="8455" y="6984"/>
                      <a:pt x="8482" y="6975"/>
                      <a:pt x="8510" y="6967"/>
                    </a:cubicBezTo>
                    <a:lnTo>
                      <a:pt x="8536" y="6958"/>
                    </a:lnTo>
                    <a:cubicBezTo>
                      <a:pt x="8568" y="6949"/>
                      <a:pt x="8600" y="6939"/>
                      <a:pt x="8631" y="6928"/>
                    </a:cubicBezTo>
                    <a:cubicBezTo>
                      <a:pt x="8659" y="6919"/>
                      <a:pt x="8687" y="6909"/>
                      <a:pt x="8714" y="6900"/>
                    </a:cubicBezTo>
                    <a:lnTo>
                      <a:pt x="8735" y="6892"/>
                    </a:lnTo>
                    <a:cubicBezTo>
                      <a:pt x="8765" y="6881"/>
                      <a:pt x="8795" y="6871"/>
                      <a:pt x="8825" y="6860"/>
                    </a:cubicBezTo>
                    <a:cubicBezTo>
                      <a:pt x="8854" y="6849"/>
                      <a:pt x="8881" y="6838"/>
                      <a:pt x="8910" y="6827"/>
                    </a:cubicBezTo>
                    <a:lnTo>
                      <a:pt x="8920" y="6823"/>
                    </a:lnTo>
                    <a:cubicBezTo>
                      <a:pt x="8949" y="6812"/>
                      <a:pt x="8976" y="6801"/>
                      <a:pt x="9005" y="6789"/>
                    </a:cubicBezTo>
                    <a:cubicBezTo>
                      <a:pt x="9035" y="6776"/>
                      <a:pt x="9064" y="6762"/>
                      <a:pt x="9092" y="6750"/>
                    </a:cubicBezTo>
                    <a:cubicBezTo>
                      <a:pt x="9119" y="6738"/>
                      <a:pt x="9145" y="6726"/>
                      <a:pt x="9173" y="6713"/>
                    </a:cubicBezTo>
                    <a:cubicBezTo>
                      <a:pt x="9202" y="6700"/>
                      <a:pt x="9230" y="6686"/>
                      <a:pt x="9255" y="6674"/>
                    </a:cubicBezTo>
                    <a:cubicBezTo>
                      <a:pt x="9282" y="6660"/>
                      <a:pt x="9307" y="6648"/>
                      <a:pt x="9331" y="6635"/>
                    </a:cubicBezTo>
                    <a:cubicBezTo>
                      <a:pt x="9360" y="6621"/>
                      <a:pt x="9386" y="6606"/>
                      <a:pt x="9409" y="6593"/>
                    </a:cubicBezTo>
                    <a:cubicBezTo>
                      <a:pt x="9431" y="6580"/>
                      <a:pt x="9454" y="6568"/>
                      <a:pt x="9476" y="6555"/>
                    </a:cubicBezTo>
                    <a:cubicBezTo>
                      <a:pt x="9498" y="6541"/>
                      <a:pt x="9521" y="6528"/>
                      <a:pt x="9550" y="6510"/>
                    </a:cubicBezTo>
                    <a:cubicBezTo>
                      <a:pt x="9570" y="6497"/>
                      <a:pt x="9588" y="6486"/>
                      <a:pt x="9610" y="6472"/>
                    </a:cubicBezTo>
                    <a:cubicBezTo>
                      <a:pt x="9631" y="6457"/>
                      <a:pt x="9654" y="6442"/>
                      <a:pt x="9679" y="6424"/>
                    </a:cubicBezTo>
                    <a:cubicBezTo>
                      <a:pt x="9698" y="6411"/>
                      <a:pt x="9716" y="6399"/>
                      <a:pt x="9732" y="6386"/>
                    </a:cubicBezTo>
                    <a:cubicBezTo>
                      <a:pt x="9753" y="6371"/>
                      <a:pt x="9776" y="6354"/>
                      <a:pt x="9798" y="6337"/>
                    </a:cubicBezTo>
                    <a:cubicBezTo>
                      <a:pt x="9814" y="6324"/>
                      <a:pt x="9830" y="6312"/>
                      <a:pt x="9844" y="6300"/>
                    </a:cubicBezTo>
                    <a:cubicBezTo>
                      <a:pt x="9865" y="6283"/>
                      <a:pt x="9886" y="6265"/>
                      <a:pt x="9907" y="6247"/>
                    </a:cubicBezTo>
                    <a:cubicBezTo>
                      <a:pt x="9920" y="6235"/>
                      <a:pt x="9933" y="6223"/>
                      <a:pt x="9946" y="6211"/>
                    </a:cubicBezTo>
                    <a:cubicBezTo>
                      <a:pt x="9967" y="6193"/>
                      <a:pt x="9986" y="6173"/>
                      <a:pt x="10004" y="6155"/>
                    </a:cubicBezTo>
                    <a:cubicBezTo>
                      <a:pt x="10016" y="6145"/>
                      <a:pt x="10027" y="6133"/>
                      <a:pt x="10038" y="6121"/>
                    </a:cubicBezTo>
                    <a:cubicBezTo>
                      <a:pt x="10058" y="6100"/>
                      <a:pt x="10075" y="6082"/>
                      <a:pt x="10092" y="6063"/>
                    </a:cubicBezTo>
                    <a:cubicBezTo>
                      <a:pt x="10101" y="6052"/>
                      <a:pt x="10111" y="6041"/>
                      <a:pt x="10121" y="6030"/>
                    </a:cubicBezTo>
                    <a:cubicBezTo>
                      <a:pt x="10140" y="6009"/>
                      <a:pt x="10154" y="5990"/>
                      <a:pt x="10170" y="5970"/>
                    </a:cubicBezTo>
                    <a:cubicBezTo>
                      <a:pt x="10178" y="5960"/>
                      <a:pt x="10186" y="5950"/>
                      <a:pt x="10193" y="5939"/>
                    </a:cubicBezTo>
                    <a:cubicBezTo>
                      <a:pt x="10211" y="5916"/>
                      <a:pt x="10225" y="5896"/>
                      <a:pt x="10238" y="5875"/>
                    </a:cubicBezTo>
                    <a:cubicBezTo>
                      <a:pt x="10244" y="5867"/>
                      <a:pt x="10250" y="5857"/>
                      <a:pt x="10256" y="5848"/>
                    </a:cubicBezTo>
                    <a:cubicBezTo>
                      <a:pt x="10272" y="5824"/>
                      <a:pt x="10285" y="5802"/>
                      <a:pt x="10297" y="5782"/>
                    </a:cubicBezTo>
                    <a:cubicBezTo>
                      <a:pt x="10301" y="5774"/>
                      <a:pt x="10305" y="5768"/>
                      <a:pt x="10308" y="5761"/>
                    </a:cubicBezTo>
                    <a:lnTo>
                      <a:pt x="10312" y="5756"/>
                    </a:lnTo>
                    <a:cubicBezTo>
                      <a:pt x="10325" y="5731"/>
                      <a:pt x="10337" y="5708"/>
                      <a:pt x="10348" y="5687"/>
                    </a:cubicBezTo>
                    <a:cubicBezTo>
                      <a:pt x="10350" y="5682"/>
                      <a:pt x="10353" y="5676"/>
                      <a:pt x="10355" y="5671"/>
                    </a:cubicBezTo>
                    <a:lnTo>
                      <a:pt x="10357" y="5665"/>
                    </a:lnTo>
                    <a:cubicBezTo>
                      <a:pt x="10371" y="5637"/>
                      <a:pt x="10380" y="5615"/>
                      <a:pt x="10389" y="5593"/>
                    </a:cubicBezTo>
                    <a:cubicBezTo>
                      <a:pt x="10390" y="5588"/>
                      <a:pt x="10392" y="5583"/>
                      <a:pt x="10393" y="5580"/>
                    </a:cubicBezTo>
                    <a:lnTo>
                      <a:pt x="10396" y="5574"/>
                    </a:lnTo>
                    <a:cubicBezTo>
                      <a:pt x="10407" y="5547"/>
                      <a:pt x="10414" y="5522"/>
                      <a:pt x="10421" y="5499"/>
                    </a:cubicBezTo>
                    <a:lnTo>
                      <a:pt x="10424" y="5491"/>
                    </a:lnTo>
                    <a:lnTo>
                      <a:pt x="10426" y="5485"/>
                    </a:lnTo>
                    <a:cubicBezTo>
                      <a:pt x="10434" y="5456"/>
                      <a:pt x="10440" y="5431"/>
                      <a:pt x="10446" y="5407"/>
                    </a:cubicBezTo>
                    <a:lnTo>
                      <a:pt x="10448" y="5399"/>
                    </a:lnTo>
                    <a:lnTo>
                      <a:pt x="10448" y="5397"/>
                    </a:lnTo>
                    <a:cubicBezTo>
                      <a:pt x="10454" y="5367"/>
                      <a:pt x="10458" y="5340"/>
                      <a:pt x="10462" y="5314"/>
                    </a:cubicBezTo>
                    <a:lnTo>
                      <a:pt x="10462" y="5309"/>
                    </a:lnTo>
                    <a:cubicBezTo>
                      <a:pt x="10470" y="5259"/>
                      <a:pt x="10474" y="5207"/>
                      <a:pt x="10474" y="5157"/>
                    </a:cubicBezTo>
                    <a:cubicBezTo>
                      <a:pt x="10474" y="4856"/>
                      <a:pt x="10211" y="4542"/>
                      <a:pt x="9690" y="4225"/>
                    </a:cubicBezTo>
                    <a:cubicBezTo>
                      <a:pt x="9255" y="3958"/>
                      <a:pt x="8720" y="3739"/>
                      <a:pt x="8349" y="3602"/>
                    </a:cubicBezTo>
                    <a:lnTo>
                      <a:pt x="8346" y="3601"/>
                    </a:lnTo>
                    <a:cubicBezTo>
                      <a:pt x="8257" y="3569"/>
                      <a:pt x="8169" y="3537"/>
                      <a:pt x="8082" y="3507"/>
                    </a:cubicBezTo>
                    <a:lnTo>
                      <a:pt x="8068" y="3503"/>
                    </a:lnTo>
                    <a:lnTo>
                      <a:pt x="8025" y="3488"/>
                    </a:lnTo>
                    <a:lnTo>
                      <a:pt x="7926" y="3456"/>
                    </a:lnTo>
                    <a:lnTo>
                      <a:pt x="7887" y="3442"/>
                    </a:lnTo>
                    <a:cubicBezTo>
                      <a:pt x="7869" y="3436"/>
                      <a:pt x="7851" y="3433"/>
                      <a:pt x="7833" y="3430"/>
                    </a:cubicBezTo>
                    <a:cubicBezTo>
                      <a:pt x="7813" y="3364"/>
                      <a:pt x="7790" y="3298"/>
                      <a:pt x="7765" y="3237"/>
                    </a:cubicBezTo>
                    <a:cubicBezTo>
                      <a:pt x="7578" y="2785"/>
                      <a:pt x="7271" y="2394"/>
                      <a:pt x="6875" y="2108"/>
                    </a:cubicBezTo>
                    <a:cubicBezTo>
                      <a:pt x="6463" y="1806"/>
                      <a:pt x="5976" y="1624"/>
                      <a:pt x="5469" y="1579"/>
                    </a:cubicBezTo>
                    <a:cubicBezTo>
                      <a:pt x="5422" y="1574"/>
                      <a:pt x="5376" y="1572"/>
                      <a:pt x="5329" y="1570"/>
                    </a:cubicBezTo>
                    <a:cubicBezTo>
                      <a:pt x="5294" y="1568"/>
                      <a:pt x="5261" y="1568"/>
                      <a:pt x="5227" y="1568"/>
                    </a:cubicBezTo>
                    <a:lnTo>
                      <a:pt x="5227" y="648"/>
                    </a:lnTo>
                    <a:cubicBezTo>
                      <a:pt x="5380" y="594"/>
                      <a:pt x="5471" y="437"/>
                      <a:pt x="5443" y="277"/>
                    </a:cubicBezTo>
                    <a:cubicBezTo>
                      <a:pt x="5416" y="118"/>
                      <a:pt x="5278" y="1"/>
                      <a:pt x="51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8"/>
              <p:cNvSpPr/>
              <p:nvPr/>
            </p:nvSpPr>
            <p:spPr>
              <a:xfrm rot="1357675">
                <a:off x="6972940" y="2477070"/>
                <a:ext cx="1264810" cy="1550879"/>
              </a:xfrm>
              <a:custGeom>
                <a:avLst/>
                <a:gdLst/>
                <a:ahLst/>
                <a:cxnLst/>
                <a:rect l="l" t="t" r="r" b="b"/>
                <a:pathLst>
                  <a:path w="6287" h="7709" extrusionOk="0">
                    <a:moveTo>
                      <a:pt x="1847" y="1"/>
                    </a:moveTo>
                    <a:lnTo>
                      <a:pt x="1" y="6816"/>
                    </a:lnTo>
                    <a:cubicBezTo>
                      <a:pt x="555" y="7173"/>
                      <a:pt x="1168" y="7427"/>
                      <a:pt x="1812" y="7566"/>
                    </a:cubicBezTo>
                    <a:cubicBezTo>
                      <a:pt x="2220" y="7657"/>
                      <a:pt x="2636" y="7703"/>
                      <a:pt x="3054" y="7708"/>
                    </a:cubicBezTo>
                    <a:lnTo>
                      <a:pt x="3136" y="7708"/>
                    </a:lnTo>
                    <a:cubicBezTo>
                      <a:pt x="3635" y="7703"/>
                      <a:pt x="4130" y="7636"/>
                      <a:pt x="4613" y="7509"/>
                    </a:cubicBezTo>
                    <a:cubicBezTo>
                      <a:pt x="4827" y="7452"/>
                      <a:pt x="5039" y="7381"/>
                      <a:pt x="5245" y="7298"/>
                    </a:cubicBezTo>
                    <a:cubicBezTo>
                      <a:pt x="5611" y="7153"/>
                      <a:pt x="5959" y="6969"/>
                      <a:pt x="6286" y="6750"/>
                    </a:cubicBezTo>
                    <a:lnTo>
                      <a:pt x="43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8"/>
              <p:cNvSpPr/>
              <p:nvPr/>
            </p:nvSpPr>
            <p:spPr>
              <a:xfrm rot="1357675">
                <a:off x="8173051" y="2871198"/>
                <a:ext cx="169795" cy="318464"/>
              </a:xfrm>
              <a:custGeom>
                <a:avLst/>
                <a:gdLst/>
                <a:ahLst/>
                <a:cxnLst/>
                <a:rect l="l" t="t" r="r" b="b"/>
                <a:pathLst>
                  <a:path w="844" h="1583" extrusionOk="0">
                    <a:moveTo>
                      <a:pt x="607" y="1"/>
                    </a:moveTo>
                    <a:lnTo>
                      <a:pt x="0" y="305"/>
                    </a:lnTo>
                    <a:lnTo>
                      <a:pt x="802" y="1572"/>
                    </a:lnTo>
                    <a:cubicBezTo>
                      <a:pt x="806" y="1579"/>
                      <a:pt x="813" y="1582"/>
                      <a:pt x="820" y="1582"/>
                    </a:cubicBezTo>
                    <a:cubicBezTo>
                      <a:pt x="832" y="1582"/>
                      <a:pt x="844" y="1572"/>
                      <a:pt x="841" y="1557"/>
                    </a:cubicBezTo>
                    <a:lnTo>
                      <a:pt x="6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8"/>
              <p:cNvSpPr/>
              <p:nvPr/>
            </p:nvSpPr>
            <p:spPr>
              <a:xfrm rot="1357675">
                <a:off x="7508878" y="2744766"/>
                <a:ext cx="524674" cy="87311"/>
              </a:xfrm>
              <a:custGeom>
                <a:avLst/>
                <a:gdLst/>
                <a:ahLst/>
                <a:cxnLst/>
                <a:rect l="l" t="t" r="r" b="b"/>
                <a:pathLst>
                  <a:path w="2608" h="434" extrusionOk="0">
                    <a:moveTo>
                      <a:pt x="1" y="1"/>
                    </a:moveTo>
                    <a:cubicBezTo>
                      <a:pt x="205" y="134"/>
                      <a:pt x="426" y="241"/>
                      <a:pt x="657" y="320"/>
                    </a:cubicBezTo>
                    <a:cubicBezTo>
                      <a:pt x="756" y="352"/>
                      <a:pt x="857" y="380"/>
                      <a:pt x="958" y="399"/>
                    </a:cubicBezTo>
                    <a:cubicBezTo>
                      <a:pt x="967" y="401"/>
                      <a:pt x="977" y="402"/>
                      <a:pt x="986" y="404"/>
                    </a:cubicBezTo>
                    <a:cubicBezTo>
                      <a:pt x="1026" y="411"/>
                      <a:pt x="1067" y="417"/>
                      <a:pt x="1108" y="422"/>
                    </a:cubicBezTo>
                    <a:cubicBezTo>
                      <a:pt x="1122" y="423"/>
                      <a:pt x="1135" y="425"/>
                      <a:pt x="1150" y="427"/>
                    </a:cubicBezTo>
                    <a:cubicBezTo>
                      <a:pt x="1200" y="431"/>
                      <a:pt x="1252" y="434"/>
                      <a:pt x="1304" y="434"/>
                    </a:cubicBezTo>
                    <a:cubicBezTo>
                      <a:pt x="1729" y="434"/>
                      <a:pt x="2132" y="265"/>
                      <a:pt x="2375" y="138"/>
                    </a:cubicBezTo>
                    <a:cubicBezTo>
                      <a:pt x="2423" y="113"/>
                      <a:pt x="2465" y="89"/>
                      <a:pt x="2500" y="68"/>
                    </a:cubicBezTo>
                    <a:cubicBezTo>
                      <a:pt x="2535" y="49"/>
                      <a:pt x="2561" y="31"/>
                      <a:pt x="2579" y="20"/>
                    </a:cubicBezTo>
                    <a:cubicBezTo>
                      <a:pt x="2597" y="8"/>
                      <a:pt x="2608" y="1"/>
                      <a:pt x="26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8"/>
              <p:cNvSpPr/>
              <p:nvPr/>
            </p:nvSpPr>
            <p:spPr>
              <a:xfrm rot="1357675">
                <a:off x="7484550" y="1675848"/>
                <a:ext cx="1076708" cy="1009107"/>
              </a:xfrm>
              <a:custGeom>
                <a:avLst/>
                <a:gdLst/>
                <a:ahLst/>
                <a:cxnLst/>
                <a:rect l="l" t="t" r="r" b="b"/>
                <a:pathLst>
                  <a:path w="5352" h="5016" extrusionOk="0">
                    <a:moveTo>
                      <a:pt x="2667" y="0"/>
                    </a:moveTo>
                    <a:cubicBezTo>
                      <a:pt x="2642" y="0"/>
                      <a:pt x="2617" y="1"/>
                      <a:pt x="2591" y="1"/>
                    </a:cubicBezTo>
                    <a:lnTo>
                      <a:pt x="2548" y="2"/>
                    </a:lnTo>
                    <a:cubicBezTo>
                      <a:pt x="2488" y="5"/>
                      <a:pt x="2428" y="8"/>
                      <a:pt x="2368" y="14"/>
                    </a:cubicBezTo>
                    <a:lnTo>
                      <a:pt x="2364" y="14"/>
                    </a:lnTo>
                    <a:cubicBezTo>
                      <a:pt x="2306" y="20"/>
                      <a:pt x="2247" y="29"/>
                      <a:pt x="2191" y="38"/>
                    </a:cubicBezTo>
                    <a:lnTo>
                      <a:pt x="2152" y="44"/>
                    </a:lnTo>
                    <a:cubicBezTo>
                      <a:pt x="2094" y="55"/>
                      <a:pt x="2035" y="67"/>
                      <a:pt x="1978" y="82"/>
                    </a:cubicBezTo>
                    <a:lnTo>
                      <a:pt x="1977" y="82"/>
                    </a:lnTo>
                    <a:cubicBezTo>
                      <a:pt x="1919" y="97"/>
                      <a:pt x="1864" y="113"/>
                      <a:pt x="1809" y="131"/>
                    </a:cubicBezTo>
                    <a:lnTo>
                      <a:pt x="1777" y="142"/>
                    </a:lnTo>
                    <a:cubicBezTo>
                      <a:pt x="1666" y="179"/>
                      <a:pt x="1556" y="224"/>
                      <a:pt x="1450" y="275"/>
                    </a:cubicBezTo>
                    <a:lnTo>
                      <a:pt x="1426" y="287"/>
                    </a:lnTo>
                    <a:cubicBezTo>
                      <a:pt x="1374" y="314"/>
                      <a:pt x="1321" y="343"/>
                      <a:pt x="1270" y="373"/>
                    </a:cubicBezTo>
                    <a:cubicBezTo>
                      <a:pt x="557" y="793"/>
                      <a:pt x="74" y="1533"/>
                      <a:pt x="46" y="2393"/>
                    </a:cubicBezTo>
                    <a:cubicBezTo>
                      <a:pt x="1" y="3777"/>
                      <a:pt x="1150" y="4950"/>
                      <a:pt x="2612" y="5012"/>
                    </a:cubicBezTo>
                    <a:cubicBezTo>
                      <a:pt x="2653" y="5014"/>
                      <a:pt x="2694" y="5015"/>
                      <a:pt x="2735" y="5015"/>
                    </a:cubicBezTo>
                    <a:cubicBezTo>
                      <a:pt x="3067" y="5015"/>
                      <a:pt x="3397" y="4955"/>
                      <a:pt x="3709" y="4837"/>
                    </a:cubicBezTo>
                    <a:lnTo>
                      <a:pt x="3720" y="4832"/>
                    </a:lnTo>
                    <a:cubicBezTo>
                      <a:pt x="3784" y="4808"/>
                      <a:pt x="3847" y="4780"/>
                      <a:pt x="3909" y="4752"/>
                    </a:cubicBezTo>
                    <a:lnTo>
                      <a:pt x="3911" y="4750"/>
                    </a:lnTo>
                    <a:cubicBezTo>
                      <a:pt x="4034" y="4692"/>
                      <a:pt x="4151" y="4623"/>
                      <a:pt x="4263" y="4546"/>
                    </a:cubicBezTo>
                    <a:lnTo>
                      <a:pt x="4278" y="4538"/>
                    </a:lnTo>
                    <a:cubicBezTo>
                      <a:pt x="4331" y="4500"/>
                      <a:pt x="4382" y="4461"/>
                      <a:pt x="4434" y="4420"/>
                    </a:cubicBezTo>
                    <a:lnTo>
                      <a:pt x="4442" y="4413"/>
                    </a:lnTo>
                    <a:cubicBezTo>
                      <a:pt x="4543" y="4330"/>
                      <a:pt x="4637" y="4240"/>
                      <a:pt x="4724" y="4142"/>
                    </a:cubicBezTo>
                    <a:lnTo>
                      <a:pt x="4740" y="4125"/>
                    </a:lnTo>
                    <a:cubicBezTo>
                      <a:pt x="4781" y="4078"/>
                      <a:pt x="4821" y="4030"/>
                      <a:pt x="4858" y="3981"/>
                    </a:cubicBezTo>
                    <a:cubicBezTo>
                      <a:pt x="4862" y="3975"/>
                      <a:pt x="4867" y="3969"/>
                      <a:pt x="4871" y="3963"/>
                    </a:cubicBezTo>
                    <a:cubicBezTo>
                      <a:pt x="4909" y="3913"/>
                      <a:pt x="4945" y="3860"/>
                      <a:pt x="4978" y="3807"/>
                    </a:cubicBezTo>
                    <a:cubicBezTo>
                      <a:pt x="5012" y="3754"/>
                      <a:pt x="5042" y="3699"/>
                      <a:pt x="5071" y="3643"/>
                    </a:cubicBezTo>
                    <a:cubicBezTo>
                      <a:pt x="5076" y="3635"/>
                      <a:pt x="5081" y="3625"/>
                      <a:pt x="5085" y="3617"/>
                    </a:cubicBezTo>
                    <a:cubicBezTo>
                      <a:pt x="5113" y="3563"/>
                      <a:pt x="5138" y="3508"/>
                      <a:pt x="5161" y="3452"/>
                    </a:cubicBezTo>
                    <a:lnTo>
                      <a:pt x="5172" y="3423"/>
                    </a:lnTo>
                    <a:cubicBezTo>
                      <a:pt x="5195" y="3367"/>
                      <a:pt x="5216" y="3308"/>
                      <a:pt x="5234" y="3249"/>
                    </a:cubicBezTo>
                    <a:lnTo>
                      <a:pt x="5236" y="3245"/>
                    </a:lnTo>
                    <a:cubicBezTo>
                      <a:pt x="5254" y="3185"/>
                      <a:pt x="5269" y="3125"/>
                      <a:pt x="5283" y="3064"/>
                    </a:cubicBezTo>
                    <a:cubicBezTo>
                      <a:pt x="5286" y="3053"/>
                      <a:pt x="5289" y="3042"/>
                      <a:pt x="5291" y="3030"/>
                    </a:cubicBezTo>
                    <a:cubicBezTo>
                      <a:pt x="5303" y="2970"/>
                      <a:pt x="5313" y="2910"/>
                      <a:pt x="5321" y="2850"/>
                    </a:cubicBezTo>
                    <a:cubicBezTo>
                      <a:pt x="5322" y="2838"/>
                      <a:pt x="5323" y="2826"/>
                      <a:pt x="5325" y="2815"/>
                    </a:cubicBezTo>
                    <a:cubicBezTo>
                      <a:pt x="5332" y="2751"/>
                      <a:pt x="5338" y="2687"/>
                      <a:pt x="5340" y="2622"/>
                    </a:cubicBezTo>
                    <a:cubicBezTo>
                      <a:pt x="5351" y="2284"/>
                      <a:pt x="5291" y="1948"/>
                      <a:pt x="5164" y="1637"/>
                    </a:cubicBezTo>
                    <a:cubicBezTo>
                      <a:pt x="4807" y="758"/>
                      <a:pt x="3947" y="106"/>
                      <a:pt x="2911" y="11"/>
                    </a:cubicBezTo>
                    <a:cubicBezTo>
                      <a:pt x="2865" y="7"/>
                      <a:pt x="2821" y="4"/>
                      <a:pt x="2775" y="2"/>
                    </a:cubicBezTo>
                    <a:cubicBezTo>
                      <a:pt x="2738" y="1"/>
                      <a:pt x="2703" y="0"/>
                      <a:pt x="26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8"/>
              <p:cNvSpPr/>
              <p:nvPr/>
            </p:nvSpPr>
            <p:spPr>
              <a:xfrm rot="1357675">
                <a:off x="6882818" y="2030597"/>
                <a:ext cx="2086625" cy="772321"/>
              </a:xfrm>
              <a:custGeom>
                <a:avLst/>
                <a:gdLst/>
                <a:ahLst/>
                <a:cxnLst/>
                <a:rect l="l" t="t" r="r" b="b"/>
                <a:pathLst>
                  <a:path w="10372" h="3839" extrusionOk="0">
                    <a:moveTo>
                      <a:pt x="2634" y="1"/>
                    </a:moveTo>
                    <a:cubicBezTo>
                      <a:pt x="2606" y="1"/>
                      <a:pt x="2578" y="5"/>
                      <a:pt x="2551" y="14"/>
                    </a:cubicBezTo>
                    <a:cubicBezTo>
                      <a:pt x="2134" y="147"/>
                      <a:pt x="0" y="863"/>
                      <a:pt x="0" y="1678"/>
                    </a:cubicBezTo>
                    <a:cubicBezTo>
                      <a:pt x="0" y="2580"/>
                      <a:pt x="1167" y="3838"/>
                      <a:pt x="5186" y="3838"/>
                    </a:cubicBezTo>
                    <a:cubicBezTo>
                      <a:pt x="9204" y="3838"/>
                      <a:pt x="10371" y="2580"/>
                      <a:pt x="10371" y="1678"/>
                    </a:cubicBezTo>
                    <a:cubicBezTo>
                      <a:pt x="10371" y="863"/>
                      <a:pt x="8238" y="147"/>
                      <a:pt x="7821" y="14"/>
                    </a:cubicBezTo>
                    <a:cubicBezTo>
                      <a:pt x="7794" y="5"/>
                      <a:pt x="7766" y="1"/>
                      <a:pt x="7738" y="1"/>
                    </a:cubicBezTo>
                    <a:cubicBezTo>
                      <a:pt x="7718" y="1"/>
                      <a:pt x="7698" y="3"/>
                      <a:pt x="7679" y="8"/>
                    </a:cubicBezTo>
                    <a:cubicBezTo>
                      <a:pt x="6628" y="235"/>
                      <a:pt x="5875" y="331"/>
                      <a:pt x="5486" y="371"/>
                    </a:cubicBezTo>
                    <a:cubicBezTo>
                      <a:pt x="5386" y="381"/>
                      <a:pt x="5286" y="386"/>
                      <a:pt x="5186" y="386"/>
                    </a:cubicBezTo>
                    <a:cubicBezTo>
                      <a:pt x="5086" y="386"/>
                      <a:pt x="4986" y="381"/>
                      <a:pt x="4886" y="371"/>
                    </a:cubicBezTo>
                    <a:cubicBezTo>
                      <a:pt x="4498" y="331"/>
                      <a:pt x="3744" y="235"/>
                      <a:pt x="2694" y="8"/>
                    </a:cubicBezTo>
                    <a:cubicBezTo>
                      <a:pt x="2674" y="3"/>
                      <a:pt x="2654" y="1"/>
                      <a:pt x="26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8"/>
              <p:cNvSpPr/>
              <p:nvPr/>
            </p:nvSpPr>
            <p:spPr>
              <a:xfrm rot="1357675">
                <a:off x="6823150" y="2328835"/>
                <a:ext cx="2086424" cy="462105"/>
              </a:xfrm>
              <a:custGeom>
                <a:avLst/>
                <a:gdLst/>
                <a:ahLst/>
                <a:cxnLst/>
                <a:rect l="l" t="t" r="r" b="b"/>
                <a:pathLst>
                  <a:path w="10371" h="2297" extrusionOk="0">
                    <a:moveTo>
                      <a:pt x="21" y="1"/>
                    </a:moveTo>
                    <a:cubicBezTo>
                      <a:pt x="7" y="45"/>
                      <a:pt x="1" y="91"/>
                      <a:pt x="0" y="136"/>
                    </a:cubicBezTo>
                    <a:cubicBezTo>
                      <a:pt x="0" y="1038"/>
                      <a:pt x="1167" y="2296"/>
                      <a:pt x="5186" y="2296"/>
                    </a:cubicBezTo>
                    <a:cubicBezTo>
                      <a:pt x="9109" y="2296"/>
                      <a:pt x="10314" y="1098"/>
                      <a:pt x="10370" y="201"/>
                    </a:cubicBezTo>
                    <a:lnTo>
                      <a:pt x="10370" y="201"/>
                    </a:lnTo>
                    <a:cubicBezTo>
                      <a:pt x="9080" y="497"/>
                      <a:pt x="7364" y="883"/>
                      <a:pt x="5532" y="883"/>
                    </a:cubicBezTo>
                    <a:cubicBezTo>
                      <a:pt x="3318" y="883"/>
                      <a:pt x="1373" y="414"/>
                      <a:pt x="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8"/>
              <p:cNvSpPr/>
              <p:nvPr/>
            </p:nvSpPr>
            <p:spPr>
              <a:xfrm rot="1357675">
                <a:off x="7358770" y="2041618"/>
                <a:ext cx="1293981" cy="240609"/>
              </a:xfrm>
              <a:custGeom>
                <a:avLst/>
                <a:gdLst/>
                <a:ahLst/>
                <a:cxnLst/>
                <a:rect l="l" t="t" r="r" b="b"/>
                <a:pathLst>
                  <a:path w="6432" h="1196" extrusionOk="0">
                    <a:moveTo>
                      <a:pt x="786" y="1"/>
                    </a:moveTo>
                    <a:cubicBezTo>
                      <a:pt x="758" y="1"/>
                      <a:pt x="730" y="5"/>
                      <a:pt x="703" y="14"/>
                    </a:cubicBezTo>
                    <a:cubicBezTo>
                      <a:pt x="583" y="52"/>
                      <a:pt x="317" y="140"/>
                      <a:pt x="1" y="265"/>
                    </a:cubicBezTo>
                    <a:cubicBezTo>
                      <a:pt x="461" y="807"/>
                      <a:pt x="1711" y="1195"/>
                      <a:pt x="3181" y="1195"/>
                    </a:cubicBezTo>
                    <a:cubicBezTo>
                      <a:pt x="4735" y="1195"/>
                      <a:pt x="6041" y="762"/>
                      <a:pt x="6432" y="172"/>
                    </a:cubicBezTo>
                    <a:cubicBezTo>
                      <a:pt x="6226" y="98"/>
                      <a:pt x="6060" y="42"/>
                      <a:pt x="5973" y="14"/>
                    </a:cubicBezTo>
                    <a:cubicBezTo>
                      <a:pt x="5946" y="5"/>
                      <a:pt x="5918" y="1"/>
                      <a:pt x="5890" y="1"/>
                    </a:cubicBezTo>
                    <a:cubicBezTo>
                      <a:pt x="5870" y="1"/>
                      <a:pt x="5850" y="3"/>
                      <a:pt x="5831" y="8"/>
                    </a:cubicBezTo>
                    <a:cubicBezTo>
                      <a:pt x="4780" y="235"/>
                      <a:pt x="4027" y="331"/>
                      <a:pt x="3638" y="371"/>
                    </a:cubicBezTo>
                    <a:cubicBezTo>
                      <a:pt x="3538" y="381"/>
                      <a:pt x="3438" y="386"/>
                      <a:pt x="3338" y="386"/>
                    </a:cubicBezTo>
                    <a:cubicBezTo>
                      <a:pt x="3238" y="386"/>
                      <a:pt x="3138" y="381"/>
                      <a:pt x="3038" y="371"/>
                    </a:cubicBezTo>
                    <a:cubicBezTo>
                      <a:pt x="2650" y="331"/>
                      <a:pt x="1896" y="235"/>
                      <a:pt x="846" y="8"/>
                    </a:cubicBezTo>
                    <a:cubicBezTo>
                      <a:pt x="826" y="3"/>
                      <a:pt x="806" y="1"/>
                      <a:pt x="7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8"/>
              <p:cNvSpPr/>
              <p:nvPr/>
            </p:nvSpPr>
            <p:spPr>
              <a:xfrm rot="1444568" flipH="1">
                <a:off x="7171892" y="2453886"/>
                <a:ext cx="169793" cy="318462"/>
              </a:xfrm>
              <a:custGeom>
                <a:avLst/>
                <a:gdLst/>
                <a:ahLst/>
                <a:cxnLst/>
                <a:rect l="l" t="t" r="r" b="b"/>
                <a:pathLst>
                  <a:path w="844" h="1583" extrusionOk="0">
                    <a:moveTo>
                      <a:pt x="607" y="1"/>
                    </a:moveTo>
                    <a:lnTo>
                      <a:pt x="0" y="305"/>
                    </a:lnTo>
                    <a:lnTo>
                      <a:pt x="802" y="1572"/>
                    </a:lnTo>
                    <a:cubicBezTo>
                      <a:pt x="806" y="1579"/>
                      <a:pt x="813" y="1582"/>
                      <a:pt x="820" y="1582"/>
                    </a:cubicBezTo>
                    <a:cubicBezTo>
                      <a:pt x="832" y="1582"/>
                      <a:pt x="844" y="1572"/>
                      <a:pt x="841" y="1557"/>
                    </a:cubicBezTo>
                    <a:lnTo>
                      <a:pt x="6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83" name="Google Shape;2083;p38"/>
            <p:cNvSpPr/>
            <p:nvPr/>
          </p:nvSpPr>
          <p:spPr>
            <a:xfrm rot="1357675">
              <a:off x="7522794" y="1886695"/>
              <a:ext cx="92743" cy="79465"/>
            </a:xfrm>
            <a:custGeom>
              <a:avLst/>
              <a:gdLst/>
              <a:ahLst/>
              <a:cxnLst/>
              <a:rect l="l" t="t" r="r" b="b"/>
              <a:pathLst>
                <a:path w="461" h="395" extrusionOk="0">
                  <a:moveTo>
                    <a:pt x="263" y="0"/>
                  </a:moveTo>
                  <a:cubicBezTo>
                    <a:pt x="88" y="0"/>
                    <a:pt x="0" y="212"/>
                    <a:pt x="124" y="337"/>
                  </a:cubicBezTo>
                  <a:cubicBezTo>
                    <a:pt x="164" y="377"/>
                    <a:pt x="214" y="395"/>
                    <a:pt x="262" y="395"/>
                  </a:cubicBezTo>
                  <a:cubicBezTo>
                    <a:pt x="364" y="395"/>
                    <a:pt x="461" y="316"/>
                    <a:pt x="461" y="197"/>
                  </a:cubicBezTo>
                  <a:cubicBezTo>
                    <a:pt x="461" y="88"/>
                    <a:pt x="373" y="0"/>
                    <a:pt x="2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8"/>
            <p:cNvSpPr/>
            <p:nvPr/>
          </p:nvSpPr>
          <p:spPr>
            <a:xfrm rot="1357675">
              <a:off x="7706744" y="2035129"/>
              <a:ext cx="92945" cy="79666"/>
            </a:xfrm>
            <a:custGeom>
              <a:avLst/>
              <a:gdLst/>
              <a:ahLst/>
              <a:cxnLst/>
              <a:rect l="l" t="t" r="r" b="b"/>
              <a:pathLst>
                <a:path w="462" h="396" extrusionOk="0">
                  <a:moveTo>
                    <a:pt x="264" y="1"/>
                  </a:moveTo>
                  <a:cubicBezTo>
                    <a:pt x="89" y="1"/>
                    <a:pt x="1" y="213"/>
                    <a:pt x="125" y="337"/>
                  </a:cubicBezTo>
                  <a:cubicBezTo>
                    <a:pt x="165" y="377"/>
                    <a:pt x="215" y="395"/>
                    <a:pt x="263" y="395"/>
                  </a:cubicBezTo>
                  <a:cubicBezTo>
                    <a:pt x="364" y="395"/>
                    <a:pt x="461" y="317"/>
                    <a:pt x="461" y="198"/>
                  </a:cubicBezTo>
                  <a:cubicBezTo>
                    <a:pt x="461" y="90"/>
                    <a:pt x="374" y="1"/>
                    <a:pt x="2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8"/>
            <p:cNvSpPr/>
            <p:nvPr/>
          </p:nvSpPr>
          <p:spPr>
            <a:xfrm rot="1357675">
              <a:off x="7171789" y="2453883"/>
              <a:ext cx="169996" cy="318464"/>
            </a:xfrm>
            <a:custGeom>
              <a:avLst/>
              <a:gdLst/>
              <a:ahLst/>
              <a:cxnLst/>
              <a:rect l="l" t="t" r="r" b="b"/>
              <a:pathLst>
                <a:path w="845" h="1583" extrusionOk="0">
                  <a:moveTo>
                    <a:pt x="236" y="1"/>
                  </a:moveTo>
                  <a:lnTo>
                    <a:pt x="3" y="1557"/>
                  </a:lnTo>
                  <a:cubicBezTo>
                    <a:pt x="1" y="1572"/>
                    <a:pt x="13" y="1582"/>
                    <a:pt x="25" y="1582"/>
                  </a:cubicBezTo>
                  <a:cubicBezTo>
                    <a:pt x="31" y="1582"/>
                    <a:pt x="38" y="1579"/>
                    <a:pt x="43" y="1572"/>
                  </a:cubicBezTo>
                  <a:lnTo>
                    <a:pt x="845" y="305"/>
                  </a:lnTo>
                  <a:lnTo>
                    <a:pt x="2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8"/>
            <p:cNvSpPr/>
            <p:nvPr/>
          </p:nvSpPr>
          <p:spPr>
            <a:xfrm rot="1357675">
              <a:off x="8449020" y="2272817"/>
              <a:ext cx="92945" cy="79465"/>
            </a:xfrm>
            <a:custGeom>
              <a:avLst/>
              <a:gdLst/>
              <a:ahLst/>
              <a:cxnLst/>
              <a:rect l="l" t="t" r="r" b="b"/>
              <a:pathLst>
                <a:path w="462" h="395" extrusionOk="0">
                  <a:moveTo>
                    <a:pt x="198" y="0"/>
                  </a:moveTo>
                  <a:cubicBezTo>
                    <a:pt x="90" y="0"/>
                    <a:pt x="1" y="88"/>
                    <a:pt x="1" y="197"/>
                  </a:cubicBezTo>
                  <a:cubicBezTo>
                    <a:pt x="1" y="316"/>
                    <a:pt x="98" y="395"/>
                    <a:pt x="199" y="395"/>
                  </a:cubicBezTo>
                  <a:cubicBezTo>
                    <a:pt x="248" y="395"/>
                    <a:pt x="297" y="377"/>
                    <a:pt x="337" y="337"/>
                  </a:cubicBezTo>
                  <a:cubicBezTo>
                    <a:pt x="461" y="212"/>
                    <a:pt x="373" y="0"/>
                    <a:pt x="1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8"/>
            <p:cNvSpPr/>
            <p:nvPr/>
          </p:nvSpPr>
          <p:spPr>
            <a:xfrm rot="1357675">
              <a:off x="8214458" y="2243976"/>
              <a:ext cx="79667" cy="79264"/>
            </a:xfrm>
            <a:custGeom>
              <a:avLst/>
              <a:gdLst/>
              <a:ahLst/>
              <a:cxnLst/>
              <a:rect l="l" t="t" r="r" b="b"/>
              <a:pathLst>
                <a:path w="396" h="394" extrusionOk="0">
                  <a:moveTo>
                    <a:pt x="198" y="1"/>
                  </a:moveTo>
                  <a:cubicBezTo>
                    <a:pt x="90" y="1"/>
                    <a:pt x="1" y="88"/>
                    <a:pt x="1" y="198"/>
                  </a:cubicBezTo>
                  <a:cubicBezTo>
                    <a:pt x="1" y="306"/>
                    <a:pt x="90" y="394"/>
                    <a:pt x="198" y="394"/>
                  </a:cubicBezTo>
                  <a:cubicBezTo>
                    <a:pt x="306" y="394"/>
                    <a:pt x="395" y="306"/>
                    <a:pt x="395" y="198"/>
                  </a:cubicBezTo>
                  <a:cubicBezTo>
                    <a:pt x="395" y="88"/>
                    <a:pt x="306" y="1"/>
                    <a:pt x="1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8"/>
            <p:cNvSpPr/>
            <p:nvPr/>
          </p:nvSpPr>
          <p:spPr>
            <a:xfrm rot="1357675">
              <a:off x="7936326" y="2160426"/>
              <a:ext cx="92743" cy="79666"/>
            </a:xfrm>
            <a:custGeom>
              <a:avLst/>
              <a:gdLst/>
              <a:ahLst/>
              <a:cxnLst/>
              <a:rect l="l" t="t" r="r" b="b"/>
              <a:pathLst>
                <a:path w="461" h="396" extrusionOk="0">
                  <a:moveTo>
                    <a:pt x="263" y="1"/>
                  </a:moveTo>
                  <a:cubicBezTo>
                    <a:pt x="88" y="1"/>
                    <a:pt x="0" y="212"/>
                    <a:pt x="124" y="337"/>
                  </a:cubicBezTo>
                  <a:cubicBezTo>
                    <a:pt x="164" y="377"/>
                    <a:pt x="213" y="395"/>
                    <a:pt x="262" y="395"/>
                  </a:cubicBezTo>
                  <a:cubicBezTo>
                    <a:pt x="363" y="395"/>
                    <a:pt x="460" y="316"/>
                    <a:pt x="460" y="198"/>
                  </a:cubicBezTo>
                  <a:cubicBezTo>
                    <a:pt x="460" y="88"/>
                    <a:pt x="373" y="1"/>
                    <a:pt x="2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6" name="Google Shape;2116;p38"/>
          <p:cNvGrpSpPr/>
          <p:nvPr/>
        </p:nvGrpSpPr>
        <p:grpSpPr>
          <a:xfrm>
            <a:off x="4909169" y="2401306"/>
            <a:ext cx="253611" cy="251814"/>
            <a:chOff x="3461369" y="1048756"/>
            <a:chExt cx="253611" cy="251814"/>
          </a:xfrm>
        </p:grpSpPr>
        <p:grpSp>
          <p:nvGrpSpPr>
            <p:cNvPr id="2117" name="Google Shape;2117;p38"/>
            <p:cNvGrpSpPr/>
            <p:nvPr/>
          </p:nvGrpSpPr>
          <p:grpSpPr>
            <a:xfrm>
              <a:off x="3461369" y="1048756"/>
              <a:ext cx="253611" cy="251814"/>
              <a:chOff x="5014450" y="3083725"/>
              <a:chExt cx="109400" cy="108625"/>
            </a:xfrm>
          </p:grpSpPr>
          <p:sp>
            <p:nvSpPr>
              <p:cNvPr id="2118" name="Google Shape;2118;p38"/>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rgbClr val="FFFFFF"/>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38"/>
              <p:cNvSpPr/>
              <p:nvPr/>
            </p:nvSpPr>
            <p:spPr>
              <a:xfrm>
                <a:off x="5014450" y="3083725"/>
                <a:ext cx="109400" cy="108625"/>
              </a:xfrm>
              <a:custGeom>
                <a:avLst/>
                <a:gdLst/>
                <a:ahLst/>
                <a:cxnLst/>
                <a:rect l="l" t="t" r="r" b="b"/>
                <a:pathLst>
                  <a:path w="4376" h="4345" extrusionOk="0">
                    <a:moveTo>
                      <a:pt x="2324" y="231"/>
                    </a:moveTo>
                    <a:lnTo>
                      <a:pt x="2619" y="1312"/>
                    </a:lnTo>
                    <a:cubicBezTo>
                      <a:pt x="2686" y="1559"/>
                      <a:pt x="2862" y="1760"/>
                      <a:pt x="3098" y="1858"/>
                    </a:cubicBezTo>
                    <a:lnTo>
                      <a:pt x="4136" y="2295"/>
                    </a:lnTo>
                    <a:lnTo>
                      <a:pt x="3068" y="2517"/>
                    </a:lnTo>
                    <a:cubicBezTo>
                      <a:pt x="2765" y="2580"/>
                      <a:pt x="2516" y="2798"/>
                      <a:pt x="2414" y="3090"/>
                    </a:cubicBezTo>
                    <a:lnTo>
                      <a:pt x="2056" y="4118"/>
                    </a:lnTo>
                    <a:lnTo>
                      <a:pt x="1790" y="3096"/>
                    </a:lnTo>
                    <a:cubicBezTo>
                      <a:pt x="1712" y="2803"/>
                      <a:pt x="1502" y="2562"/>
                      <a:pt x="1221" y="2447"/>
                    </a:cubicBezTo>
                    <a:lnTo>
                      <a:pt x="250" y="2051"/>
                    </a:lnTo>
                    <a:lnTo>
                      <a:pt x="1289" y="1863"/>
                    </a:lnTo>
                    <a:cubicBezTo>
                      <a:pt x="1623" y="1803"/>
                      <a:pt x="1896" y="1563"/>
                      <a:pt x="1999" y="1240"/>
                    </a:cubicBezTo>
                    <a:lnTo>
                      <a:pt x="2324" y="231"/>
                    </a:lnTo>
                    <a:close/>
                    <a:moveTo>
                      <a:pt x="2329" y="1"/>
                    </a:moveTo>
                    <a:cubicBezTo>
                      <a:pt x="2307" y="1"/>
                      <a:pt x="2286" y="15"/>
                      <a:pt x="2279" y="37"/>
                    </a:cubicBezTo>
                    <a:lnTo>
                      <a:pt x="1902" y="1209"/>
                    </a:lnTo>
                    <a:cubicBezTo>
                      <a:pt x="1809" y="1496"/>
                      <a:pt x="1566" y="1709"/>
                      <a:pt x="1271" y="1762"/>
                    </a:cubicBezTo>
                    <a:lnTo>
                      <a:pt x="59" y="1983"/>
                    </a:lnTo>
                    <a:cubicBezTo>
                      <a:pt x="7" y="1991"/>
                      <a:pt x="0" y="2061"/>
                      <a:pt x="48" y="2080"/>
                    </a:cubicBezTo>
                    <a:lnTo>
                      <a:pt x="1183" y="2542"/>
                    </a:lnTo>
                    <a:cubicBezTo>
                      <a:pt x="1433" y="2645"/>
                      <a:pt x="1622" y="2859"/>
                      <a:pt x="1690" y="3121"/>
                    </a:cubicBezTo>
                    <a:lnTo>
                      <a:pt x="1999" y="4306"/>
                    </a:lnTo>
                    <a:cubicBezTo>
                      <a:pt x="2005" y="4328"/>
                      <a:pt x="2024" y="4344"/>
                      <a:pt x="2047" y="4345"/>
                    </a:cubicBezTo>
                    <a:lnTo>
                      <a:pt x="2048" y="4345"/>
                    </a:lnTo>
                    <a:cubicBezTo>
                      <a:pt x="2070" y="4345"/>
                      <a:pt x="2089" y="4332"/>
                      <a:pt x="2097" y="4311"/>
                    </a:cubicBezTo>
                    <a:lnTo>
                      <a:pt x="2510" y="3125"/>
                    </a:lnTo>
                    <a:cubicBezTo>
                      <a:pt x="2601" y="2866"/>
                      <a:pt x="2820" y="2674"/>
                      <a:pt x="3088" y="2618"/>
                    </a:cubicBezTo>
                    <a:lnTo>
                      <a:pt x="4319" y="2364"/>
                    </a:lnTo>
                    <a:cubicBezTo>
                      <a:pt x="4368" y="2353"/>
                      <a:pt x="4376" y="2286"/>
                      <a:pt x="4329" y="2265"/>
                    </a:cubicBezTo>
                    <a:lnTo>
                      <a:pt x="3138" y="1764"/>
                    </a:lnTo>
                    <a:cubicBezTo>
                      <a:pt x="2931" y="1679"/>
                      <a:pt x="2777" y="1502"/>
                      <a:pt x="2718" y="1286"/>
                    </a:cubicBezTo>
                    <a:lnTo>
                      <a:pt x="2378" y="39"/>
                    </a:lnTo>
                    <a:cubicBezTo>
                      <a:pt x="2372" y="18"/>
                      <a:pt x="2351" y="2"/>
                      <a:pt x="2329" y="1"/>
                    </a:cubicBezTo>
                    <a:close/>
                  </a:path>
                </a:pathLst>
              </a:custGeom>
              <a:solidFill>
                <a:srgbClr val="000000"/>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38"/>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chemeClr val="lt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1" name="Google Shape;2121;p38"/>
            <p:cNvGrpSpPr/>
            <p:nvPr/>
          </p:nvGrpSpPr>
          <p:grpSpPr>
            <a:xfrm>
              <a:off x="3461369" y="1048756"/>
              <a:ext cx="253611" cy="251814"/>
              <a:chOff x="5014450" y="3083725"/>
              <a:chExt cx="109400" cy="108625"/>
            </a:xfrm>
          </p:grpSpPr>
          <p:sp>
            <p:nvSpPr>
              <p:cNvPr id="2122" name="Google Shape;2122;p38"/>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38"/>
              <p:cNvSpPr/>
              <p:nvPr/>
            </p:nvSpPr>
            <p:spPr>
              <a:xfrm>
                <a:off x="5014450" y="3083725"/>
                <a:ext cx="109400" cy="108625"/>
              </a:xfrm>
              <a:custGeom>
                <a:avLst/>
                <a:gdLst/>
                <a:ahLst/>
                <a:cxnLst/>
                <a:rect l="l" t="t" r="r" b="b"/>
                <a:pathLst>
                  <a:path w="4376" h="4345" extrusionOk="0">
                    <a:moveTo>
                      <a:pt x="2324" y="231"/>
                    </a:moveTo>
                    <a:lnTo>
                      <a:pt x="2619" y="1312"/>
                    </a:lnTo>
                    <a:cubicBezTo>
                      <a:pt x="2686" y="1559"/>
                      <a:pt x="2862" y="1760"/>
                      <a:pt x="3098" y="1858"/>
                    </a:cubicBezTo>
                    <a:lnTo>
                      <a:pt x="4136" y="2295"/>
                    </a:lnTo>
                    <a:lnTo>
                      <a:pt x="3068" y="2517"/>
                    </a:lnTo>
                    <a:cubicBezTo>
                      <a:pt x="2765" y="2580"/>
                      <a:pt x="2516" y="2798"/>
                      <a:pt x="2414" y="3090"/>
                    </a:cubicBezTo>
                    <a:lnTo>
                      <a:pt x="2056" y="4118"/>
                    </a:lnTo>
                    <a:lnTo>
                      <a:pt x="1790" y="3096"/>
                    </a:lnTo>
                    <a:cubicBezTo>
                      <a:pt x="1712" y="2803"/>
                      <a:pt x="1502" y="2562"/>
                      <a:pt x="1221" y="2447"/>
                    </a:cubicBezTo>
                    <a:lnTo>
                      <a:pt x="250" y="2051"/>
                    </a:lnTo>
                    <a:lnTo>
                      <a:pt x="1289" y="1863"/>
                    </a:lnTo>
                    <a:cubicBezTo>
                      <a:pt x="1623" y="1803"/>
                      <a:pt x="1896" y="1563"/>
                      <a:pt x="1999" y="1240"/>
                    </a:cubicBezTo>
                    <a:lnTo>
                      <a:pt x="2324" y="231"/>
                    </a:lnTo>
                    <a:close/>
                    <a:moveTo>
                      <a:pt x="2329" y="1"/>
                    </a:moveTo>
                    <a:cubicBezTo>
                      <a:pt x="2307" y="1"/>
                      <a:pt x="2286" y="15"/>
                      <a:pt x="2279" y="37"/>
                    </a:cubicBezTo>
                    <a:lnTo>
                      <a:pt x="1902" y="1209"/>
                    </a:lnTo>
                    <a:cubicBezTo>
                      <a:pt x="1809" y="1496"/>
                      <a:pt x="1566" y="1709"/>
                      <a:pt x="1271" y="1762"/>
                    </a:cubicBezTo>
                    <a:lnTo>
                      <a:pt x="59" y="1983"/>
                    </a:lnTo>
                    <a:cubicBezTo>
                      <a:pt x="7" y="1991"/>
                      <a:pt x="0" y="2061"/>
                      <a:pt x="48" y="2080"/>
                    </a:cubicBezTo>
                    <a:lnTo>
                      <a:pt x="1183" y="2542"/>
                    </a:lnTo>
                    <a:cubicBezTo>
                      <a:pt x="1433" y="2645"/>
                      <a:pt x="1622" y="2859"/>
                      <a:pt x="1690" y="3121"/>
                    </a:cubicBezTo>
                    <a:lnTo>
                      <a:pt x="1999" y="4306"/>
                    </a:lnTo>
                    <a:cubicBezTo>
                      <a:pt x="2005" y="4328"/>
                      <a:pt x="2024" y="4344"/>
                      <a:pt x="2047" y="4345"/>
                    </a:cubicBezTo>
                    <a:lnTo>
                      <a:pt x="2048" y="4345"/>
                    </a:lnTo>
                    <a:cubicBezTo>
                      <a:pt x="2070" y="4345"/>
                      <a:pt x="2089" y="4332"/>
                      <a:pt x="2097" y="4311"/>
                    </a:cubicBezTo>
                    <a:lnTo>
                      <a:pt x="2510" y="3125"/>
                    </a:lnTo>
                    <a:cubicBezTo>
                      <a:pt x="2601" y="2866"/>
                      <a:pt x="2820" y="2674"/>
                      <a:pt x="3088" y="2618"/>
                    </a:cubicBezTo>
                    <a:lnTo>
                      <a:pt x="4319" y="2364"/>
                    </a:lnTo>
                    <a:cubicBezTo>
                      <a:pt x="4368" y="2353"/>
                      <a:pt x="4376" y="2286"/>
                      <a:pt x="4329" y="2265"/>
                    </a:cubicBezTo>
                    <a:lnTo>
                      <a:pt x="3138" y="1764"/>
                    </a:lnTo>
                    <a:cubicBezTo>
                      <a:pt x="2931" y="1679"/>
                      <a:pt x="2777" y="1502"/>
                      <a:pt x="2718" y="1286"/>
                    </a:cubicBezTo>
                    <a:lnTo>
                      <a:pt x="2378" y="39"/>
                    </a:lnTo>
                    <a:cubicBezTo>
                      <a:pt x="2372" y="18"/>
                      <a:pt x="2351" y="2"/>
                      <a:pt x="23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38"/>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25" name="Google Shape;2125;p38"/>
          <p:cNvGrpSpPr/>
          <p:nvPr/>
        </p:nvGrpSpPr>
        <p:grpSpPr>
          <a:xfrm>
            <a:off x="6466394" y="2128031"/>
            <a:ext cx="253611" cy="251814"/>
            <a:chOff x="3461369" y="1048756"/>
            <a:chExt cx="253611" cy="251814"/>
          </a:xfrm>
        </p:grpSpPr>
        <p:grpSp>
          <p:nvGrpSpPr>
            <p:cNvPr id="2126" name="Google Shape;2126;p38"/>
            <p:cNvGrpSpPr/>
            <p:nvPr/>
          </p:nvGrpSpPr>
          <p:grpSpPr>
            <a:xfrm>
              <a:off x="3461369" y="1048756"/>
              <a:ext cx="253611" cy="251814"/>
              <a:chOff x="5014450" y="3083725"/>
              <a:chExt cx="109400" cy="108625"/>
            </a:xfrm>
          </p:grpSpPr>
          <p:sp>
            <p:nvSpPr>
              <p:cNvPr id="2127" name="Google Shape;2127;p38"/>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rgbClr val="FFFFFF"/>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38"/>
              <p:cNvSpPr/>
              <p:nvPr/>
            </p:nvSpPr>
            <p:spPr>
              <a:xfrm>
                <a:off x="5014450" y="3083725"/>
                <a:ext cx="109400" cy="108625"/>
              </a:xfrm>
              <a:custGeom>
                <a:avLst/>
                <a:gdLst/>
                <a:ahLst/>
                <a:cxnLst/>
                <a:rect l="l" t="t" r="r" b="b"/>
                <a:pathLst>
                  <a:path w="4376" h="4345" extrusionOk="0">
                    <a:moveTo>
                      <a:pt x="2324" y="231"/>
                    </a:moveTo>
                    <a:lnTo>
                      <a:pt x="2619" y="1312"/>
                    </a:lnTo>
                    <a:cubicBezTo>
                      <a:pt x="2686" y="1559"/>
                      <a:pt x="2862" y="1760"/>
                      <a:pt x="3098" y="1858"/>
                    </a:cubicBezTo>
                    <a:lnTo>
                      <a:pt x="4136" y="2295"/>
                    </a:lnTo>
                    <a:lnTo>
                      <a:pt x="3068" y="2517"/>
                    </a:lnTo>
                    <a:cubicBezTo>
                      <a:pt x="2765" y="2580"/>
                      <a:pt x="2516" y="2798"/>
                      <a:pt x="2414" y="3090"/>
                    </a:cubicBezTo>
                    <a:lnTo>
                      <a:pt x="2056" y="4118"/>
                    </a:lnTo>
                    <a:lnTo>
                      <a:pt x="1790" y="3096"/>
                    </a:lnTo>
                    <a:cubicBezTo>
                      <a:pt x="1712" y="2803"/>
                      <a:pt x="1502" y="2562"/>
                      <a:pt x="1221" y="2447"/>
                    </a:cubicBezTo>
                    <a:lnTo>
                      <a:pt x="250" y="2051"/>
                    </a:lnTo>
                    <a:lnTo>
                      <a:pt x="1289" y="1863"/>
                    </a:lnTo>
                    <a:cubicBezTo>
                      <a:pt x="1623" y="1803"/>
                      <a:pt x="1896" y="1563"/>
                      <a:pt x="1999" y="1240"/>
                    </a:cubicBezTo>
                    <a:lnTo>
                      <a:pt x="2324" y="231"/>
                    </a:lnTo>
                    <a:close/>
                    <a:moveTo>
                      <a:pt x="2329" y="1"/>
                    </a:moveTo>
                    <a:cubicBezTo>
                      <a:pt x="2307" y="1"/>
                      <a:pt x="2286" y="15"/>
                      <a:pt x="2279" y="37"/>
                    </a:cubicBezTo>
                    <a:lnTo>
                      <a:pt x="1902" y="1209"/>
                    </a:lnTo>
                    <a:cubicBezTo>
                      <a:pt x="1809" y="1496"/>
                      <a:pt x="1566" y="1709"/>
                      <a:pt x="1271" y="1762"/>
                    </a:cubicBezTo>
                    <a:lnTo>
                      <a:pt x="59" y="1983"/>
                    </a:lnTo>
                    <a:cubicBezTo>
                      <a:pt x="7" y="1991"/>
                      <a:pt x="0" y="2061"/>
                      <a:pt x="48" y="2080"/>
                    </a:cubicBezTo>
                    <a:lnTo>
                      <a:pt x="1183" y="2542"/>
                    </a:lnTo>
                    <a:cubicBezTo>
                      <a:pt x="1433" y="2645"/>
                      <a:pt x="1622" y="2859"/>
                      <a:pt x="1690" y="3121"/>
                    </a:cubicBezTo>
                    <a:lnTo>
                      <a:pt x="1999" y="4306"/>
                    </a:lnTo>
                    <a:cubicBezTo>
                      <a:pt x="2005" y="4328"/>
                      <a:pt x="2024" y="4344"/>
                      <a:pt x="2047" y="4345"/>
                    </a:cubicBezTo>
                    <a:lnTo>
                      <a:pt x="2048" y="4345"/>
                    </a:lnTo>
                    <a:cubicBezTo>
                      <a:pt x="2070" y="4345"/>
                      <a:pt x="2089" y="4332"/>
                      <a:pt x="2097" y="4311"/>
                    </a:cubicBezTo>
                    <a:lnTo>
                      <a:pt x="2510" y="3125"/>
                    </a:lnTo>
                    <a:cubicBezTo>
                      <a:pt x="2601" y="2866"/>
                      <a:pt x="2820" y="2674"/>
                      <a:pt x="3088" y="2618"/>
                    </a:cubicBezTo>
                    <a:lnTo>
                      <a:pt x="4319" y="2364"/>
                    </a:lnTo>
                    <a:cubicBezTo>
                      <a:pt x="4368" y="2353"/>
                      <a:pt x="4376" y="2286"/>
                      <a:pt x="4329" y="2265"/>
                    </a:cubicBezTo>
                    <a:lnTo>
                      <a:pt x="3138" y="1764"/>
                    </a:lnTo>
                    <a:cubicBezTo>
                      <a:pt x="2931" y="1679"/>
                      <a:pt x="2777" y="1502"/>
                      <a:pt x="2718" y="1286"/>
                    </a:cubicBezTo>
                    <a:lnTo>
                      <a:pt x="2378" y="39"/>
                    </a:lnTo>
                    <a:cubicBezTo>
                      <a:pt x="2372" y="18"/>
                      <a:pt x="2351" y="2"/>
                      <a:pt x="2329" y="1"/>
                    </a:cubicBezTo>
                    <a:close/>
                  </a:path>
                </a:pathLst>
              </a:custGeom>
              <a:solidFill>
                <a:srgbClr val="000000"/>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38"/>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chemeClr val="lt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0" name="Google Shape;2130;p38"/>
            <p:cNvGrpSpPr/>
            <p:nvPr/>
          </p:nvGrpSpPr>
          <p:grpSpPr>
            <a:xfrm>
              <a:off x="3461369" y="1048756"/>
              <a:ext cx="253611" cy="251814"/>
              <a:chOff x="5014450" y="3083725"/>
              <a:chExt cx="109400" cy="108625"/>
            </a:xfrm>
          </p:grpSpPr>
          <p:sp>
            <p:nvSpPr>
              <p:cNvPr id="2131" name="Google Shape;2131;p38"/>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38"/>
              <p:cNvSpPr/>
              <p:nvPr/>
            </p:nvSpPr>
            <p:spPr>
              <a:xfrm>
                <a:off x="5014450" y="3083725"/>
                <a:ext cx="109400" cy="108625"/>
              </a:xfrm>
              <a:custGeom>
                <a:avLst/>
                <a:gdLst/>
                <a:ahLst/>
                <a:cxnLst/>
                <a:rect l="l" t="t" r="r" b="b"/>
                <a:pathLst>
                  <a:path w="4376" h="4345" extrusionOk="0">
                    <a:moveTo>
                      <a:pt x="2324" y="231"/>
                    </a:moveTo>
                    <a:lnTo>
                      <a:pt x="2619" y="1312"/>
                    </a:lnTo>
                    <a:cubicBezTo>
                      <a:pt x="2686" y="1559"/>
                      <a:pt x="2862" y="1760"/>
                      <a:pt x="3098" y="1858"/>
                    </a:cubicBezTo>
                    <a:lnTo>
                      <a:pt x="4136" y="2295"/>
                    </a:lnTo>
                    <a:lnTo>
                      <a:pt x="3068" y="2517"/>
                    </a:lnTo>
                    <a:cubicBezTo>
                      <a:pt x="2765" y="2580"/>
                      <a:pt x="2516" y="2798"/>
                      <a:pt x="2414" y="3090"/>
                    </a:cubicBezTo>
                    <a:lnTo>
                      <a:pt x="2056" y="4118"/>
                    </a:lnTo>
                    <a:lnTo>
                      <a:pt x="1790" y="3096"/>
                    </a:lnTo>
                    <a:cubicBezTo>
                      <a:pt x="1712" y="2803"/>
                      <a:pt x="1502" y="2562"/>
                      <a:pt x="1221" y="2447"/>
                    </a:cubicBezTo>
                    <a:lnTo>
                      <a:pt x="250" y="2051"/>
                    </a:lnTo>
                    <a:lnTo>
                      <a:pt x="1289" y="1863"/>
                    </a:lnTo>
                    <a:cubicBezTo>
                      <a:pt x="1623" y="1803"/>
                      <a:pt x="1896" y="1563"/>
                      <a:pt x="1999" y="1240"/>
                    </a:cubicBezTo>
                    <a:lnTo>
                      <a:pt x="2324" y="231"/>
                    </a:lnTo>
                    <a:close/>
                    <a:moveTo>
                      <a:pt x="2329" y="1"/>
                    </a:moveTo>
                    <a:cubicBezTo>
                      <a:pt x="2307" y="1"/>
                      <a:pt x="2286" y="15"/>
                      <a:pt x="2279" y="37"/>
                    </a:cubicBezTo>
                    <a:lnTo>
                      <a:pt x="1902" y="1209"/>
                    </a:lnTo>
                    <a:cubicBezTo>
                      <a:pt x="1809" y="1496"/>
                      <a:pt x="1566" y="1709"/>
                      <a:pt x="1271" y="1762"/>
                    </a:cubicBezTo>
                    <a:lnTo>
                      <a:pt x="59" y="1983"/>
                    </a:lnTo>
                    <a:cubicBezTo>
                      <a:pt x="7" y="1991"/>
                      <a:pt x="0" y="2061"/>
                      <a:pt x="48" y="2080"/>
                    </a:cubicBezTo>
                    <a:lnTo>
                      <a:pt x="1183" y="2542"/>
                    </a:lnTo>
                    <a:cubicBezTo>
                      <a:pt x="1433" y="2645"/>
                      <a:pt x="1622" y="2859"/>
                      <a:pt x="1690" y="3121"/>
                    </a:cubicBezTo>
                    <a:lnTo>
                      <a:pt x="1999" y="4306"/>
                    </a:lnTo>
                    <a:cubicBezTo>
                      <a:pt x="2005" y="4328"/>
                      <a:pt x="2024" y="4344"/>
                      <a:pt x="2047" y="4345"/>
                    </a:cubicBezTo>
                    <a:lnTo>
                      <a:pt x="2048" y="4345"/>
                    </a:lnTo>
                    <a:cubicBezTo>
                      <a:pt x="2070" y="4345"/>
                      <a:pt x="2089" y="4332"/>
                      <a:pt x="2097" y="4311"/>
                    </a:cubicBezTo>
                    <a:lnTo>
                      <a:pt x="2510" y="3125"/>
                    </a:lnTo>
                    <a:cubicBezTo>
                      <a:pt x="2601" y="2866"/>
                      <a:pt x="2820" y="2674"/>
                      <a:pt x="3088" y="2618"/>
                    </a:cubicBezTo>
                    <a:lnTo>
                      <a:pt x="4319" y="2364"/>
                    </a:lnTo>
                    <a:cubicBezTo>
                      <a:pt x="4368" y="2353"/>
                      <a:pt x="4376" y="2286"/>
                      <a:pt x="4329" y="2265"/>
                    </a:cubicBezTo>
                    <a:lnTo>
                      <a:pt x="3138" y="1764"/>
                    </a:lnTo>
                    <a:cubicBezTo>
                      <a:pt x="2931" y="1679"/>
                      <a:pt x="2777" y="1502"/>
                      <a:pt x="2718" y="1286"/>
                    </a:cubicBezTo>
                    <a:lnTo>
                      <a:pt x="2378" y="39"/>
                    </a:lnTo>
                    <a:cubicBezTo>
                      <a:pt x="2372" y="18"/>
                      <a:pt x="2351" y="2"/>
                      <a:pt x="23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8"/>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34" name="Google Shape;2134;p38"/>
          <p:cNvGrpSpPr/>
          <p:nvPr/>
        </p:nvGrpSpPr>
        <p:grpSpPr>
          <a:xfrm>
            <a:off x="8509619" y="360856"/>
            <a:ext cx="253611" cy="251814"/>
            <a:chOff x="3461369" y="1048756"/>
            <a:chExt cx="253611" cy="251814"/>
          </a:xfrm>
        </p:grpSpPr>
        <p:grpSp>
          <p:nvGrpSpPr>
            <p:cNvPr id="2135" name="Google Shape;2135;p38"/>
            <p:cNvGrpSpPr/>
            <p:nvPr/>
          </p:nvGrpSpPr>
          <p:grpSpPr>
            <a:xfrm>
              <a:off x="3461369" y="1048756"/>
              <a:ext cx="253611" cy="251814"/>
              <a:chOff x="5014450" y="3083725"/>
              <a:chExt cx="109400" cy="108625"/>
            </a:xfrm>
          </p:grpSpPr>
          <p:sp>
            <p:nvSpPr>
              <p:cNvPr id="2136" name="Google Shape;2136;p38"/>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rgbClr val="FFFFFF"/>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38"/>
              <p:cNvSpPr/>
              <p:nvPr/>
            </p:nvSpPr>
            <p:spPr>
              <a:xfrm>
                <a:off x="5014450" y="3083725"/>
                <a:ext cx="109400" cy="108625"/>
              </a:xfrm>
              <a:custGeom>
                <a:avLst/>
                <a:gdLst/>
                <a:ahLst/>
                <a:cxnLst/>
                <a:rect l="l" t="t" r="r" b="b"/>
                <a:pathLst>
                  <a:path w="4376" h="4345" extrusionOk="0">
                    <a:moveTo>
                      <a:pt x="2324" y="231"/>
                    </a:moveTo>
                    <a:lnTo>
                      <a:pt x="2619" y="1312"/>
                    </a:lnTo>
                    <a:cubicBezTo>
                      <a:pt x="2686" y="1559"/>
                      <a:pt x="2862" y="1760"/>
                      <a:pt x="3098" y="1858"/>
                    </a:cubicBezTo>
                    <a:lnTo>
                      <a:pt x="4136" y="2295"/>
                    </a:lnTo>
                    <a:lnTo>
                      <a:pt x="3068" y="2517"/>
                    </a:lnTo>
                    <a:cubicBezTo>
                      <a:pt x="2765" y="2580"/>
                      <a:pt x="2516" y="2798"/>
                      <a:pt x="2414" y="3090"/>
                    </a:cubicBezTo>
                    <a:lnTo>
                      <a:pt x="2056" y="4118"/>
                    </a:lnTo>
                    <a:lnTo>
                      <a:pt x="1790" y="3096"/>
                    </a:lnTo>
                    <a:cubicBezTo>
                      <a:pt x="1712" y="2803"/>
                      <a:pt x="1502" y="2562"/>
                      <a:pt x="1221" y="2447"/>
                    </a:cubicBezTo>
                    <a:lnTo>
                      <a:pt x="250" y="2051"/>
                    </a:lnTo>
                    <a:lnTo>
                      <a:pt x="1289" y="1863"/>
                    </a:lnTo>
                    <a:cubicBezTo>
                      <a:pt x="1623" y="1803"/>
                      <a:pt x="1896" y="1563"/>
                      <a:pt x="1999" y="1240"/>
                    </a:cubicBezTo>
                    <a:lnTo>
                      <a:pt x="2324" y="231"/>
                    </a:lnTo>
                    <a:close/>
                    <a:moveTo>
                      <a:pt x="2329" y="1"/>
                    </a:moveTo>
                    <a:cubicBezTo>
                      <a:pt x="2307" y="1"/>
                      <a:pt x="2286" y="15"/>
                      <a:pt x="2279" y="37"/>
                    </a:cubicBezTo>
                    <a:lnTo>
                      <a:pt x="1902" y="1209"/>
                    </a:lnTo>
                    <a:cubicBezTo>
                      <a:pt x="1809" y="1496"/>
                      <a:pt x="1566" y="1709"/>
                      <a:pt x="1271" y="1762"/>
                    </a:cubicBezTo>
                    <a:lnTo>
                      <a:pt x="59" y="1983"/>
                    </a:lnTo>
                    <a:cubicBezTo>
                      <a:pt x="7" y="1991"/>
                      <a:pt x="0" y="2061"/>
                      <a:pt x="48" y="2080"/>
                    </a:cubicBezTo>
                    <a:lnTo>
                      <a:pt x="1183" y="2542"/>
                    </a:lnTo>
                    <a:cubicBezTo>
                      <a:pt x="1433" y="2645"/>
                      <a:pt x="1622" y="2859"/>
                      <a:pt x="1690" y="3121"/>
                    </a:cubicBezTo>
                    <a:lnTo>
                      <a:pt x="1999" y="4306"/>
                    </a:lnTo>
                    <a:cubicBezTo>
                      <a:pt x="2005" y="4328"/>
                      <a:pt x="2024" y="4344"/>
                      <a:pt x="2047" y="4345"/>
                    </a:cubicBezTo>
                    <a:lnTo>
                      <a:pt x="2048" y="4345"/>
                    </a:lnTo>
                    <a:cubicBezTo>
                      <a:pt x="2070" y="4345"/>
                      <a:pt x="2089" y="4332"/>
                      <a:pt x="2097" y="4311"/>
                    </a:cubicBezTo>
                    <a:lnTo>
                      <a:pt x="2510" y="3125"/>
                    </a:lnTo>
                    <a:cubicBezTo>
                      <a:pt x="2601" y="2866"/>
                      <a:pt x="2820" y="2674"/>
                      <a:pt x="3088" y="2618"/>
                    </a:cubicBezTo>
                    <a:lnTo>
                      <a:pt x="4319" y="2364"/>
                    </a:lnTo>
                    <a:cubicBezTo>
                      <a:pt x="4368" y="2353"/>
                      <a:pt x="4376" y="2286"/>
                      <a:pt x="4329" y="2265"/>
                    </a:cubicBezTo>
                    <a:lnTo>
                      <a:pt x="3138" y="1764"/>
                    </a:lnTo>
                    <a:cubicBezTo>
                      <a:pt x="2931" y="1679"/>
                      <a:pt x="2777" y="1502"/>
                      <a:pt x="2718" y="1286"/>
                    </a:cubicBezTo>
                    <a:lnTo>
                      <a:pt x="2378" y="39"/>
                    </a:lnTo>
                    <a:cubicBezTo>
                      <a:pt x="2372" y="18"/>
                      <a:pt x="2351" y="2"/>
                      <a:pt x="2329" y="1"/>
                    </a:cubicBezTo>
                    <a:close/>
                  </a:path>
                </a:pathLst>
              </a:custGeom>
              <a:solidFill>
                <a:srgbClr val="000000"/>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38"/>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chemeClr val="lt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9" name="Google Shape;2139;p38"/>
            <p:cNvGrpSpPr/>
            <p:nvPr/>
          </p:nvGrpSpPr>
          <p:grpSpPr>
            <a:xfrm>
              <a:off x="3461369" y="1048756"/>
              <a:ext cx="253611" cy="251814"/>
              <a:chOff x="5014450" y="3083725"/>
              <a:chExt cx="109400" cy="108625"/>
            </a:xfrm>
          </p:grpSpPr>
          <p:sp>
            <p:nvSpPr>
              <p:cNvPr id="2140" name="Google Shape;2140;p38"/>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38"/>
              <p:cNvSpPr/>
              <p:nvPr/>
            </p:nvSpPr>
            <p:spPr>
              <a:xfrm>
                <a:off x="5014450" y="3083725"/>
                <a:ext cx="109400" cy="108625"/>
              </a:xfrm>
              <a:custGeom>
                <a:avLst/>
                <a:gdLst/>
                <a:ahLst/>
                <a:cxnLst/>
                <a:rect l="l" t="t" r="r" b="b"/>
                <a:pathLst>
                  <a:path w="4376" h="4345" extrusionOk="0">
                    <a:moveTo>
                      <a:pt x="2324" y="231"/>
                    </a:moveTo>
                    <a:lnTo>
                      <a:pt x="2619" y="1312"/>
                    </a:lnTo>
                    <a:cubicBezTo>
                      <a:pt x="2686" y="1559"/>
                      <a:pt x="2862" y="1760"/>
                      <a:pt x="3098" y="1858"/>
                    </a:cubicBezTo>
                    <a:lnTo>
                      <a:pt x="4136" y="2295"/>
                    </a:lnTo>
                    <a:lnTo>
                      <a:pt x="3068" y="2517"/>
                    </a:lnTo>
                    <a:cubicBezTo>
                      <a:pt x="2765" y="2580"/>
                      <a:pt x="2516" y="2798"/>
                      <a:pt x="2414" y="3090"/>
                    </a:cubicBezTo>
                    <a:lnTo>
                      <a:pt x="2056" y="4118"/>
                    </a:lnTo>
                    <a:lnTo>
                      <a:pt x="1790" y="3096"/>
                    </a:lnTo>
                    <a:cubicBezTo>
                      <a:pt x="1712" y="2803"/>
                      <a:pt x="1502" y="2562"/>
                      <a:pt x="1221" y="2447"/>
                    </a:cubicBezTo>
                    <a:lnTo>
                      <a:pt x="250" y="2051"/>
                    </a:lnTo>
                    <a:lnTo>
                      <a:pt x="1289" y="1863"/>
                    </a:lnTo>
                    <a:cubicBezTo>
                      <a:pt x="1623" y="1803"/>
                      <a:pt x="1896" y="1563"/>
                      <a:pt x="1999" y="1240"/>
                    </a:cubicBezTo>
                    <a:lnTo>
                      <a:pt x="2324" y="231"/>
                    </a:lnTo>
                    <a:close/>
                    <a:moveTo>
                      <a:pt x="2329" y="1"/>
                    </a:moveTo>
                    <a:cubicBezTo>
                      <a:pt x="2307" y="1"/>
                      <a:pt x="2286" y="15"/>
                      <a:pt x="2279" y="37"/>
                    </a:cubicBezTo>
                    <a:lnTo>
                      <a:pt x="1902" y="1209"/>
                    </a:lnTo>
                    <a:cubicBezTo>
                      <a:pt x="1809" y="1496"/>
                      <a:pt x="1566" y="1709"/>
                      <a:pt x="1271" y="1762"/>
                    </a:cubicBezTo>
                    <a:lnTo>
                      <a:pt x="59" y="1983"/>
                    </a:lnTo>
                    <a:cubicBezTo>
                      <a:pt x="7" y="1991"/>
                      <a:pt x="0" y="2061"/>
                      <a:pt x="48" y="2080"/>
                    </a:cubicBezTo>
                    <a:lnTo>
                      <a:pt x="1183" y="2542"/>
                    </a:lnTo>
                    <a:cubicBezTo>
                      <a:pt x="1433" y="2645"/>
                      <a:pt x="1622" y="2859"/>
                      <a:pt x="1690" y="3121"/>
                    </a:cubicBezTo>
                    <a:lnTo>
                      <a:pt x="1999" y="4306"/>
                    </a:lnTo>
                    <a:cubicBezTo>
                      <a:pt x="2005" y="4328"/>
                      <a:pt x="2024" y="4344"/>
                      <a:pt x="2047" y="4345"/>
                    </a:cubicBezTo>
                    <a:lnTo>
                      <a:pt x="2048" y="4345"/>
                    </a:lnTo>
                    <a:cubicBezTo>
                      <a:pt x="2070" y="4345"/>
                      <a:pt x="2089" y="4332"/>
                      <a:pt x="2097" y="4311"/>
                    </a:cubicBezTo>
                    <a:lnTo>
                      <a:pt x="2510" y="3125"/>
                    </a:lnTo>
                    <a:cubicBezTo>
                      <a:pt x="2601" y="2866"/>
                      <a:pt x="2820" y="2674"/>
                      <a:pt x="3088" y="2618"/>
                    </a:cubicBezTo>
                    <a:lnTo>
                      <a:pt x="4319" y="2364"/>
                    </a:lnTo>
                    <a:cubicBezTo>
                      <a:pt x="4368" y="2353"/>
                      <a:pt x="4376" y="2286"/>
                      <a:pt x="4329" y="2265"/>
                    </a:cubicBezTo>
                    <a:lnTo>
                      <a:pt x="3138" y="1764"/>
                    </a:lnTo>
                    <a:cubicBezTo>
                      <a:pt x="2931" y="1679"/>
                      <a:pt x="2777" y="1502"/>
                      <a:pt x="2718" y="1286"/>
                    </a:cubicBezTo>
                    <a:lnTo>
                      <a:pt x="2378" y="39"/>
                    </a:lnTo>
                    <a:cubicBezTo>
                      <a:pt x="2372" y="18"/>
                      <a:pt x="2351" y="2"/>
                      <a:pt x="23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38"/>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43" name="Google Shape;2143;p38"/>
          <p:cNvGrpSpPr/>
          <p:nvPr/>
        </p:nvGrpSpPr>
        <p:grpSpPr>
          <a:xfrm>
            <a:off x="8509619" y="3827556"/>
            <a:ext cx="253611" cy="251814"/>
            <a:chOff x="3461369" y="1048756"/>
            <a:chExt cx="253611" cy="251814"/>
          </a:xfrm>
        </p:grpSpPr>
        <p:grpSp>
          <p:nvGrpSpPr>
            <p:cNvPr id="2144" name="Google Shape;2144;p38"/>
            <p:cNvGrpSpPr/>
            <p:nvPr/>
          </p:nvGrpSpPr>
          <p:grpSpPr>
            <a:xfrm>
              <a:off x="3461369" y="1048756"/>
              <a:ext cx="253611" cy="251814"/>
              <a:chOff x="5014450" y="3083725"/>
              <a:chExt cx="109400" cy="108625"/>
            </a:xfrm>
          </p:grpSpPr>
          <p:sp>
            <p:nvSpPr>
              <p:cNvPr id="2145" name="Google Shape;2145;p38"/>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rgbClr val="FFFFFF"/>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38"/>
              <p:cNvSpPr/>
              <p:nvPr/>
            </p:nvSpPr>
            <p:spPr>
              <a:xfrm>
                <a:off x="5014450" y="3083725"/>
                <a:ext cx="109400" cy="108625"/>
              </a:xfrm>
              <a:custGeom>
                <a:avLst/>
                <a:gdLst/>
                <a:ahLst/>
                <a:cxnLst/>
                <a:rect l="l" t="t" r="r" b="b"/>
                <a:pathLst>
                  <a:path w="4376" h="4345" extrusionOk="0">
                    <a:moveTo>
                      <a:pt x="2324" y="231"/>
                    </a:moveTo>
                    <a:lnTo>
                      <a:pt x="2619" y="1312"/>
                    </a:lnTo>
                    <a:cubicBezTo>
                      <a:pt x="2686" y="1559"/>
                      <a:pt x="2862" y="1760"/>
                      <a:pt x="3098" y="1858"/>
                    </a:cubicBezTo>
                    <a:lnTo>
                      <a:pt x="4136" y="2295"/>
                    </a:lnTo>
                    <a:lnTo>
                      <a:pt x="3068" y="2517"/>
                    </a:lnTo>
                    <a:cubicBezTo>
                      <a:pt x="2765" y="2580"/>
                      <a:pt x="2516" y="2798"/>
                      <a:pt x="2414" y="3090"/>
                    </a:cubicBezTo>
                    <a:lnTo>
                      <a:pt x="2056" y="4118"/>
                    </a:lnTo>
                    <a:lnTo>
                      <a:pt x="1790" y="3096"/>
                    </a:lnTo>
                    <a:cubicBezTo>
                      <a:pt x="1712" y="2803"/>
                      <a:pt x="1502" y="2562"/>
                      <a:pt x="1221" y="2447"/>
                    </a:cubicBezTo>
                    <a:lnTo>
                      <a:pt x="250" y="2051"/>
                    </a:lnTo>
                    <a:lnTo>
                      <a:pt x="1289" y="1863"/>
                    </a:lnTo>
                    <a:cubicBezTo>
                      <a:pt x="1623" y="1803"/>
                      <a:pt x="1896" y="1563"/>
                      <a:pt x="1999" y="1240"/>
                    </a:cubicBezTo>
                    <a:lnTo>
                      <a:pt x="2324" y="231"/>
                    </a:lnTo>
                    <a:close/>
                    <a:moveTo>
                      <a:pt x="2329" y="1"/>
                    </a:moveTo>
                    <a:cubicBezTo>
                      <a:pt x="2307" y="1"/>
                      <a:pt x="2286" y="15"/>
                      <a:pt x="2279" y="37"/>
                    </a:cubicBezTo>
                    <a:lnTo>
                      <a:pt x="1902" y="1209"/>
                    </a:lnTo>
                    <a:cubicBezTo>
                      <a:pt x="1809" y="1496"/>
                      <a:pt x="1566" y="1709"/>
                      <a:pt x="1271" y="1762"/>
                    </a:cubicBezTo>
                    <a:lnTo>
                      <a:pt x="59" y="1983"/>
                    </a:lnTo>
                    <a:cubicBezTo>
                      <a:pt x="7" y="1991"/>
                      <a:pt x="0" y="2061"/>
                      <a:pt x="48" y="2080"/>
                    </a:cubicBezTo>
                    <a:lnTo>
                      <a:pt x="1183" y="2542"/>
                    </a:lnTo>
                    <a:cubicBezTo>
                      <a:pt x="1433" y="2645"/>
                      <a:pt x="1622" y="2859"/>
                      <a:pt x="1690" y="3121"/>
                    </a:cubicBezTo>
                    <a:lnTo>
                      <a:pt x="1999" y="4306"/>
                    </a:lnTo>
                    <a:cubicBezTo>
                      <a:pt x="2005" y="4328"/>
                      <a:pt x="2024" y="4344"/>
                      <a:pt x="2047" y="4345"/>
                    </a:cubicBezTo>
                    <a:lnTo>
                      <a:pt x="2048" y="4345"/>
                    </a:lnTo>
                    <a:cubicBezTo>
                      <a:pt x="2070" y="4345"/>
                      <a:pt x="2089" y="4332"/>
                      <a:pt x="2097" y="4311"/>
                    </a:cubicBezTo>
                    <a:lnTo>
                      <a:pt x="2510" y="3125"/>
                    </a:lnTo>
                    <a:cubicBezTo>
                      <a:pt x="2601" y="2866"/>
                      <a:pt x="2820" y="2674"/>
                      <a:pt x="3088" y="2618"/>
                    </a:cubicBezTo>
                    <a:lnTo>
                      <a:pt x="4319" y="2364"/>
                    </a:lnTo>
                    <a:cubicBezTo>
                      <a:pt x="4368" y="2353"/>
                      <a:pt x="4376" y="2286"/>
                      <a:pt x="4329" y="2265"/>
                    </a:cubicBezTo>
                    <a:lnTo>
                      <a:pt x="3138" y="1764"/>
                    </a:lnTo>
                    <a:cubicBezTo>
                      <a:pt x="2931" y="1679"/>
                      <a:pt x="2777" y="1502"/>
                      <a:pt x="2718" y="1286"/>
                    </a:cubicBezTo>
                    <a:lnTo>
                      <a:pt x="2378" y="39"/>
                    </a:lnTo>
                    <a:cubicBezTo>
                      <a:pt x="2372" y="18"/>
                      <a:pt x="2351" y="2"/>
                      <a:pt x="2329" y="1"/>
                    </a:cubicBezTo>
                    <a:close/>
                  </a:path>
                </a:pathLst>
              </a:custGeom>
              <a:solidFill>
                <a:srgbClr val="000000"/>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38"/>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chemeClr val="lt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8" name="Google Shape;2148;p38"/>
            <p:cNvGrpSpPr/>
            <p:nvPr/>
          </p:nvGrpSpPr>
          <p:grpSpPr>
            <a:xfrm>
              <a:off x="3461369" y="1048756"/>
              <a:ext cx="253611" cy="251814"/>
              <a:chOff x="5014450" y="3083725"/>
              <a:chExt cx="109400" cy="108625"/>
            </a:xfrm>
          </p:grpSpPr>
          <p:sp>
            <p:nvSpPr>
              <p:cNvPr id="2149" name="Google Shape;2149;p38"/>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38"/>
              <p:cNvSpPr/>
              <p:nvPr/>
            </p:nvSpPr>
            <p:spPr>
              <a:xfrm>
                <a:off x="5014450" y="3083725"/>
                <a:ext cx="109400" cy="108625"/>
              </a:xfrm>
              <a:custGeom>
                <a:avLst/>
                <a:gdLst/>
                <a:ahLst/>
                <a:cxnLst/>
                <a:rect l="l" t="t" r="r" b="b"/>
                <a:pathLst>
                  <a:path w="4376" h="4345" extrusionOk="0">
                    <a:moveTo>
                      <a:pt x="2324" y="231"/>
                    </a:moveTo>
                    <a:lnTo>
                      <a:pt x="2619" y="1312"/>
                    </a:lnTo>
                    <a:cubicBezTo>
                      <a:pt x="2686" y="1559"/>
                      <a:pt x="2862" y="1760"/>
                      <a:pt x="3098" y="1858"/>
                    </a:cubicBezTo>
                    <a:lnTo>
                      <a:pt x="4136" y="2295"/>
                    </a:lnTo>
                    <a:lnTo>
                      <a:pt x="3068" y="2517"/>
                    </a:lnTo>
                    <a:cubicBezTo>
                      <a:pt x="2765" y="2580"/>
                      <a:pt x="2516" y="2798"/>
                      <a:pt x="2414" y="3090"/>
                    </a:cubicBezTo>
                    <a:lnTo>
                      <a:pt x="2056" y="4118"/>
                    </a:lnTo>
                    <a:lnTo>
                      <a:pt x="1790" y="3096"/>
                    </a:lnTo>
                    <a:cubicBezTo>
                      <a:pt x="1712" y="2803"/>
                      <a:pt x="1502" y="2562"/>
                      <a:pt x="1221" y="2447"/>
                    </a:cubicBezTo>
                    <a:lnTo>
                      <a:pt x="250" y="2051"/>
                    </a:lnTo>
                    <a:lnTo>
                      <a:pt x="1289" y="1863"/>
                    </a:lnTo>
                    <a:cubicBezTo>
                      <a:pt x="1623" y="1803"/>
                      <a:pt x="1896" y="1563"/>
                      <a:pt x="1999" y="1240"/>
                    </a:cubicBezTo>
                    <a:lnTo>
                      <a:pt x="2324" y="231"/>
                    </a:lnTo>
                    <a:close/>
                    <a:moveTo>
                      <a:pt x="2329" y="1"/>
                    </a:moveTo>
                    <a:cubicBezTo>
                      <a:pt x="2307" y="1"/>
                      <a:pt x="2286" y="15"/>
                      <a:pt x="2279" y="37"/>
                    </a:cubicBezTo>
                    <a:lnTo>
                      <a:pt x="1902" y="1209"/>
                    </a:lnTo>
                    <a:cubicBezTo>
                      <a:pt x="1809" y="1496"/>
                      <a:pt x="1566" y="1709"/>
                      <a:pt x="1271" y="1762"/>
                    </a:cubicBezTo>
                    <a:lnTo>
                      <a:pt x="59" y="1983"/>
                    </a:lnTo>
                    <a:cubicBezTo>
                      <a:pt x="7" y="1991"/>
                      <a:pt x="0" y="2061"/>
                      <a:pt x="48" y="2080"/>
                    </a:cubicBezTo>
                    <a:lnTo>
                      <a:pt x="1183" y="2542"/>
                    </a:lnTo>
                    <a:cubicBezTo>
                      <a:pt x="1433" y="2645"/>
                      <a:pt x="1622" y="2859"/>
                      <a:pt x="1690" y="3121"/>
                    </a:cubicBezTo>
                    <a:lnTo>
                      <a:pt x="1999" y="4306"/>
                    </a:lnTo>
                    <a:cubicBezTo>
                      <a:pt x="2005" y="4328"/>
                      <a:pt x="2024" y="4344"/>
                      <a:pt x="2047" y="4345"/>
                    </a:cubicBezTo>
                    <a:lnTo>
                      <a:pt x="2048" y="4345"/>
                    </a:lnTo>
                    <a:cubicBezTo>
                      <a:pt x="2070" y="4345"/>
                      <a:pt x="2089" y="4332"/>
                      <a:pt x="2097" y="4311"/>
                    </a:cubicBezTo>
                    <a:lnTo>
                      <a:pt x="2510" y="3125"/>
                    </a:lnTo>
                    <a:cubicBezTo>
                      <a:pt x="2601" y="2866"/>
                      <a:pt x="2820" y="2674"/>
                      <a:pt x="3088" y="2618"/>
                    </a:cubicBezTo>
                    <a:lnTo>
                      <a:pt x="4319" y="2364"/>
                    </a:lnTo>
                    <a:cubicBezTo>
                      <a:pt x="4368" y="2353"/>
                      <a:pt x="4376" y="2286"/>
                      <a:pt x="4329" y="2265"/>
                    </a:cubicBezTo>
                    <a:lnTo>
                      <a:pt x="3138" y="1764"/>
                    </a:lnTo>
                    <a:cubicBezTo>
                      <a:pt x="2931" y="1679"/>
                      <a:pt x="2777" y="1502"/>
                      <a:pt x="2718" y="1286"/>
                    </a:cubicBezTo>
                    <a:lnTo>
                      <a:pt x="2378" y="39"/>
                    </a:lnTo>
                    <a:cubicBezTo>
                      <a:pt x="2372" y="18"/>
                      <a:pt x="2351" y="2"/>
                      <a:pt x="23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38"/>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Google Shape;2039;p38">
            <a:extLst>
              <a:ext uri="{FF2B5EF4-FFF2-40B4-BE49-F238E27FC236}">
                <a16:creationId xmlns:a16="http://schemas.microsoft.com/office/drawing/2014/main" id="{94083FC9-D24E-3AD9-EC0E-ACCAB59514B3}"/>
              </a:ext>
            </a:extLst>
          </p:cNvPr>
          <p:cNvSpPr txBox="1">
            <a:spLocks/>
          </p:cNvSpPr>
          <p:nvPr/>
        </p:nvSpPr>
        <p:spPr>
          <a:xfrm>
            <a:off x="416595" y="515528"/>
            <a:ext cx="6533789" cy="31134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Montserrat"/>
              <a:buNone/>
              <a:defRPr sz="1800" b="0" i="0" u="none" strike="noStrike" cap="none">
                <a:solidFill>
                  <a:schemeClr val="lt2"/>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lt2"/>
              </a:buClr>
              <a:buSzPts val="1800"/>
              <a:buFont typeface="Montserrat"/>
              <a:buNone/>
              <a:defRPr sz="1800" b="0" i="0" u="none" strike="noStrike" cap="none">
                <a:solidFill>
                  <a:schemeClr val="lt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lt2"/>
              </a:buClr>
              <a:buSzPts val="1800"/>
              <a:buFont typeface="Montserrat"/>
              <a:buNone/>
              <a:defRPr sz="1800" b="0" i="0" u="none" strike="noStrike" cap="none">
                <a:solidFill>
                  <a:schemeClr val="lt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lt2"/>
              </a:buClr>
              <a:buSzPts val="1800"/>
              <a:buFont typeface="Montserrat"/>
              <a:buNone/>
              <a:defRPr sz="1800" b="0" i="0" u="none" strike="noStrike" cap="none">
                <a:solidFill>
                  <a:schemeClr val="lt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lt2"/>
              </a:buClr>
              <a:buSzPts val="1800"/>
              <a:buFont typeface="Montserrat"/>
              <a:buNone/>
              <a:defRPr sz="1800" b="0" i="0" u="none" strike="noStrike" cap="none">
                <a:solidFill>
                  <a:schemeClr val="lt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lt2"/>
              </a:buClr>
              <a:buSzPts val="1800"/>
              <a:buFont typeface="Montserrat"/>
              <a:buNone/>
              <a:defRPr sz="1800" b="0" i="0" u="none" strike="noStrike" cap="none">
                <a:solidFill>
                  <a:schemeClr val="lt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lt2"/>
              </a:buClr>
              <a:buSzPts val="1800"/>
              <a:buFont typeface="Montserrat"/>
              <a:buNone/>
              <a:defRPr sz="1800" b="0" i="0" u="none" strike="noStrike" cap="none">
                <a:solidFill>
                  <a:schemeClr val="lt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lt2"/>
              </a:buClr>
              <a:buSzPts val="1800"/>
              <a:buFont typeface="Montserrat"/>
              <a:buNone/>
              <a:defRPr sz="1800" b="0" i="0" u="none" strike="noStrike" cap="none">
                <a:solidFill>
                  <a:schemeClr val="lt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lt2"/>
              </a:buClr>
              <a:buSzPts val="1800"/>
              <a:buFont typeface="Montserrat"/>
              <a:buNone/>
              <a:defRPr sz="1800" b="0" i="0" u="none" strike="noStrike" cap="none">
                <a:solidFill>
                  <a:schemeClr val="lt2"/>
                </a:solidFill>
                <a:latin typeface="Montserrat"/>
                <a:ea typeface="Montserrat"/>
                <a:cs typeface="Montserrat"/>
                <a:sym typeface="Montserrat"/>
              </a:defRPr>
            </a:lvl9pPr>
          </a:lstStyle>
          <a:p>
            <a:pPr marL="0" indent="0"/>
            <a:r>
              <a:rPr lang="en-US" dirty="0"/>
              <a:t>ISTE 612: Information Retrieval and Text Mining</a:t>
            </a:r>
          </a:p>
        </p:txBody>
      </p:sp>
      <p:sp>
        <p:nvSpPr>
          <p:cNvPr id="3" name="Google Shape;2039;p38">
            <a:extLst>
              <a:ext uri="{FF2B5EF4-FFF2-40B4-BE49-F238E27FC236}">
                <a16:creationId xmlns:a16="http://schemas.microsoft.com/office/drawing/2014/main" id="{CD75047E-C45D-5624-F84C-B99F748312FA}"/>
              </a:ext>
            </a:extLst>
          </p:cNvPr>
          <p:cNvSpPr txBox="1">
            <a:spLocks/>
          </p:cNvSpPr>
          <p:nvPr/>
        </p:nvSpPr>
        <p:spPr>
          <a:xfrm>
            <a:off x="3219752" y="4255451"/>
            <a:ext cx="5447036" cy="76679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Montserrat"/>
              <a:buNone/>
              <a:defRPr sz="1800" b="0" i="0" u="none" strike="noStrike" cap="none">
                <a:solidFill>
                  <a:schemeClr val="lt2"/>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lt2"/>
              </a:buClr>
              <a:buSzPts val="1800"/>
              <a:buFont typeface="Montserrat"/>
              <a:buNone/>
              <a:defRPr sz="1800" b="0" i="0" u="none" strike="noStrike" cap="none">
                <a:solidFill>
                  <a:schemeClr val="lt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lt2"/>
              </a:buClr>
              <a:buSzPts val="1800"/>
              <a:buFont typeface="Montserrat"/>
              <a:buNone/>
              <a:defRPr sz="1800" b="0" i="0" u="none" strike="noStrike" cap="none">
                <a:solidFill>
                  <a:schemeClr val="lt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lt2"/>
              </a:buClr>
              <a:buSzPts val="1800"/>
              <a:buFont typeface="Montserrat"/>
              <a:buNone/>
              <a:defRPr sz="1800" b="0" i="0" u="none" strike="noStrike" cap="none">
                <a:solidFill>
                  <a:schemeClr val="lt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lt2"/>
              </a:buClr>
              <a:buSzPts val="1800"/>
              <a:buFont typeface="Montserrat"/>
              <a:buNone/>
              <a:defRPr sz="1800" b="0" i="0" u="none" strike="noStrike" cap="none">
                <a:solidFill>
                  <a:schemeClr val="lt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lt2"/>
              </a:buClr>
              <a:buSzPts val="1800"/>
              <a:buFont typeface="Montserrat"/>
              <a:buNone/>
              <a:defRPr sz="1800" b="0" i="0" u="none" strike="noStrike" cap="none">
                <a:solidFill>
                  <a:schemeClr val="lt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lt2"/>
              </a:buClr>
              <a:buSzPts val="1800"/>
              <a:buFont typeface="Montserrat"/>
              <a:buNone/>
              <a:defRPr sz="1800" b="0" i="0" u="none" strike="noStrike" cap="none">
                <a:solidFill>
                  <a:schemeClr val="lt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lt2"/>
              </a:buClr>
              <a:buSzPts val="1800"/>
              <a:buFont typeface="Montserrat"/>
              <a:buNone/>
              <a:defRPr sz="1800" b="0" i="0" u="none" strike="noStrike" cap="none">
                <a:solidFill>
                  <a:schemeClr val="lt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lt2"/>
              </a:buClr>
              <a:buSzPts val="1800"/>
              <a:buFont typeface="Montserrat"/>
              <a:buNone/>
              <a:defRPr sz="1800" b="0" i="0" u="none" strike="noStrike" cap="none">
                <a:solidFill>
                  <a:schemeClr val="lt2"/>
                </a:solidFill>
                <a:latin typeface="Montserrat"/>
                <a:ea typeface="Montserrat"/>
                <a:cs typeface="Montserrat"/>
                <a:sym typeface="Montserrat"/>
              </a:defRPr>
            </a:lvl9pPr>
          </a:lstStyle>
          <a:p>
            <a:r>
              <a:rPr lang="en-US" dirty="0"/>
              <a:t>Cory </a:t>
            </a:r>
            <a:r>
              <a:rPr lang="en-US" dirty="0" err="1"/>
              <a:t>Maclauchlan</a:t>
            </a:r>
            <a:r>
              <a:rPr lang="en-US" dirty="0"/>
              <a:t>, </a:t>
            </a:r>
            <a:br>
              <a:rPr lang="en-US" dirty="0"/>
            </a:br>
            <a:r>
              <a:rPr lang="en-US" dirty="0"/>
              <a:t>John Myers,</a:t>
            </a:r>
            <a:br>
              <a:rPr lang="en-US" dirty="0"/>
            </a:br>
            <a:r>
              <a:rPr lang="en-US" dirty="0"/>
              <a:t> </a:t>
            </a:r>
            <a:r>
              <a:rPr lang="en-US" dirty="0" err="1"/>
              <a:t>Arivirku</a:t>
            </a:r>
            <a:r>
              <a:rPr lang="en-US" dirty="0"/>
              <a:t> </a:t>
            </a:r>
            <a:r>
              <a:rPr lang="en-US" dirty="0" err="1"/>
              <a:t>Thirugnanam</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66"/>
        <p:cNvGrpSpPr/>
        <p:nvPr/>
      </p:nvGrpSpPr>
      <p:grpSpPr>
        <a:xfrm>
          <a:off x="0" y="0"/>
          <a:ext cx="0" cy="0"/>
          <a:chOff x="0" y="0"/>
          <a:chExt cx="0" cy="0"/>
        </a:xfrm>
      </p:grpSpPr>
      <p:sp>
        <p:nvSpPr>
          <p:cNvPr id="2167" name="Google Shape;2167;p40"/>
          <p:cNvSpPr/>
          <p:nvPr/>
        </p:nvSpPr>
        <p:spPr>
          <a:xfrm>
            <a:off x="5027650" y="771525"/>
            <a:ext cx="3632700" cy="3600600"/>
          </a:xfrm>
          <a:prstGeom prst="ellipse">
            <a:avLst/>
          </a:prstGeom>
          <a:solidFill>
            <a:srgbClr val="1A1A1A">
              <a:alpha val="68720"/>
            </a:srgbClr>
          </a:solid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00"/>
              </a:solidFill>
            </a:endParaRPr>
          </a:p>
        </p:txBody>
      </p:sp>
      <p:sp>
        <p:nvSpPr>
          <p:cNvPr id="2168" name="Google Shape;2168;p40"/>
          <p:cNvSpPr txBox="1">
            <a:spLocks noGrp="1"/>
          </p:cNvSpPr>
          <p:nvPr>
            <p:ph type="title"/>
          </p:nvPr>
        </p:nvSpPr>
        <p:spPr>
          <a:xfrm>
            <a:off x="715100" y="1095225"/>
            <a:ext cx="4187100" cy="186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9600" dirty="0">
                <a:solidFill>
                  <a:schemeClr val="accent1"/>
                </a:solidFill>
              </a:rPr>
              <a:t>RESULTS</a:t>
            </a:r>
            <a:r>
              <a:rPr lang="en" sz="9600" dirty="0">
                <a:solidFill>
                  <a:schemeClr val="accent2"/>
                </a:solidFill>
              </a:rPr>
              <a:t>!</a:t>
            </a:r>
            <a:endParaRPr sz="9600" dirty="0"/>
          </a:p>
        </p:txBody>
      </p:sp>
      <p:sp>
        <p:nvSpPr>
          <p:cNvPr id="2169" name="Google Shape;2169;p40"/>
          <p:cNvSpPr txBox="1">
            <a:spLocks noGrp="1"/>
          </p:cNvSpPr>
          <p:nvPr>
            <p:ph type="subTitle" idx="1"/>
          </p:nvPr>
        </p:nvSpPr>
        <p:spPr>
          <a:xfrm>
            <a:off x="715100" y="2953650"/>
            <a:ext cx="4187100" cy="108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This can be the part of the presentation where you introduce yourself, write your email…</a:t>
            </a:r>
            <a:endParaRPr dirty="0"/>
          </a:p>
        </p:txBody>
      </p:sp>
      <p:grpSp>
        <p:nvGrpSpPr>
          <p:cNvPr id="2170" name="Google Shape;2170;p40"/>
          <p:cNvGrpSpPr/>
          <p:nvPr/>
        </p:nvGrpSpPr>
        <p:grpSpPr>
          <a:xfrm>
            <a:off x="5984250" y="1408020"/>
            <a:ext cx="1742551" cy="2327460"/>
            <a:chOff x="4078225" y="2646175"/>
            <a:chExt cx="211075" cy="281925"/>
          </a:xfrm>
        </p:grpSpPr>
        <p:sp>
          <p:nvSpPr>
            <p:cNvPr id="2171" name="Google Shape;2171;p40"/>
            <p:cNvSpPr/>
            <p:nvPr/>
          </p:nvSpPr>
          <p:spPr>
            <a:xfrm>
              <a:off x="4085225" y="2652600"/>
              <a:ext cx="203575" cy="269075"/>
            </a:xfrm>
            <a:custGeom>
              <a:avLst/>
              <a:gdLst/>
              <a:ahLst/>
              <a:cxnLst/>
              <a:rect l="l" t="t" r="r" b="b"/>
              <a:pathLst>
                <a:path w="8143" h="10763" extrusionOk="0">
                  <a:moveTo>
                    <a:pt x="4882" y="1"/>
                  </a:moveTo>
                  <a:cubicBezTo>
                    <a:pt x="4748" y="1"/>
                    <a:pt x="4662" y="25"/>
                    <a:pt x="4644" y="77"/>
                  </a:cubicBezTo>
                  <a:cubicBezTo>
                    <a:pt x="4601" y="208"/>
                    <a:pt x="5012" y="465"/>
                    <a:pt x="5587" y="675"/>
                  </a:cubicBezTo>
                  <a:lnTo>
                    <a:pt x="5104" y="1950"/>
                  </a:lnTo>
                  <a:cubicBezTo>
                    <a:pt x="4670" y="1820"/>
                    <a:pt x="4240" y="1754"/>
                    <a:pt x="3830" y="1754"/>
                  </a:cubicBezTo>
                  <a:cubicBezTo>
                    <a:pt x="2612" y="1754"/>
                    <a:pt x="1573" y="2340"/>
                    <a:pt x="1154" y="3595"/>
                  </a:cubicBezTo>
                  <a:cubicBezTo>
                    <a:pt x="1038" y="3940"/>
                    <a:pt x="810" y="4818"/>
                    <a:pt x="672" y="5586"/>
                  </a:cubicBezTo>
                  <a:cubicBezTo>
                    <a:pt x="420" y="5604"/>
                    <a:pt x="247" y="5676"/>
                    <a:pt x="206" y="5831"/>
                  </a:cubicBezTo>
                  <a:cubicBezTo>
                    <a:pt x="1" y="6620"/>
                    <a:pt x="412" y="7100"/>
                    <a:pt x="412" y="7100"/>
                  </a:cubicBezTo>
                  <a:lnTo>
                    <a:pt x="713" y="7200"/>
                  </a:lnTo>
                  <a:cubicBezTo>
                    <a:pt x="697" y="7431"/>
                    <a:pt x="839" y="7644"/>
                    <a:pt x="1057" y="7718"/>
                  </a:cubicBezTo>
                  <a:lnTo>
                    <a:pt x="1170" y="7756"/>
                  </a:lnTo>
                  <a:cubicBezTo>
                    <a:pt x="1271" y="7931"/>
                    <a:pt x="1394" y="8095"/>
                    <a:pt x="1534" y="8241"/>
                  </a:cubicBezTo>
                  <a:lnTo>
                    <a:pt x="876" y="9478"/>
                  </a:lnTo>
                  <a:cubicBezTo>
                    <a:pt x="821" y="9580"/>
                    <a:pt x="906" y="9674"/>
                    <a:pt x="995" y="9674"/>
                  </a:cubicBezTo>
                  <a:cubicBezTo>
                    <a:pt x="1032" y="9674"/>
                    <a:pt x="1069" y="9658"/>
                    <a:pt x="1097" y="9621"/>
                  </a:cubicBezTo>
                  <a:lnTo>
                    <a:pt x="1909" y="8569"/>
                  </a:lnTo>
                  <a:cubicBezTo>
                    <a:pt x="2167" y="8757"/>
                    <a:pt x="2449" y="8909"/>
                    <a:pt x="2750" y="9021"/>
                  </a:cubicBezTo>
                  <a:lnTo>
                    <a:pt x="2398" y="10601"/>
                  </a:lnTo>
                  <a:cubicBezTo>
                    <a:pt x="2376" y="10698"/>
                    <a:pt x="2453" y="10762"/>
                    <a:pt x="2530" y="10762"/>
                  </a:cubicBezTo>
                  <a:cubicBezTo>
                    <a:pt x="2578" y="10762"/>
                    <a:pt x="2627" y="10737"/>
                    <a:pt x="2650" y="10679"/>
                  </a:cubicBezTo>
                  <a:lnTo>
                    <a:pt x="3262" y="9178"/>
                  </a:lnTo>
                  <a:cubicBezTo>
                    <a:pt x="3516" y="9238"/>
                    <a:pt x="3776" y="9270"/>
                    <a:pt x="4037" y="9270"/>
                  </a:cubicBezTo>
                  <a:cubicBezTo>
                    <a:pt x="4060" y="9270"/>
                    <a:pt x="4083" y="9269"/>
                    <a:pt x="4106" y="9269"/>
                  </a:cubicBezTo>
                  <a:lnTo>
                    <a:pt x="4123" y="10631"/>
                  </a:lnTo>
                  <a:cubicBezTo>
                    <a:pt x="4124" y="10716"/>
                    <a:pt x="4190" y="10762"/>
                    <a:pt x="4256" y="10762"/>
                  </a:cubicBezTo>
                  <a:cubicBezTo>
                    <a:pt x="4315" y="10762"/>
                    <a:pt x="4374" y="10726"/>
                    <a:pt x="4386" y="10650"/>
                  </a:cubicBezTo>
                  <a:lnTo>
                    <a:pt x="4612" y="9214"/>
                  </a:lnTo>
                  <a:cubicBezTo>
                    <a:pt x="4778" y="9180"/>
                    <a:pt x="4940" y="9131"/>
                    <a:pt x="5098" y="9066"/>
                  </a:cubicBezTo>
                  <a:lnTo>
                    <a:pt x="5236" y="9113"/>
                  </a:lnTo>
                  <a:cubicBezTo>
                    <a:pt x="5289" y="9130"/>
                    <a:pt x="5343" y="9139"/>
                    <a:pt x="5397" y="9139"/>
                  </a:cubicBezTo>
                  <a:cubicBezTo>
                    <a:pt x="5574" y="9139"/>
                    <a:pt x="5744" y="9046"/>
                    <a:pt x="5838" y="8885"/>
                  </a:cubicBezTo>
                  <a:lnTo>
                    <a:pt x="6183" y="9000"/>
                  </a:lnTo>
                  <a:cubicBezTo>
                    <a:pt x="6183" y="9000"/>
                    <a:pt x="7325" y="8494"/>
                    <a:pt x="7016" y="7876"/>
                  </a:cubicBezTo>
                  <a:cubicBezTo>
                    <a:pt x="6980" y="7804"/>
                    <a:pt x="6909" y="7727"/>
                    <a:pt x="6815" y="7649"/>
                  </a:cubicBezTo>
                  <a:cubicBezTo>
                    <a:pt x="7129" y="6971"/>
                    <a:pt x="7487" y="6037"/>
                    <a:pt x="7586" y="5742"/>
                  </a:cubicBezTo>
                  <a:cubicBezTo>
                    <a:pt x="8142" y="4075"/>
                    <a:pt x="7113" y="2693"/>
                    <a:pt x="5445" y="2065"/>
                  </a:cubicBezTo>
                  <a:lnTo>
                    <a:pt x="5808" y="751"/>
                  </a:lnTo>
                  <a:cubicBezTo>
                    <a:pt x="6198" y="876"/>
                    <a:pt x="6551" y="944"/>
                    <a:pt x="6773" y="944"/>
                  </a:cubicBezTo>
                  <a:cubicBezTo>
                    <a:pt x="6907" y="944"/>
                    <a:pt x="6994" y="919"/>
                    <a:pt x="7011" y="868"/>
                  </a:cubicBezTo>
                  <a:cubicBezTo>
                    <a:pt x="7058" y="726"/>
                    <a:pt x="6566" y="434"/>
                    <a:pt x="5914" y="215"/>
                  </a:cubicBezTo>
                  <a:cubicBezTo>
                    <a:pt x="5498" y="77"/>
                    <a:pt x="5116" y="1"/>
                    <a:pt x="48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40"/>
            <p:cNvSpPr/>
            <p:nvPr/>
          </p:nvSpPr>
          <p:spPr>
            <a:xfrm>
              <a:off x="4078225" y="2646175"/>
              <a:ext cx="209975" cy="281925"/>
            </a:xfrm>
            <a:custGeom>
              <a:avLst/>
              <a:gdLst/>
              <a:ahLst/>
              <a:cxnLst/>
              <a:rect l="l" t="t" r="r" b="b"/>
              <a:pathLst>
                <a:path w="8399" h="11277" extrusionOk="0">
                  <a:moveTo>
                    <a:pt x="5730" y="604"/>
                  </a:moveTo>
                  <a:lnTo>
                    <a:pt x="5730" y="604"/>
                  </a:lnTo>
                  <a:cubicBezTo>
                    <a:pt x="5845" y="633"/>
                    <a:pt x="5974" y="669"/>
                    <a:pt x="6112" y="716"/>
                  </a:cubicBezTo>
                  <a:cubicBezTo>
                    <a:pt x="6250" y="762"/>
                    <a:pt x="6375" y="810"/>
                    <a:pt x="6485" y="856"/>
                  </a:cubicBezTo>
                  <a:cubicBezTo>
                    <a:pt x="6388" y="832"/>
                    <a:pt x="6281" y="801"/>
                    <a:pt x="6166" y="764"/>
                  </a:cubicBezTo>
                  <a:lnTo>
                    <a:pt x="6057" y="729"/>
                  </a:lnTo>
                  <a:lnTo>
                    <a:pt x="5955" y="692"/>
                  </a:lnTo>
                  <a:cubicBezTo>
                    <a:pt x="5873" y="662"/>
                    <a:pt x="5798" y="633"/>
                    <a:pt x="5730" y="604"/>
                  </a:cubicBezTo>
                  <a:close/>
                  <a:moveTo>
                    <a:pt x="4112" y="2268"/>
                  </a:moveTo>
                  <a:cubicBezTo>
                    <a:pt x="4495" y="2268"/>
                    <a:pt x="4901" y="2330"/>
                    <a:pt x="5311" y="2452"/>
                  </a:cubicBezTo>
                  <a:lnTo>
                    <a:pt x="5474" y="2501"/>
                  </a:lnTo>
                  <a:lnTo>
                    <a:pt x="5636" y="2562"/>
                  </a:lnTo>
                  <a:cubicBezTo>
                    <a:pt x="6426" y="2859"/>
                    <a:pt x="7057" y="3337"/>
                    <a:pt x="7414" y="3906"/>
                  </a:cubicBezTo>
                  <a:cubicBezTo>
                    <a:pt x="7790" y="4507"/>
                    <a:pt x="7862" y="5203"/>
                    <a:pt x="7624" y="5919"/>
                  </a:cubicBezTo>
                  <a:cubicBezTo>
                    <a:pt x="7528" y="6207"/>
                    <a:pt x="7172" y="7131"/>
                    <a:pt x="6864" y="7797"/>
                  </a:cubicBezTo>
                  <a:lnTo>
                    <a:pt x="6783" y="7976"/>
                  </a:lnTo>
                  <a:lnTo>
                    <a:pt x="6933" y="8101"/>
                  </a:lnTo>
                  <a:cubicBezTo>
                    <a:pt x="7029" y="8183"/>
                    <a:pt x="7059" y="8231"/>
                    <a:pt x="7068" y="8248"/>
                  </a:cubicBezTo>
                  <a:cubicBezTo>
                    <a:pt x="7098" y="8303"/>
                    <a:pt x="7102" y="8370"/>
                    <a:pt x="7078" y="8428"/>
                  </a:cubicBezTo>
                  <a:cubicBezTo>
                    <a:pt x="7004" y="8639"/>
                    <a:pt x="6681" y="8861"/>
                    <a:pt x="6446" y="8981"/>
                  </a:cubicBezTo>
                  <a:lnTo>
                    <a:pt x="6003" y="8835"/>
                  </a:lnTo>
                  <a:lnTo>
                    <a:pt x="5897" y="9014"/>
                  </a:lnTo>
                  <a:cubicBezTo>
                    <a:pt x="5850" y="9093"/>
                    <a:pt x="5765" y="9140"/>
                    <a:pt x="5677" y="9140"/>
                  </a:cubicBezTo>
                  <a:cubicBezTo>
                    <a:pt x="5651" y="9140"/>
                    <a:pt x="5624" y="9135"/>
                    <a:pt x="5598" y="9127"/>
                  </a:cubicBezTo>
                  <a:lnTo>
                    <a:pt x="5369" y="9050"/>
                  </a:lnTo>
                  <a:lnTo>
                    <a:pt x="5280" y="9086"/>
                  </a:lnTo>
                  <a:cubicBezTo>
                    <a:pt x="5138" y="9145"/>
                    <a:pt x="4992" y="9189"/>
                    <a:pt x="4841" y="9219"/>
                  </a:cubicBezTo>
                  <a:lnTo>
                    <a:pt x="4667" y="9254"/>
                  </a:lnTo>
                  <a:lnTo>
                    <a:pt x="4642" y="9413"/>
                  </a:lnTo>
                  <a:lnTo>
                    <a:pt x="4640" y="9264"/>
                  </a:lnTo>
                  <a:lnTo>
                    <a:pt x="4381" y="9270"/>
                  </a:lnTo>
                  <a:cubicBezTo>
                    <a:pt x="4362" y="9270"/>
                    <a:pt x="4342" y="9270"/>
                    <a:pt x="4323" y="9270"/>
                  </a:cubicBezTo>
                  <a:cubicBezTo>
                    <a:pt x="4079" y="9270"/>
                    <a:pt x="3837" y="9242"/>
                    <a:pt x="3601" y="9186"/>
                  </a:cubicBezTo>
                  <a:lnTo>
                    <a:pt x="3388" y="9136"/>
                  </a:lnTo>
                  <a:lnTo>
                    <a:pt x="3249" y="9477"/>
                  </a:lnTo>
                  <a:lnTo>
                    <a:pt x="3328" y="9118"/>
                  </a:lnTo>
                  <a:lnTo>
                    <a:pt x="3121" y="9039"/>
                  </a:lnTo>
                  <a:cubicBezTo>
                    <a:pt x="2844" y="8936"/>
                    <a:pt x="2580" y="8794"/>
                    <a:pt x="2340" y="8621"/>
                  </a:cubicBezTo>
                  <a:lnTo>
                    <a:pt x="2138" y="8472"/>
                  </a:lnTo>
                  <a:lnTo>
                    <a:pt x="2074" y="8555"/>
                  </a:lnTo>
                  <a:lnTo>
                    <a:pt x="2128" y="8455"/>
                  </a:lnTo>
                  <a:lnTo>
                    <a:pt x="2001" y="8320"/>
                  </a:lnTo>
                  <a:cubicBezTo>
                    <a:pt x="1875" y="8189"/>
                    <a:pt x="1765" y="8043"/>
                    <a:pt x="1674" y="7885"/>
                  </a:cubicBezTo>
                  <a:lnTo>
                    <a:pt x="1626" y="7800"/>
                  </a:lnTo>
                  <a:lnTo>
                    <a:pt x="1420" y="7731"/>
                  </a:lnTo>
                  <a:cubicBezTo>
                    <a:pt x="1312" y="7695"/>
                    <a:pt x="1241" y="7589"/>
                    <a:pt x="1250" y="7474"/>
                  </a:cubicBezTo>
                  <a:lnTo>
                    <a:pt x="1263" y="7276"/>
                  </a:lnTo>
                  <a:lnTo>
                    <a:pt x="852" y="7141"/>
                  </a:lnTo>
                  <a:cubicBezTo>
                    <a:pt x="773" y="7014"/>
                    <a:pt x="603" y="6667"/>
                    <a:pt x="735" y="6157"/>
                  </a:cubicBezTo>
                  <a:cubicBezTo>
                    <a:pt x="745" y="6148"/>
                    <a:pt x="798" y="6111"/>
                    <a:pt x="971" y="6099"/>
                  </a:cubicBezTo>
                  <a:lnTo>
                    <a:pt x="1169" y="6083"/>
                  </a:lnTo>
                  <a:lnTo>
                    <a:pt x="1204" y="5889"/>
                  </a:lnTo>
                  <a:cubicBezTo>
                    <a:pt x="1341" y="5126"/>
                    <a:pt x="1567" y="4263"/>
                    <a:pt x="1678" y="3933"/>
                  </a:cubicBezTo>
                  <a:cubicBezTo>
                    <a:pt x="1918" y="3213"/>
                    <a:pt x="2398" y="2699"/>
                    <a:pt x="3065" y="2447"/>
                  </a:cubicBezTo>
                  <a:cubicBezTo>
                    <a:pt x="3379" y="2328"/>
                    <a:pt x="3734" y="2268"/>
                    <a:pt x="4112" y="2268"/>
                  </a:cubicBezTo>
                  <a:close/>
                  <a:moveTo>
                    <a:pt x="5161" y="0"/>
                  </a:moveTo>
                  <a:cubicBezTo>
                    <a:pt x="4978" y="0"/>
                    <a:pt x="4752" y="42"/>
                    <a:pt x="4682" y="253"/>
                  </a:cubicBezTo>
                  <a:cubicBezTo>
                    <a:pt x="4585" y="542"/>
                    <a:pt x="4917" y="751"/>
                    <a:pt x="5027" y="821"/>
                  </a:cubicBezTo>
                  <a:cubicBezTo>
                    <a:pt x="5190" y="919"/>
                    <a:pt x="5361" y="1006"/>
                    <a:pt x="5537" y="1078"/>
                  </a:cubicBezTo>
                  <a:lnTo>
                    <a:pt x="5226" y="1898"/>
                  </a:lnTo>
                  <a:cubicBezTo>
                    <a:pt x="4843" y="1801"/>
                    <a:pt x="4468" y="1753"/>
                    <a:pt x="4109" y="1753"/>
                  </a:cubicBezTo>
                  <a:cubicBezTo>
                    <a:pt x="3673" y="1753"/>
                    <a:pt x="3259" y="1824"/>
                    <a:pt x="2882" y="1967"/>
                  </a:cubicBezTo>
                  <a:cubicBezTo>
                    <a:pt x="2066" y="2276"/>
                    <a:pt x="1482" y="2899"/>
                    <a:pt x="1191" y="3771"/>
                  </a:cubicBezTo>
                  <a:cubicBezTo>
                    <a:pt x="1084" y="4089"/>
                    <a:pt x="876" y="4878"/>
                    <a:pt x="733" y="5614"/>
                  </a:cubicBezTo>
                  <a:cubicBezTo>
                    <a:pt x="399" y="5688"/>
                    <a:pt x="279" y="5870"/>
                    <a:pt x="239" y="6023"/>
                  </a:cubicBezTo>
                  <a:cubicBezTo>
                    <a:pt x="1" y="6932"/>
                    <a:pt x="477" y="7500"/>
                    <a:pt x="497" y="7525"/>
                  </a:cubicBezTo>
                  <a:lnTo>
                    <a:pt x="544" y="7579"/>
                  </a:lnTo>
                  <a:lnTo>
                    <a:pt x="752" y="7647"/>
                  </a:lnTo>
                  <a:cubicBezTo>
                    <a:pt x="807" y="7914"/>
                    <a:pt x="1000" y="8130"/>
                    <a:pt x="1258" y="8217"/>
                  </a:cubicBezTo>
                  <a:lnTo>
                    <a:pt x="1280" y="8225"/>
                  </a:lnTo>
                  <a:cubicBezTo>
                    <a:pt x="1348" y="8333"/>
                    <a:pt x="1423" y="8437"/>
                    <a:pt x="1505" y="8534"/>
                  </a:cubicBezTo>
                  <a:lnTo>
                    <a:pt x="930" y="9614"/>
                  </a:lnTo>
                  <a:cubicBezTo>
                    <a:pt x="833" y="9793"/>
                    <a:pt x="890" y="10016"/>
                    <a:pt x="1061" y="10126"/>
                  </a:cubicBezTo>
                  <a:cubicBezTo>
                    <a:pt x="1126" y="10168"/>
                    <a:pt x="1199" y="10188"/>
                    <a:pt x="1272" y="10188"/>
                  </a:cubicBezTo>
                  <a:cubicBezTo>
                    <a:pt x="1389" y="10188"/>
                    <a:pt x="1505" y="10135"/>
                    <a:pt x="1582" y="10034"/>
                  </a:cubicBezTo>
                  <a:lnTo>
                    <a:pt x="2245" y="9175"/>
                  </a:lnTo>
                  <a:cubicBezTo>
                    <a:pt x="2401" y="9272"/>
                    <a:pt x="2565" y="9359"/>
                    <a:pt x="2733" y="9433"/>
                  </a:cubicBezTo>
                  <a:lnTo>
                    <a:pt x="2429" y="10802"/>
                  </a:lnTo>
                  <a:cubicBezTo>
                    <a:pt x="2384" y="11000"/>
                    <a:pt x="2499" y="11198"/>
                    <a:pt x="2692" y="11258"/>
                  </a:cubicBezTo>
                  <a:cubicBezTo>
                    <a:pt x="2731" y="11270"/>
                    <a:pt x="2770" y="11276"/>
                    <a:pt x="2810" y="11276"/>
                  </a:cubicBezTo>
                  <a:cubicBezTo>
                    <a:pt x="2969" y="11276"/>
                    <a:pt x="3111" y="11179"/>
                    <a:pt x="3168" y="11032"/>
                  </a:cubicBezTo>
                  <a:lnTo>
                    <a:pt x="3700" y="9728"/>
                  </a:lnTo>
                  <a:cubicBezTo>
                    <a:pt x="3844" y="9753"/>
                    <a:pt x="3988" y="9769"/>
                    <a:pt x="4133" y="9777"/>
                  </a:cubicBezTo>
                  <a:lnTo>
                    <a:pt x="4148" y="10890"/>
                  </a:lnTo>
                  <a:cubicBezTo>
                    <a:pt x="4150" y="11092"/>
                    <a:pt x="4307" y="11259"/>
                    <a:pt x="4508" y="11274"/>
                  </a:cubicBezTo>
                  <a:cubicBezTo>
                    <a:pt x="4518" y="11274"/>
                    <a:pt x="4527" y="11275"/>
                    <a:pt x="4536" y="11275"/>
                  </a:cubicBezTo>
                  <a:cubicBezTo>
                    <a:pt x="4727" y="11275"/>
                    <a:pt x="4891" y="11136"/>
                    <a:pt x="4920" y="10946"/>
                  </a:cubicBezTo>
                  <a:lnTo>
                    <a:pt x="5119" y="9680"/>
                  </a:lnTo>
                  <a:cubicBezTo>
                    <a:pt x="5209" y="9655"/>
                    <a:pt x="5298" y="9627"/>
                    <a:pt x="5385" y="9594"/>
                  </a:cubicBezTo>
                  <a:lnTo>
                    <a:pt x="5435" y="9611"/>
                  </a:lnTo>
                  <a:cubicBezTo>
                    <a:pt x="5515" y="9637"/>
                    <a:pt x="5596" y="9650"/>
                    <a:pt x="5677" y="9650"/>
                  </a:cubicBezTo>
                  <a:cubicBezTo>
                    <a:pt x="5870" y="9650"/>
                    <a:pt x="6060" y="9577"/>
                    <a:pt x="6206" y="9441"/>
                  </a:cubicBezTo>
                  <a:lnTo>
                    <a:pt x="6477" y="9531"/>
                  </a:lnTo>
                  <a:lnTo>
                    <a:pt x="6568" y="9491"/>
                  </a:lnTo>
                  <a:cubicBezTo>
                    <a:pt x="6649" y="9454"/>
                    <a:pt x="7374" y="9121"/>
                    <a:pt x="7560" y="8602"/>
                  </a:cubicBezTo>
                  <a:cubicBezTo>
                    <a:pt x="7631" y="8410"/>
                    <a:pt x="7618" y="8199"/>
                    <a:pt x="7526" y="8019"/>
                  </a:cubicBezTo>
                  <a:cubicBezTo>
                    <a:pt x="7493" y="7956"/>
                    <a:pt x="7453" y="7897"/>
                    <a:pt x="7405" y="7845"/>
                  </a:cubicBezTo>
                  <a:cubicBezTo>
                    <a:pt x="7704" y="7177"/>
                    <a:pt x="8015" y="6362"/>
                    <a:pt x="8110" y="6081"/>
                  </a:cubicBezTo>
                  <a:cubicBezTo>
                    <a:pt x="8398" y="5214"/>
                    <a:pt x="8308" y="4369"/>
                    <a:pt x="7848" y="3635"/>
                  </a:cubicBezTo>
                  <a:cubicBezTo>
                    <a:pt x="7459" y="3014"/>
                    <a:pt x="6836" y="2512"/>
                    <a:pt x="6034" y="2169"/>
                  </a:cubicBezTo>
                  <a:lnTo>
                    <a:pt x="6266" y="1328"/>
                  </a:lnTo>
                  <a:cubicBezTo>
                    <a:pt x="6468" y="1384"/>
                    <a:pt x="6673" y="1424"/>
                    <a:pt x="6883" y="1448"/>
                  </a:cubicBezTo>
                  <a:cubicBezTo>
                    <a:pt x="6945" y="1454"/>
                    <a:pt x="7002" y="1457"/>
                    <a:pt x="7054" y="1457"/>
                  </a:cubicBezTo>
                  <a:cubicBezTo>
                    <a:pt x="7114" y="1457"/>
                    <a:pt x="7167" y="1453"/>
                    <a:pt x="7214" y="1446"/>
                  </a:cubicBezTo>
                  <a:cubicBezTo>
                    <a:pt x="7435" y="1407"/>
                    <a:pt x="7510" y="1279"/>
                    <a:pt x="7534" y="1205"/>
                  </a:cubicBezTo>
                  <a:cubicBezTo>
                    <a:pt x="7635" y="904"/>
                    <a:pt x="7273" y="687"/>
                    <a:pt x="7136" y="607"/>
                  </a:cubicBezTo>
                  <a:cubicBezTo>
                    <a:pt x="6914" y="475"/>
                    <a:pt x="6608" y="340"/>
                    <a:pt x="6275" y="229"/>
                  </a:cubicBezTo>
                  <a:cubicBezTo>
                    <a:pt x="5943" y="119"/>
                    <a:pt x="5617" y="41"/>
                    <a:pt x="5360" y="13"/>
                  </a:cubicBezTo>
                  <a:cubicBezTo>
                    <a:pt x="5312" y="8"/>
                    <a:pt x="5240" y="0"/>
                    <a:pt x="5161" y="0"/>
                  </a:cubicBezTo>
                  <a:close/>
                </a:path>
              </a:pathLst>
            </a:custGeom>
            <a:solidFill>
              <a:srgbClr val="FFFFFF"/>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40"/>
            <p:cNvSpPr/>
            <p:nvPr/>
          </p:nvSpPr>
          <p:spPr>
            <a:xfrm>
              <a:off x="4083850" y="2651350"/>
              <a:ext cx="198975" cy="271600"/>
            </a:xfrm>
            <a:custGeom>
              <a:avLst/>
              <a:gdLst/>
              <a:ahLst/>
              <a:cxnLst/>
              <a:rect l="l" t="t" r="r" b="b"/>
              <a:pathLst>
                <a:path w="7959" h="10864" extrusionOk="0">
                  <a:moveTo>
                    <a:pt x="4934" y="106"/>
                  </a:moveTo>
                  <a:cubicBezTo>
                    <a:pt x="4979" y="106"/>
                    <a:pt x="5033" y="109"/>
                    <a:pt x="5100" y="116"/>
                  </a:cubicBezTo>
                  <a:cubicBezTo>
                    <a:pt x="5335" y="141"/>
                    <a:pt x="5638" y="213"/>
                    <a:pt x="5951" y="317"/>
                  </a:cubicBezTo>
                  <a:cubicBezTo>
                    <a:pt x="6263" y="421"/>
                    <a:pt x="6548" y="546"/>
                    <a:pt x="6752" y="668"/>
                  </a:cubicBezTo>
                  <a:cubicBezTo>
                    <a:pt x="6986" y="806"/>
                    <a:pt x="7022" y="888"/>
                    <a:pt x="7016" y="905"/>
                  </a:cubicBezTo>
                  <a:cubicBezTo>
                    <a:pt x="7009" y="927"/>
                    <a:pt x="6946" y="946"/>
                    <a:pt x="6827" y="946"/>
                  </a:cubicBezTo>
                  <a:cubicBezTo>
                    <a:pt x="6645" y="946"/>
                    <a:pt x="6331" y="902"/>
                    <a:pt x="5876" y="756"/>
                  </a:cubicBezTo>
                  <a:cubicBezTo>
                    <a:pt x="5871" y="754"/>
                    <a:pt x="5866" y="753"/>
                    <a:pt x="5861" y="753"/>
                  </a:cubicBezTo>
                  <a:cubicBezTo>
                    <a:pt x="5839" y="753"/>
                    <a:pt x="5818" y="768"/>
                    <a:pt x="5811" y="792"/>
                  </a:cubicBezTo>
                  <a:lnTo>
                    <a:pt x="5449" y="2105"/>
                  </a:lnTo>
                  <a:cubicBezTo>
                    <a:pt x="5442" y="2131"/>
                    <a:pt x="5455" y="2157"/>
                    <a:pt x="5481" y="2167"/>
                  </a:cubicBezTo>
                  <a:cubicBezTo>
                    <a:pt x="6323" y="2483"/>
                    <a:pt x="6974" y="2977"/>
                    <a:pt x="7360" y="3594"/>
                  </a:cubicBezTo>
                  <a:cubicBezTo>
                    <a:pt x="7769" y="4247"/>
                    <a:pt x="7849" y="5004"/>
                    <a:pt x="7590" y="5779"/>
                  </a:cubicBezTo>
                  <a:cubicBezTo>
                    <a:pt x="7493" y="6072"/>
                    <a:pt x="7134" y="7007"/>
                    <a:pt x="6822" y="7679"/>
                  </a:cubicBezTo>
                  <a:cubicBezTo>
                    <a:pt x="6814" y="7701"/>
                    <a:pt x="6819" y="7725"/>
                    <a:pt x="6837" y="7739"/>
                  </a:cubicBezTo>
                  <a:cubicBezTo>
                    <a:pt x="6929" y="7818"/>
                    <a:pt x="6993" y="7888"/>
                    <a:pt x="7024" y="7951"/>
                  </a:cubicBezTo>
                  <a:cubicBezTo>
                    <a:pt x="7079" y="8057"/>
                    <a:pt x="7087" y="8182"/>
                    <a:pt x="7045" y="8292"/>
                  </a:cubicBezTo>
                  <a:cubicBezTo>
                    <a:pt x="6911" y="8661"/>
                    <a:pt x="6341" y="8946"/>
                    <a:pt x="6233" y="8997"/>
                  </a:cubicBezTo>
                  <a:lnTo>
                    <a:pt x="5907" y="8890"/>
                  </a:lnTo>
                  <a:cubicBezTo>
                    <a:pt x="5902" y="8888"/>
                    <a:pt x="5897" y="8887"/>
                    <a:pt x="5891" y="8887"/>
                  </a:cubicBezTo>
                  <a:cubicBezTo>
                    <a:pt x="5873" y="8887"/>
                    <a:pt x="5857" y="8896"/>
                    <a:pt x="5847" y="8913"/>
                  </a:cubicBezTo>
                  <a:cubicBezTo>
                    <a:pt x="5762" y="9056"/>
                    <a:pt x="5610" y="9139"/>
                    <a:pt x="5450" y="9139"/>
                  </a:cubicBezTo>
                  <a:cubicBezTo>
                    <a:pt x="5402" y="9139"/>
                    <a:pt x="5354" y="9131"/>
                    <a:pt x="5306" y="9116"/>
                  </a:cubicBezTo>
                  <a:lnTo>
                    <a:pt x="5168" y="9070"/>
                  </a:lnTo>
                  <a:cubicBezTo>
                    <a:pt x="5163" y="9068"/>
                    <a:pt x="5158" y="9067"/>
                    <a:pt x="5152" y="9067"/>
                  </a:cubicBezTo>
                  <a:cubicBezTo>
                    <a:pt x="5146" y="9067"/>
                    <a:pt x="5139" y="9069"/>
                    <a:pt x="5132" y="9071"/>
                  </a:cubicBezTo>
                  <a:cubicBezTo>
                    <a:pt x="4978" y="9134"/>
                    <a:pt x="4818" y="9182"/>
                    <a:pt x="4656" y="9216"/>
                  </a:cubicBezTo>
                  <a:cubicBezTo>
                    <a:pt x="4634" y="9219"/>
                    <a:pt x="4619" y="9236"/>
                    <a:pt x="4615" y="9258"/>
                  </a:cubicBezTo>
                  <a:lnTo>
                    <a:pt x="4390" y="10694"/>
                  </a:lnTo>
                  <a:cubicBezTo>
                    <a:pt x="4383" y="10740"/>
                    <a:pt x="4346" y="10762"/>
                    <a:pt x="4310" y="10762"/>
                  </a:cubicBezTo>
                  <a:cubicBezTo>
                    <a:pt x="4270" y="10762"/>
                    <a:pt x="4229" y="10735"/>
                    <a:pt x="4228" y="10682"/>
                  </a:cubicBezTo>
                  <a:lnTo>
                    <a:pt x="4211" y="9320"/>
                  </a:lnTo>
                  <a:cubicBezTo>
                    <a:pt x="4211" y="9307"/>
                    <a:pt x="4207" y="9294"/>
                    <a:pt x="4197" y="9284"/>
                  </a:cubicBezTo>
                  <a:cubicBezTo>
                    <a:pt x="4188" y="9275"/>
                    <a:pt x="4176" y="9269"/>
                    <a:pt x="4163" y="9269"/>
                  </a:cubicBezTo>
                  <a:cubicBezTo>
                    <a:pt x="4162" y="9269"/>
                    <a:pt x="4161" y="9270"/>
                    <a:pt x="4160" y="9270"/>
                  </a:cubicBezTo>
                  <a:cubicBezTo>
                    <a:pt x="4140" y="9270"/>
                    <a:pt x="4121" y="9270"/>
                    <a:pt x="4102" y="9270"/>
                  </a:cubicBezTo>
                  <a:cubicBezTo>
                    <a:pt x="3841" y="9270"/>
                    <a:pt x="3582" y="9240"/>
                    <a:pt x="3329" y="9179"/>
                  </a:cubicBezTo>
                  <a:cubicBezTo>
                    <a:pt x="3325" y="9178"/>
                    <a:pt x="3320" y="9178"/>
                    <a:pt x="3316" y="9178"/>
                  </a:cubicBezTo>
                  <a:cubicBezTo>
                    <a:pt x="3296" y="9178"/>
                    <a:pt x="3277" y="9190"/>
                    <a:pt x="3269" y="9210"/>
                  </a:cubicBezTo>
                  <a:lnTo>
                    <a:pt x="2658" y="10711"/>
                  </a:lnTo>
                  <a:cubicBezTo>
                    <a:pt x="2644" y="10746"/>
                    <a:pt x="2614" y="10761"/>
                    <a:pt x="2585" y="10761"/>
                  </a:cubicBezTo>
                  <a:cubicBezTo>
                    <a:pt x="2538" y="10761"/>
                    <a:pt x="2491" y="10722"/>
                    <a:pt x="2503" y="10663"/>
                  </a:cubicBezTo>
                  <a:lnTo>
                    <a:pt x="2854" y="9083"/>
                  </a:lnTo>
                  <a:cubicBezTo>
                    <a:pt x="2860" y="9058"/>
                    <a:pt x="2847" y="9033"/>
                    <a:pt x="2823" y="9024"/>
                  </a:cubicBezTo>
                  <a:cubicBezTo>
                    <a:pt x="2527" y="8914"/>
                    <a:pt x="2248" y="8764"/>
                    <a:pt x="1994" y="8578"/>
                  </a:cubicBezTo>
                  <a:cubicBezTo>
                    <a:pt x="1985" y="8572"/>
                    <a:pt x="1974" y="8569"/>
                    <a:pt x="1964" y="8569"/>
                  </a:cubicBezTo>
                  <a:cubicBezTo>
                    <a:pt x="1947" y="8569"/>
                    <a:pt x="1930" y="8577"/>
                    <a:pt x="1920" y="8592"/>
                  </a:cubicBezTo>
                  <a:lnTo>
                    <a:pt x="1109" y="9643"/>
                  </a:lnTo>
                  <a:cubicBezTo>
                    <a:pt x="1091" y="9665"/>
                    <a:pt x="1069" y="9674"/>
                    <a:pt x="1048" y="9674"/>
                  </a:cubicBezTo>
                  <a:cubicBezTo>
                    <a:pt x="994" y="9674"/>
                    <a:pt x="944" y="9618"/>
                    <a:pt x="974" y="9556"/>
                  </a:cubicBezTo>
                  <a:lnTo>
                    <a:pt x="1632" y="8319"/>
                  </a:lnTo>
                  <a:cubicBezTo>
                    <a:pt x="1643" y="8300"/>
                    <a:pt x="1639" y="8274"/>
                    <a:pt x="1623" y="8259"/>
                  </a:cubicBezTo>
                  <a:cubicBezTo>
                    <a:pt x="1486" y="8114"/>
                    <a:pt x="1367" y="7955"/>
                    <a:pt x="1268" y="7783"/>
                  </a:cubicBezTo>
                  <a:cubicBezTo>
                    <a:pt x="1262" y="7772"/>
                    <a:pt x="1252" y="7763"/>
                    <a:pt x="1240" y="7760"/>
                  </a:cubicBezTo>
                  <a:lnTo>
                    <a:pt x="1127" y="7723"/>
                  </a:lnTo>
                  <a:cubicBezTo>
                    <a:pt x="930" y="7655"/>
                    <a:pt x="802" y="7464"/>
                    <a:pt x="817" y="7256"/>
                  </a:cubicBezTo>
                  <a:cubicBezTo>
                    <a:pt x="818" y="7233"/>
                    <a:pt x="804" y="7212"/>
                    <a:pt x="781" y="7205"/>
                  </a:cubicBezTo>
                  <a:lnTo>
                    <a:pt x="495" y="7110"/>
                  </a:lnTo>
                  <a:cubicBezTo>
                    <a:pt x="438" y="7036"/>
                    <a:pt x="128" y="6588"/>
                    <a:pt x="308" y="5897"/>
                  </a:cubicBezTo>
                  <a:cubicBezTo>
                    <a:pt x="340" y="5778"/>
                    <a:pt x="480" y="5708"/>
                    <a:pt x="728" y="5690"/>
                  </a:cubicBezTo>
                  <a:cubicBezTo>
                    <a:pt x="751" y="5689"/>
                    <a:pt x="770" y="5671"/>
                    <a:pt x="774" y="5648"/>
                  </a:cubicBezTo>
                  <a:cubicBezTo>
                    <a:pt x="913" y="4876"/>
                    <a:pt x="1143" y="4000"/>
                    <a:pt x="1254" y="3664"/>
                  </a:cubicBezTo>
                  <a:cubicBezTo>
                    <a:pt x="1515" y="2884"/>
                    <a:pt x="2037" y="2327"/>
                    <a:pt x="2764" y="2051"/>
                  </a:cubicBezTo>
                  <a:cubicBezTo>
                    <a:pt x="3106" y="1922"/>
                    <a:pt x="3483" y="1857"/>
                    <a:pt x="3882" y="1857"/>
                  </a:cubicBezTo>
                  <a:cubicBezTo>
                    <a:pt x="4283" y="1857"/>
                    <a:pt x="4706" y="1922"/>
                    <a:pt x="5142" y="2053"/>
                  </a:cubicBezTo>
                  <a:cubicBezTo>
                    <a:pt x="5146" y="2054"/>
                    <a:pt x="5151" y="2055"/>
                    <a:pt x="5156" y="2055"/>
                  </a:cubicBezTo>
                  <a:cubicBezTo>
                    <a:pt x="5177" y="2055"/>
                    <a:pt x="5196" y="2042"/>
                    <a:pt x="5204" y="2021"/>
                  </a:cubicBezTo>
                  <a:lnTo>
                    <a:pt x="5687" y="747"/>
                  </a:lnTo>
                  <a:cubicBezTo>
                    <a:pt x="5697" y="719"/>
                    <a:pt x="5684" y="691"/>
                    <a:pt x="5657" y="680"/>
                  </a:cubicBezTo>
                  <a:cubicBezTo>
                    <a:pt x="4966" y="427"/>
                    <a:pt x="4728" y="199"/>
                    <a:pt x="4746" y="147"/>
                  </a:cubicBezTo>
                  <a:cubicBezTo>
                    <a:pt x="4751" y="134"/>
                    <a:pt x="4796" y="106"/>
                    <a:pt x="4934" y="106"/>
                  </a:cubicBezTo>
                  <a:close/>
                  <a:moveTo>
                    <a:pt x="4939" y="1"/>
                  </a:moveTo>
                  <a:cubicBezTo>
                    <a:pt x="4788" y="1"/>
                    <a:pt x="4677" y="32"/>
                    <a:pt x="4650" y="112"/>
                  </a:cubicBezTo>
                  <a:cubicBezTo>
                    <a:pt x="4570" y="353"/>
                    <a:pt x="5351" y="670"/>
                    <a:pt x="5574" y="756"/>
                  </a:cubicBezTo>
                  <a:lnTo>
                    <a:pt x="5127" y="1938"/>
                  </a:lnTo>
                  <a:cubicBezTo>
                    <a:pt x="4698" y="1814"/>
                    <a:pt x="4280" y="1752"/>
                    <a:pt x="3883" y="1752"/>
                  </a:cubicBezTo>
                  <a:cubicBezTo>
                    <a:pt x="3472" y="1752"/>
                    <a:pt x="3083" y="1819"/>
                    <a:pt x="2729" y="1953"/>
                  </a:cubicBezTo>
                  <a:cubicBezTo>
                    <a:pt x="1973" y="2239"/>
                    <a:pt x="1430" y="2819"/>
                    <a:pt x="1159" y="3630"/>
                  </a:cubicBezTo>
                  <a:cubicBezTo>
                    <a:pt x="1048" y="3963"/>
                    <a:pt x="823" y="4822"/>
                    <a:pt x="682" y="5589"/>
                  </a:cubicBezTo>
                  <a:cubicBezTo>
                    <a:pt x="412" y="5615"/>
                    <a:pt x="253" y="5709"/>
                    <a:pt x="211" y="5869"/>
                  </a:cubicBezTo>
                  <a:cubicBezTo>
                    <a:pt x="1" y="6674"/>
                    <a:pt x="409" y="7165"/>
                    <a:pt x="427" y="7185"/>
                  </a:cubicBezTo>
                  <a:cubicBezTo>
                    <a:pt x="433" y="7192"/>
                    <a:pt x="442" y="7197"/>
                    <a:pt x="450" y="7200"/>
                  </a:cubicBezTo>
                  <a:lnTo>
                    <a:pt x="715" y="7287"/>
                  </a:lnTo>
                  <a:cubicBezTo>
                    <a:pt x="716" y="7527"/>
                    <a:pt x="870" y="7739"/>
                    <a:pt x="1097" y="7816"/>
                  </a:cubicBezTo>
                  <a:lnTo>
                    <a:pt x="1191" y="7848"/>
                  </a:lnTo>
                  <a:cubicBezTo>
                    <a:pt x="1286" y="8010"/>
                    <a:pt x="1399" y="8161"/>
                    <a:pt x="1526" y="8300"/>
                  </a:cubicBezTo>
                  <a:lnTo>
                    <a:pt x="885" y="9504"/>
                  </a:lnTo>
                  <a:cubicBezTo>
                    <a:pt x="838" y="9588"/>
                    <a:pt x="866" y="9694"/>
                    <a:pt x="948" y="9744"/>
                  </a:cubicBezTo>
                  <a:cubicBezTo>
                    <a:pt x="977" y="9764"/>
                    <a:pt x="1014" y="9776"/>
                    <a:pt x="1052" y="9776"/>
                  </a:cubicBezTo>
                  <a:cubicBezTo>
                    <a:pt x="1101" y="9776"/>
                    <a:pt x="1153" y="9755"/>
                    <a:pt x="1193" y="9702"/>
                  </a:cubicBezTo>
                  <a:lnTo>
                    <a:pt x="1973" y="8690"/>
                  </a:lnTo>
                  <a:cubicBezTo>
                    <a:pt x="2214" y="8859"/>
                    <a:pt x="2472" y="8998"/>
                    <a:pt x="2745" y="9104"/>
                  </a:cubicBezTo>
                  <a:lnTo>
                    <a:pt x="2403" y="10640"/>
                  </a:lnTo>
                  <a:cubicBezTo>
                    <a:pt x="2381" y="10734"/>
                    <a:pt x="2436" y="10829"/>
                    <a:pt x="2529" y="10855"/>
                  </a:cubicBezTo>
                  <a:cubicBezTo>
                    <a:pt x="2547" y="10861"/>
                    <a:pt x="2567" y="10864"/>
                    <a:pt x="2586" y="10864"/>
                  </a:cubicBezTo>
                  <a:cubicBezTo>
                    <a:pt x="2587" y="10864"/>
                    <a:pt x="2588" y="10864"/>
                    <a:pt x="2589" y="10864"/>
                  </a:cubicBezTo>
                  <a:cubicBezTo>
                    <a:pt x="2662" y="10864"/>
                    <a:pt x="2727" y="10817"/>
                    <a:pt x="2752" y="10748"/>
                  </a:cubicBezTo>
                  <a:lnTo>
                    <a:pt x="3347" y="9288"/>
                  </a:lnTo>
                  <a:cubicBezTo>
                    <a:pt x="3592" y="9343"/>
                    <a:pt x="3842" y="9371"/>
                    <a:pt x="4093" y="9371"/>
                  </a:cubicBezTo>
                  <a:cubicBezTo>
                    <a:pt x="4099" y="9371"/>
                    <a:pt x="4104" y="9371"/>
                    <a:pt x="4109" y="9371"/>
                  </a:cubicBezTo>
                  <a:lnTo>
                    <a:pt x="4126" y="10682"/>
                  </a:lnTo>
                  <a:cubicBezTo>
                    <a:pt x="4127" y="10777"/>
                    <a:pt x="4202" y="10855"/>
                    <a:pt x="4297" y="10861"/>
                  </a:cubicBezTo>
                  <a:cubicBezTo>
                    <a:pt x="4301" y="10861"/>
                    <a:pt x="4306" y="10862"/>
                    <a:pt x="4311" y="10862"/>
                  </a:cubicBezTo>
                  <a:cubicBezTo>
                    <a:pt x="4400" y="10862"/>
                    <a:pt x="4477" y="10796"/>
                    <a:pt x="4491" y="10707"/>
                  </a:cubicBezTo>
                  <a:lnTo>
                    <a:pt x="4711" y="9306"/>
                  </a:lnTo>
                  <a:cubicBezTo>
                    <a:pt x="4862" y="9273"/>
                    <a:pt x="5010" y="9229"/>
                    <a:pt x="5154" y="9171"/>
                  </a:cubicBezTo>
                  <a:lnTo>
                    <a:pt x="5274" y="9211"/>
                  </a:lnTo>
                  <a:cubicBezTo>
                    <a:pt x="5332" y="9230"/>
                    <a:pt x="5392" y="9239"/>
                    <a:pt x="5451" y="9239"/>
                  </a:cubicBezTo>
                  <a:cubicBezTo>
                    <a:pt x="5632" y="9239"/>
                    <a:pt x="5806" y="9152"/>
                    <a:pt x="5913" y="8997"/>
                  </a:cubicBezTo>
                  <a:lnTo>
                    <a:pt x="6221" y="9099"/>
                  </a:lnTo>
                  <a:cubicBezTo>
                    <a:pt x="6226" y="9100"/>
                    <a:pt x="6231" y="9101"/>
                    <a:pt x="6236" y="9101"/>
                  </a:cubicBezTo>
                  <a:cubicBezTo>
                    <a:pt x="6243" y="9101"/>
                    <a:pt x="6251" y="9099"/>
                    <a:pt x="6258" y="9097"/>
                  </a:cubicBezTo>
                  <a:cubicBezTo>
                    <a:pt x="6287" y="9083"/>
                    <a:pt x="6981" y="8772"/>
                    <a:pt x="7141" y="8326"/>
                  </a:cubicBezTo>
                  <a:cubicBezTo>
                    <a:pt x="7194" y="8188"/>
                    <a:pt x="7184" y="8034"/>
                    <a:pt x="7115" y="7904"/>
                  </a:cubicBezTo>
                  <a:cubicBezTo>
                    <a:pt x="7082" y="7836"/>
                    <a:pt x="7022" y="7763"/>
                    <a:pt x="6933" y="7685"/>
                  </a:cubicBezTo>
                  <a:cubicBezTo>
                    <a:pt x="7241" y="7012"/>
                    <a:pt x="7592" y="6097"/>
                    <a:pt x="7688" y="5809"/>
                  </a:cubicBezTo>
                  <a:cubicBezTo>
                    <a:pt x="7958" y="5004"/>
                    <a:pt x="7874" y="4217"/>
                    <a:pt x="7447" y="3537"/>
                  </a:cubicBezTo>
                  <a:cubicBezTo>
                    <a:pt x="7057" y="2912"/>
                    <a:pt x="6405" y="2410"/>
                    <a:pt x="5561" y="2084"/>
                  </a:cubicBezTo>
                  <a:lnTo>
                    <a:pt x="5898" y="866"/>
                  </a:lnTo>
                  <a:cubicBezTo>
                    <a:pt x="6177" y="952"/>
                    <a:pt x="6563" y="1046"/>
                    <a:pt x="6826" y="1046"/>
                  </a:cubicBezTo>
                  <a:cubicBezTo>
                    <a:pt x="6977" y="1046"/>
                    <a:pt x="7088" y="1015"/>
                    <a:pt x="7114" y="935"/>
                  </a:cubicBezTo>
                  <a:cubicBezTo>
                    <a:pt x="7147" y="836"/>
                    <a:pt x="7047" y="719"/>
                    <a:pt x="6807" y="576"/>
                  </a:cubicBezTo>
                  <a:cubicBezTo>
                    <a:pt x="6596" y="451"/>
                    <a:pt x="6304" y="324"/>
                    <a:pt x="5984" y="217"/>
                  </a:cubicBezTo>
                  <a:cubicBezTo>
                    <a:pt x="5701" y="123"/>
                    <a:pt x="5240" y="1"/>
                    <a:pt x="493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40"/>
            <p:cNvSpPr/>
            <p:nvPr/>
          </p:nvSpPr>
          <p:spPr>
            <a:xfrm>
              <a:off x="4200125" y="2652625"/>
              <a:ext cx="61525" cy="23625"/>
            </a:xfrm>
            <a:custGeom>
              <a:avLst/>
              <a:gdLst/>
              <a:ahLst/>
              <a:cxnLst/>
              <a:rect l="l" t="t" r="r" b="b"/>
              <a:pathLst>
                <a:path w="2461" h="945" extrusionOk="0">
                  <a:moveTo>
                    <a:pt x="286" y="1"/>
                  </a:moveTo>
                  <a:cubicBezTo>
                    <a:pt x="151" y="1"/>
                    <a:pt x="65" y="25"/>
                    <a:pt x="47" y="77"/>
                  </a:cubicBezTo>
                  <a:cubicBezTo>
                    <a:pt x="0" y="219"/>
                    <a:pt x="492" y="511"/>
                    <a:pt x="1145" y="730"/>
                  </a:cubicBezTo>
                  <a:cubicBezTo>
                    <a:pt x="1560" y="868"/>
                    <a:pt x="1942" y="944"/>
                    <a:pt x="2177" y="944"/>
                  </a:cubicBezTo>
                  <a:cubicBezTo>
                    <a:pt x="2311" y="944"/>
                    <a:pt x="2397" y="920"/>
                    <a:pt x="2414" y="868"/>
                  </a:cubicBezTo>
                  <a:cubicBezTo>
                    <a:pt x="2461" y="725"/>
                    <a:pt x="1969" y="433"/>
                    <a:pt x="1317" y="215"/>
                  </a:cubicBezTo>
                  <a:cubicBezTo>
                    <a:pt x="901" y="76"/>
                    <a:pt x="520" y="1"/>
                    <a:pt x="2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40"/>
            <p:cNvSpPr/>
            <p:nvPr/>
          </p:nvSpPr>
          <p:spPr>
            <a:xfrm>
              <a:off x="4197450" y="2663150"/>
              <a:ext cx="34500" cy="82925"/>
            </a:xfrm>
            <a:custGeom>
              <a:avLst/>
              <a:gdLst/>
              <a:ahLst/>
              <a:cxnLst/>
              <a:rect l="l" t="t" r="r" b="b"/>
              <a:pathLst>
                <a:path w="1380" h="3317" extrusionOk="0">
                  <a:moveTo>
                    <a:pt x="1288" y="1"/>
                  </a:moveTo>
                  <a:cubicBezTo>
                    <a:pt x="1240" y="1"/>
                    <a:pt x="1173" y="65"/>
                    <a:pt x="1117" y="202"/>
                  </a:cubicBezTo>
                  <a:lnTo>
                    <a:pt x="0" y="3150"/>
                  </a:lnTo>
                  <a:lnTo>
                    <a:pt x="496" y="3316"/>
                  </a:lnTo>
                  <a:lnTo>
                    <a:pt x="1338" y="260"/>
                  </a:lnTo>
                  <a:cubicBezTo>
                    <a:pt x="1379" y="91"/>
                    <a:pt x="1346" y="1"/>
                    <a:pt x="12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40"/>
            <p:cNvSpPr/>
            <p:nvPr/>
          </p:nvSpPr>
          <p:spPr>
            <a:xfrm>
              <a:off x="4105775" y="2836325"/>
              <a:ext cx="44850" cy="58150"/>
            </a:xfrm>
            <a:custGeom>
              <a:avLst/>
              <a:gdLst/>
              <a:ahLst/>
              <a:cxnLst/>
              <a:rect l="l" t="t" r="r" b="b"/>
              <a:pathLst>
                <a:path w="1794" h="2326" extrusionOk="0">
                  <a:moveTo>
                    <a:pt x="1186" y="0"/>
                  </a:moveTo>
                  <a:lnTo>
                    <a:pt x="54" y="2130"/>
                  </a:lnTo>
                  <a:cubicBezTo>
                    <a:pt x="0" y="2231"/>
                    <a:pt x="85" y="2325"/>
                    <a:pt x="174" y="2325"/>
                  </a:cubicBezTo>
                  <a:cubicBezTo>
                    <a:pt x="210" y="2325"/>
                    <a:pt x="247" y="2310"/>
                    <a:pt x="275" y="2273"/>
                  </a:cubicBezTo>
                  <a:lnTo>
                    <a:pt x="1793" y="306"/>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40"/>
            <p:cNvSpPr/>
            <p:nvPr/>
          </p:nvSpPr>
          <p:spPr>
            <a:xfrm>
              <a:off x="4187525" y="2856275"/>
              <a:ext cx="16700" cy="65400"/>
            </a:xfrm>
            <a:custGeom>
              <a:avLst/>
              <a:gdLst/>
              <a:ahLst/>
              <a:cxnLst/>
              <a:rect l="l" t="t" r="r" b="b"/>
              <a:pathLst>
                <a:path w="668" h="2616" extrusionOk="0">
                  <a:moveTo>
                    <a:pt x="1" y="0"/>
                  </a:moveTo>
                  <a:lnTo>
                    <a:pt x="31" y="2485"/>
                  </a:lnTo>
                  <a:cubicBezTo>
                    <a:pt x="32" y="2570"/>
                    <a:pt x="98" y="2615"/>
                    <a:pt x="165" y="2615"/>
                  </a:cubicBezTo>
                  <a:cubicBezTo>
                    <a:pt x="223" y="2615"/>
                    <a:pt x="282" y="2580"/>
                    <a:pt x="294" y="2504"/>
                  </a:cubicBezTo>
                  <a:lnTo>
                    <a:pt x="668" y="121"/>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40"/>
            <p:cNvSpPr/>
            <p:nvPr/>
          </p:nvSpPr>
          <p:spPr>
            <a:xfrm>
              <a:off x="4144650" y="2856975"/>
              <a:ext cx="29600" cy="64700"/>
            </a:xfrm>
            <a:custGeom>
              <a:avLst/>
              <a:gdLst/>
              <a:ahLst/>
              <a:cxnLst/>
              <a:rect l="l" t="t" r="r" b="b"/>
              <a:pathLst>
                <a:path w="1184" h="2588" extrusionOk="0">
                  <a:moveTo>
                    <a:pt x="560" y="0"/>
                  </a:moveTo>
                  <a:lnTo>
                    <a:pt x="22" y="2427"/>
                  </a:lnTo>
                  <a:cubicBezTo>
                    <a:pt x="1" y="2524"/>
                    <a:pt x="77" y="2588"/>
                    <a:pt x="154" y="2588"/>
                  </a:cubicBezTo>
                  <a:cubicBezTo>
                    <a:pt x="202" y="2588"/>
                    <a:pt x="250" y="2563"/>
                    <a:pt x="273" y="2505"/>
                  </a:cubicBezTo>
                  <a:lnTo>
                    <a:pt x="1183" y="271"/>
                  </a:lnTo>
                  <a:lnTo>
                    <a:pt x="56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40"/>
            <p:cNvSpPr/>
            <p:nvPr/>
          </p:nvSpPr>
          <p:spPr>
            <a:xfrm>
              <a:off x="4108275" y="2831300"/>
              <a:ext cx="125725" cy="53100"/>
            </a:xfrm>
            <a:custGeom>
              <a:avLst/>
              <a:gdLst/>
              <a:ahLst/>
              <a:cxnLst/>
              <a:rect l="l" t="t" r="r" b="b"/>
              <a:pathLst>
                <a:path w="5029" h="2124" extrusionOk="0">
                  <a:moveTo>
                    <a:pt x="121" y="1"/>
                  </a:moveTo>
                  <a:cubicBezTo>
                    <a:pt x="81" y="1"/>
                    <a:pt x="41" y="1"/>
                    <a:pt x="1" y="2"/>
                  </a:cubicBezTo>
                  <a:cubicBezTo>
                    <a:pt x="245" y="949"/>
                    <a:pt x="1000" y="1602"/>
                    <a:pt x="1996" y="1935"/>
                  </a:cubicBezTo>
                  <a:cubicBezTo>
                    <a:pt x="2371" y="2060"/>
                    <a:pt x="2747" y="2124"/>
                    <a:pt x="3111" y="2124"/>
                  </a:cubicBezTo>
                  <a:cubicBezTo>
                    <a:pt x="3837" y="2124"/>
                    <a:pt x="4513" y="1869"/>
                    <a:pt x="5029" y="1341"/>
                  </a:cubicBezTo>
                  <a:cubicBezTo>
                    <a:pt x="3542" y="590"/>
                    <a:pt x="1806" y="1"/>
                    <a:pt x="121" y="1"/>
                  </a:cubicBezTo>
                  <a:close/>
                </a:path>
              </a:pathLst>
            </a:custGeom>
            <a:solidFill>
              <a:srgbClr val="1EBD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40"/>
            <p:cNvSpPr/>
            <p:nvPr/>
          </p:nvSpPr>
          <p:spPr>
            <a:xfrm>
              <a:off x="4101050" y="2825000"/>
              <a:ext cx="132450" cy="56325"/>
            </a:xfrm>
            <a:custGeom>
              <a:avLst/>
              <a:gdLst/>
              <a:ahLst/>
              <a:cxnLst/>
              <a:rect l="l" t="t" r="r" b="b"/>
              <a:pathLst>
                <a:path w="5298" h="2253" extrusionOk="0">
                  <a:moveTo>
                    <a:pt x="152" y="0"/>
                  </a:moveTo>
                  <a:lnTo>
                    <a:pt x="89" y="185"/>
                  </a:lnTo>
                  <a:cubicBezTo>
                    <a:pt x="0" y="453"/>
                    <a:pt x="144" y="742"/>
                    <a:pt x="412" y="832"/>
                  </a:cubicBezTo>
                  <a:lnTo>
                    <a:pt x="4590" y="2226"/>
                  </a:lnTo>
                  <a:cubicBezTo>
                    <a:pt x="4643" y="2244"/>
                    <a:pt x="4698" y="2253"/>
                    <a:pt x="4751" y="2253"/>
                  </a:cubicBezTo>
                  <a:cubicBezTo>
                    <a:pt x="4965" y="2253"/>
                    <a:pt x="5164" y="2117"/>
                    <a:pt x="5236" y="1903"/>
                  </a:cubicBezTo>
                  <a:lnTo>
                    <a:pt x="5298" y="1718"/>
                  </a:lnTo>
                  <a:lnTo>
                    <a:pt x="152" y="0"/>
                  </a:lnTo>
                  <a:close/>
                </a:path>
              </a:pathLst>
            </a:custGeom>
            <a:solidFill>
              <a:srgbClr val="F758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40"/>
            <p:cNvSpPr/>
            <p:nvPr/>
          </p:nvSpPr>
          <p:spPr>
            <a:xfrm>
              <a:off x="4096500" y="2696425"/>
              <a:ext cx="192800" cy="165075"/>
            </a:xfrm>
            <a:custGeom>
              <a:avLst/>
              <a:gdLst/>
              <a:ahLst/>
              <a:cxnLst/>
              <a:rect l="l" t="t" r="r" b="b"/>
              <a:pathLst>
                <a:path w="7712" h="6603" extrusionOk="0">
                  <a:moveTo>
                    <a:pt x="3378" y="1"/>
                  </a:moveTo>
                  <a:cubicBezTo>
                    <a:pt x="2161" y="1"/>
                    <a:pt x="1122" y="587"/>
                    <a:pt x="703" y="1842"/>
                  </a:cubicBezTo>
                  <a:cubicBezTo>
                    <a:pt x="509" y="2419"/>
                    <a:pt x="1" y="4480"/>
                    <a:pt x="126" y="5037"/>
                  </a:cubicBezTo>
                  <a:cubicBezTo>
                    <a:pt x="159" y="5037"/>
                    <a:pt x="193" y="5037"/>
                    <a:pt x="226" y="5037"/>
                  </a:cubicBezTo>
                  <a:cubicBezTo>
                    <a:pt x="2194" y="5037"/>
                    <a:pt x="4231" y="5727"/>
                    <a:pt x="5975" y="6602"/>
                  </a:cubicBezTo>
                  <a:cubicBezTo>
                    <a:pt x="6267" y="6280"/>
                    <a:pt x="6988" y="4428"/>
                    <a:pt x="7135" y="3990"/>
                  </a:cubicBezTo>
                  <a:cubicBezTo>
                    <a:pt x="7712" y="2262"/>
                    <a:pt x="6585" y="840"/>
                    <a:pt x="4810" y="247"/>
                  </a:cubicBezTo>
                  <a:cubicBezTo>
                    <a:pt x="4323" y="84"/>
                    <a:pt x="3838" y="1"/>
                    <a:pt x="33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40"/>
            <p:cNvSpPr/>
            <p:nvPr/>
          </p:nvSpPr>
          <p:spPr>
            <a:xfrm>
              <a:off x="4085200" y="2792100"/>
              <a:ext cx="183150" cy="85500"/>
            </a:xfrm>
            <a:custGeom>
              <a:avLst/>
              <a:gdLst/>
              <a:ahLst/>
              <a:cxnLst/>
              <a:rect l="l" t="t" r="r" b="b"/>
              <a:pathLst>
                <a:path w="7326" h="3420" extrusionOk="0">
                  <a:moveTo>
                    <a:pt x="803" y="1"/>
                  </a:moveTo>
                  <a:cubicBezTo>
                    <a:pt x="481" y="1"/>
                    <a:pt x="255" y="70"/>
                    <a:pt x="207" y="251"/>
                  </a:cubicBezTo>
                  <a:cubicBezTo>
                    <a:pt x="1" y="1040"/>
                    <a:pt x="413" y="1522"/>
                    <a:pt x="413" y="1522"/>
                  </a:cubicBezTo>
                  <a:lnTo>
                    <a:pt x="6184" y="3420"/>
                  </a:lnTo>
                  <a:cubicBezTo>
                    <a:pt x="6184" y="3420"/>
                    <a:pt x="7326" y="2915"/>
                    <a:pt x="7017" y="2297"/>
                  </a:cubicBezTo>
                  <a:cubicBezTo>
                    <a:pt x="6708" y="1679"/>
                    <a:pt x="4032" y="786"/>
                    <a:pt x="4032" y="786"/>
                  </a:cubicBezTo>
                  <a:cubicBezTo>
                    <a:pt x="4032" y="786"/>
                    <a:pt x="1883" y="1"/>
                    <a:pt x="8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40"/>
            <p:cNvSpPr/>
            <p:nvPr/>
          </p:nvSpPr>
          <p:spPr>
            <a:xfrm>
              <a:off x="4186750" y="2824475"/>
              <a:ext cx="36950" cy="34225"/>
            </a:xfrm>
            <a:custGeom>
              <a:avLst/>
              <a:gdLst/>
              <a:ahLst/>
              <a:cxnLst/>
              <a:rect l="l" t="t" r="r" b="b"/>
              <a:pathLst>
                <a:path w="1478" h="1369" extrusionOk="0">
                  <a:moveTo>
                    <a:pt x="592" y="1"/>
                  </a:moveTo>
                  <a:cubicBezTo>
                    <a:pt x="410" y="400"/>
                    <a:pt x="196" y="783"/>
                    <a:pt x="0" y="1175"/>
                  </a:cubicBezTo>
                  <a:lnTo>
                    <a:pt x="588" y="1369"/>
                  </a:lnTo>
                  <a:cubicBezTo>
                    <a:pt x="913" y="1064"/>
                    <a:pt x="1217" y="735"/>
                    <a:pt x="1478" y="376"/>
                  </a:cubicBezTo>
                  <a:cubicBezTo>
                    <a:pt x="1182" y="233"/>
                    <a:pt x="854" y="100"/>
                    <a:pt x="5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40"/>
            <p:cNvSpPr/>
            <p:nvPr/>
          </p:nvSpPr>
          <p:spPr>
            <a:xfrm>
              <a:off x="4211725" y="2838325"/>
              <a:ext cx="42775" cy="31825"/>
            </a:xfrm>
            <a:custGeom>
              <a:avLst/>
              <a:gdLst/>
              <a:ahLst/>
              <a:cxnLst/>
              <a:rect l="l" t="t" r="r" b="b"/>
              <a:pathLst>
                <a:path w="1711" h="1273" extrusionOk="0">
                  <a:moveTo>
                    <a:pt x="863" y="1"/>
                  </a:moveTo>
                  <a:cubicBezTo>
                    <a:pt x="610" y="353"/>
                    <a:pt x="315" y="679"/>
                    <a:pt x="0" y="979"/>
                  </a:cubicBezTo>
                  <a:lnTo>
                    <a:pt x="891" y="1273"/>
                  </a:lnTo>
                  <a:cubicBezTo>
                    <a:pt x="891" y="1273"/>
                    <a:pt x="1711" y="910"/>
                    <a:pt x="1490" y="466"/>
                  </a:cubicBezTo>
                  <a:cubicBezTo>
                    <a:pt x="1418" y="322"/>
                    <a:pt x="1169" y="157"/>
                    <a:pt x="8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40"/>
            <p:cNvSpPr/>
            <p:nvPr/>
          </p:nvSpPr>
          <p:spPr>
            <a:xfrm>
              <a:off x="4158350" y="2812000"/>
              <a:ext cx="33475" cy="37900"/>
            </a:xfrm>
            <a:custGeom>
              <a:avLst/>
              <a:gdLst/>
              <a:ahLst/>
              <a:cxnLst/>
              <a:rect l="l" t="t" r="r" b="b"/>
              <a:pathLst>
                <a:path w="1339" h="1516" extrusionOk="0">
                  <a:moveTo>
                    <a:pt x="357" y="1"/>
                  </a:moveTo>
                  <a:cubicBezTo>
                    <a:pt x="272" y="303"/>
                    <a:pt x="199" y="607"/>
                    <a:pt x="106" y="907"/>
                  </a:cubicBezTo>
                  <a:cubicBezTo>
                    <a:pt x="75" y="1007"/>
                    <a:pt x="45" y="1140"/>
                    <a:pt x="0" y="1270"/>
                  </a:cubicBezTo>
                  <a:lnTo>
                    <a:pt x="745" y="1515"/>
                  </a:lnTo>
                  <a:cubicBezTo>
                    <a:pt x="942" y="1122"/>
                    <a:pt x="1157" y="736"/>
                    <a:pt x="1338" y="335"/>
                  </a:cubicBezTo>
                  <a:cubicBezTo>
                    <a:pt x="1126" y="257"/>
                    <a:pt x="983" y="209"/>
                    <a:pt x="983" y="209"/>
                  </a:cubicBezTo>
                  <a:cubicBezTo>
                    <a:pt x="983" y="209"/>
                    <a:pt x="720" y="113"/>
                    <a:pt x="3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40"/>
            <p:cNvSpPr/>
            <p:nvPr/>
          </p:nvSpPr>
          <p:spPr>
            <a:xfrm>
              <a:off x="4129300" y="2802325"/>
              <a:ext cx="28000" cy="38250"/>
            </a:xfrm>
            <a:custGeom>
              <a:avLst/>
              <a:gdLst/>
              <a:ahLst/>
              <a:cxnLst/>
              <a:rect l="l" t="t" r="r" b="b"/>
              <a:pathLst>
                <a:path w="1120" h="1530" extrusionOk="0">
                  <a:moveTo>
                    <a:pt x="84" y="1"/>
                  </a:moveTo>
                  <a:cubicBezTo>
                    <a:pt x="10" y="420"/>
                    <a:pt x="7" y="847"/>
                    <a:pt x="0" y="1274"/>
                  </a:cubicBezTo>
                  <a:lnTo>
                    <a:pt x="777" y="1530"/>
                  </a:lnTo>
                  <a:cubicBezTo>
                    <a:pt x="856" y="1311"/>
                    <a:pt x="904" y="1043"/>
                    <a:pt x="941" y="913"/>
                  </a:cubicBezTo>
                  <a:cubicBezTo>
                    <a:pt x="1004" y="696"/>
                    <a:pt x="1058" y="476"/>
                    <a:pt x="1119" y="258"/>
                  </a:cubicBezTo>
                  <a:cubicBezTo>
                    <a:pt x="798" y="162"/>
                    <a:pt x="422" y="61"/>
                    <a:pt x="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40"/>
            <p:cNvSpPr/>
            <p:nvPr/>
          </p:nvSpPr>
          <p:spPr>
            <a:xfrm>
              <a:off x="4093925" y="2799025"/>
              <a:ext cx="23725" cy="32000"/>
            </a:xfrm>
            <a:custGeom>
              <a:avLst/>
              <a:gdLst/>
              <a:ahLst/>
              <a:cxnLst/>
              <a:rect l="l" t="t" r="r" b="b"/>
              <a:pathLst>
                <a:path w="949" h="1280" extrusionOk="0">
                  <a:moveTo>
                    <a:pt x="580" y="0"/>
                  </a:moveTo>
                  <a:cubicBezTo>
                    <a:pt x="348" y="0"/>
                    <a:pt x="184" y="50"/>
                    <a:pt x="149" y="181"/>
                  </a:cubicBezTo>
                  <a:cubicBezTo>
                    <a:pt x="0" y="747"/>
                    <a:pt x="297" y="1093"/>
                    <a:pt x="297" y="1093"/>
                  </a:cubicBezTo>
                  <a:lnTo>
                    <a:pt x="865" y="1279"/>
                  </a:lnTo>
                  <a:cubicBezTo>
                    <a:pt x="872" y="861"/>
                    <a:pt x="878" y="444"/>
                    <a:pt x="949" y="31"/>
                  </a:cubicBezTo>
                  <a:cubicBezTo>
                    <a:pt x="815" y="11"/>
                    <a:pt x="690" y="0"/>
                    <a:pt x="5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8" name="Google Shape;2188;p40"/>
          <p:cNvGrpSpPr/>
          <p:nvPr/>
        </p:nvGrpSpPr>
        <p:grpSpPr>
          <a:xfrm>
            <a:off x="5222904" y="1328048"/>
            <a:ext cx="364057" cy="318910"/>
            <a:chOff x="6203979" y="375548"/>
            <a:chExt cx="364057" cy="318910"/>
          </a:xfrm>
        </p:grpSpPr>
        <p:grpSp>
          <p:nvGrpSpPr>
            <p:cNvPr id="2189" name="Google Shape;2189;p40"/>
            <p:cNvGrpSpPr/>
            <p:nvPr/>
          </p:nvGrpSpPr>
          <p:grpSpPr>
            <a:xfrm>
              <a:off x="6203979" y="375548"/>
              <a:ext cx="364057" cy="318910"/>
              <a:chOff x="5085975" y="3722900"/>
              <a:chExt cx="126400" cy="110725"/>
            </a:xfrm>
          </p:grpSpPr>
          <p:sp>
            <p:nvSpPr>
              <p:cNvPr id="2190" name="Google Shape;2190;p40"/>
              <p:cNvSpPr/>
              <p:nvPr/>
            </p:nvSpPr>
            <p:spPr>
              <a:xfrm>
                <a:off x="5087475" y="3724200"/>
                <a:ext cx="117725" cy="108100"/>
              </a:xfrm>
              <a:custGeom>
                <a:avLst/>
                <a:gdLst/>
                <a:ahLst/>
                <a:cxnLst/>
                <a:rect l="l" t="t" r="r" b="b"/>
                <a:pathLst>
                  <a:path w="4709" h="4324" extrusionOk="0">
                    <a:moveTo>
                      <a:pt x="2474" y="1"/>
                    </a:moveTo>
                    <a:cubicBezTo>
                      <a:pt x="2291" y="1"/>
                      <a:pt x="2107" y="24"/>
                      <a:pt x="1927" y="72"/>
                    </a:cubicBezTo>
                    <a:lnTo>
                      <a:pt x="1927" y="72"/>
                    </a:lnTo>
                    <a:cubicBezTo>
                      <a:pt x="1927" y="71"/>
                      <a:pt x="1927" y="70"/>
                      <a:pt x="1928" y="69"/>
                    </a:cubicBezTo>
                    <a:lnTo>
                      <a:pt x="1928" y="69"/>
                    </a:lnTo>
                    <a:cubicBezTo>
                      <a:pt x="1915" y="73"/>
                      <a:pt x="1903" y="78"/>
                      <a:pt x="1890" y="81"/>
                    </a:cubicBezTo>
                    <a:cubicBezTo>
                      <a:pt x="1849" y="92"/>
                      <a:pt x="1809" y="105"/>
                      <a:pt x="1771" y="119"/>
                    </a:cubicBezTo>
                    <a:cubicBezTo>
                      <a:pt x="1742" y="128"/>
                      <a:pt x="1714" y="138"/>
                      <a:pt x="1687" y="149"/>
                    </a:cubicBezTo>
                    <a:cubicBezTo>
                      <a:pt x="1647" y="164"/>
                      <a:pt x="1609" y="181"/>
                      <a:pt x="1571" y="198"/>
                    </a:cubicBezTo>
                    <a:cubicBezTo>
                      <a:pt x="1544" y="210"/>
                      <a:pt x="1517" y="223"/>
                      <a:pt x="1491" y="236"/>
                    </a:cubicBezTo>
                    <a:cubicBezTo>
                      <a:pt x="1452" y="256"/>
                      <a:pt x="1416" y="276"/>
                      <a:pt x="1380" y="297"/>
                    </a:cubicBezTo>
                    <a:cubicBezTo>
                      <a:pt x="1355" y="312"/>
                      <a:pt x="1328" y="327"/>
                      <a:pt x="1303" y="342"/>
                    </a:cubicBezTo>
                    <a:cubicBezTo>
                      <a:pt x="1267" y="365"/>
                      <a:pt x="1233" y="390"/>
                      <a:pt x="1199" y="414"/>
                    </a:cubicBezTo>
                    <a:cubicBezTo>
                      <a:pt x="1175" y="432"/>
                      <a:pt x="1151" y="449"/>
                      <a:pt x="1126" y="467"/>
                    </a:cubicBezTo>
                    <a:cubicBezTo>
                      <a:pt x="1093" y="495"/>
                      <a:pt x="1060" y="524"/>
                      <a:pt x="1028" y="553"/>
                    </a:cubicBezTo>
                    <a:cubicBezTo>
                      <a:pt x="1006" y="572"/>
                      <a:pt x="983" y="591"/>
                      <a:pt x="963" y="611"/>
                    </a:cubicBezTo>
                    <a:cubicBezTo>
                      <a:pt x="931" y="643"/>
                      <a:pt x="901" y="676"/>
                      <a:pt x="869" y="710"/>
                    </a:cubicBezTo>
                    <a:cubicBezTo>
                      <a:pt x="851" y="732"/>
                      <a:pt x="831" y="751"/>
                      <a:pt x="813" y="773"/>
                    </a:cubicBezTo>
                    <a:cubicBezTo>
                      <a:pt x="780" y="811"/>
                      <a:pt x="751" y="852"/>
                      <a:pt x="721" y="893"/>
                    </a:cubicBezTo>
                    <a:cubicBezTo>
                      <a:pt x="707" y="913"/>
                      <a:pt x="691" y="931"/>
                      <a:pt x="678" y="952"/>
                    </a:cubicBezTo>
                    <a:cubicBezTo>
                      <a:pt x="635" y="1014"/>
                      <a:pt x="596" y="1080"/>
                      <a:pt x="560" y="1146"/>
                    </a:cubicBezTo>
                    <a:cubicBezTo>
                      <a:pt x="0" y="2202"/>
                      <a:pt x="400" y="3511"/>
                      <a:pt x="1455" y="4072"/>
                    </a:cubicBezTo>
                    <a:cubicBezTo>
                      <a:pt x="1515" y="4103"/>
                      <a:pt x="1576" y="4132"/>
                      <a:pt x="1639" y="4158"/>
                    </a:cubicBezTo>
                    <a:cubicBezTo>
                      <a:pt x="1658" y="4166"/>
                      <a:pt x="1677" y="4173"/>
                      <a:pt x="1696" y="4180"/>
                    </a:cubicBezTo>
                    <a:cubicBezTo>
                      <a:pt x="1740" y="4197"/>
                      <a:pt x="1783" y="4213"/>
                      <a:pt x="1827" y="4226"/>
                    </a:cubicBezTo>
                    <a:cubicBezTo>
                      <a:pt x="1849" y="4232"/>
                      <a:pt x="1872" y="4239"/>
                      <a:pt x="1895" y="4245"/>
                    </a:cubicBezTo>
                    <a:cubicBezTo>
                      <a:pt x="1938" y="4257"/>
                      <a:pt x="1981" y="4268"/>
                      <a:pt x="2026" y="4277"/>
                    </a:cubicBezTo>
                    <a:cubicBezTo>
                      <a:pt x="2046" y="4281"/>
                      <a:pt x="2066" y="4286"/>
                      <a:pt x="2087" y="4290"/>
                    </a:cubicBezTo>
                    <a:cubicBezTo>
                      <a:pt x="2148" y="4301"/>
                      <a:pt x="2210" y="4310"/>
                      <a:pt x="2272" y="4315"/>
                    </a:cubicBezTo>
                    <a:cubicBezTo>
                      <a:pt x="2279" y="4316"/>
                      <a:pt x="2286" y="4316"/>
                      <a:pt x="2295" y="4317"/>
                    </a:cubicBezTo>
                    <a:cubicBezTo>
                      <a:pt x="2351" y="4322"/>
                      <a:pt x="2409" y="4323"/>
                      <a:pt x="2467" y="4323"/>
                    </a:cubicBezTo>
                    <a:cubicBezTo>
                      <a:pt x="2490" y="4323"/>
                      <a:pt x="2512" y="4322"/>
                      <a:pt x="2535" y="4322"/>
                    </a:cubicBezTo>
                    <a:cubicBezTo>
                      <a:pt x="2576" y="4321"/>
                      <a:pt x="2617" y="4319"/>
                      <a:pt x="2657" y="4315"/>
                    </a:cubicBezTo>
                    <a:cubicBezTo>
                      <a:pt x="2682" y="4313"/>
                      <a:pt x="2708" y="4310"/>
                      <a:pt x="2734" y="4307"/>
                    </a:cubicBezTo>
                    <a:cubicBezTo>
                      <a:pt x="2772" y="4302"/>
                      <a:pt x="2811" y="4296"/>
                      <a:pt x="2849" y="4289"/>
                    </a:cubicBezTo>
                    <a:cubicBezTo>
                      <a:pt x="2873" y="4285"/>
                      <a:pt x="2898" y="4281"/>
                      <a:pt x="2922" y="4275"/>
                    </a:cubicBezTo>
                    <a:cubicBezTo>
                      <a:pt x="2972" y="4265"/>
                      <a:pt x="3020" y="4252"/>
                      <a:pt x="3068" y="4238"/>
                    </a:cubicBezTo>
                    <a:cubicBezTo>
                      <a:pt x="3095" y="4231"/>
                      <a:pt x="3122" y="4222"/>
                      <a:pt x="3148" y="4213"/>
                    </a:cubicBezTo>
                    <a:cubicBezTo>
                      <a:pt x="3190" y="4200"/>
                      <a:pt x="3232" y="4185"/>
                      <a:pt x="3273" y="4168"/>
                    </a:cubicBezTo>
                    <a:cubicBezTo>
                      <a:pt x="3299" y="4158"/>
                      <a:pt x="3325" y="4145"/>
                      <a:pt x="3350" y="4135"/>
                    </a:cubicBezTo>
                    <a:cubicBezTo>
                      <a:pt x="3382" y="4120"/>
                      <a:pt x="3413" y="4106"/>
                      <a:pt x="3444" y="4090"/>
                    </a:cubicBezTo>
                    <a:cubicBezTo>
                      <a:pt x="3470" y="4077"/>
                      <a:pt x="3497" y="4063"/>
                      <a:pt x="3523" y="4048"/>
                    </a:cubicBezTo>
                    <a:cubicBezTo>
                      <a:pt x="3553" y="4033"/>
                      <a:pt x="3581" y="4014"/>
                      <a:pt x="3610" y="3996"/>
                    </a:cubicBezTo>
                    <a:cubicBezTo>
                      <a:pt x="3635" y="3981"/>
                      <a:pt x="3660" y="3966"/>
                      <a:pt x="3686" y="3950"/>
                    </a:cubicBezTo>
                    <a:cubicBezTo>
                      <a:pt x="3720" y="3926"/>
                      <a:pt x="3753" y="3900"/>
                      <a:pt x="3787" y="3875"/>
                    </a:cubicBezTo>
                    <a:cubicBezTo>
                      <a:pt x="3819" y="3850"/>
                      <a:pt x="3853" y="3822"/>
                      <a:pt x="3885" y="3795"/>
                    </a:cubicBezTo>
                    <a:cubicBezTo>
                      <a:pt x="3909" y="3774"/>
                      <a:pt x="3934" y="3752"/>
                      <a:pt x="3958" y="3731"/>
                    </a:cubicBezTo>
                    <a:lnTo>
                      <a:pt x="3956" y="3731"/>
                    </a:lnTo>
                    <a:cubicBezTo>
                      <a:pt x="4463" y="3254"/>
                      <a:pt x="4709" y="2560"/>
                      <a:pt x="4615" y="1870"/>
                    </a:cubicBezTo>
                    <a:cubicBezTo>
                      <a:pt x="4522" y="1180"/>
                      <a:pt x="4102" y="577"/>
                      <a:pt x="3486" y="251"/>
                    </a:cubicBezTo>
                    <a:lnTo>
                      <a:pt x="3486" y="252"/>
                    </a:lnTo>
                    <a:cubicBezTo>
                      <a:pt x="3172" y="86"/>
                      <a:pt x="2824" y="1"/>
                      <a:pt x="2474" y="1"/>
                    </a:cubicBezTo>
                    <a:close/>
                  </a:path>
                </a:pathLst>
              </a:custGeom>
              <a:solidFill>
                <a:srgbClr val="1EBDF7"/>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40"/>
              <p:cNvSpPr/>
              <p:nvPr/>
            </p:nvSpPr>
            <p:spPr>
              <a:xfrm>
                <a:off x="5085975" y="3722900"/>
                <a:ext cx="126400" cy="110725"/>
              </a:xfrm>
              <a:custGeom>
                <a:avLst/>
                <a:gdLst/>
                <a:ahLst/>
                <a:cxnLst/>
                <a:rect l="l" t="t" r="r" b="b"/>
                <a:pathLst>
                  <a:path w="5056" h="4429" extrusionOk="0">
                    <a:moveTo>
                      <a:pt x="2534" y="107"/>
                    </a:moveTo>
                    <a:cubicBezTo>
                      <a:pt x="2875" y="107"/>
                      <a:pt x="3214" y="190"/>
                      <a:pt x="3521" y="353"/>
                    </a:cubicBezTo>
                    <a:cubicBezTo>
                      <a:pt x="4549" y="899"/>
                      <a:pt x="4940" y="2180"/>
                      <a:pt x="4394" y="3208"/>
                    </a:cubicBezTo>
                    <a:cubicBezTo>
                      <a:pt x="4285" y="3410"/>
                      <a:pt x="4146" y="3593"/>
                      <a:pt x="3979" y="3749"/>
                    </a:cubicBezTo>
                    <a:cubicBezTo>
                      <a:pt x="3976" y="3752"/>
                      <a:pt x="3974" y="3755"/>
                      <a:pt x="3973" y="3758"/>
                    </a:cubicBezTo>
                    <a:cubicBezTo>
                      <a:pt x="3958" y="3770"/>
                      <a:pt x="3945" y="3782"/>
                      <a:pt x="3931" y="3795"/>
                    </a:cubicBezTo>
                    <a:cubicBezTo>
                      <a:pt x="3924" y="3800"/>
                      <a:pt x="3916" y="3806"/>
                      <a:pt x="3910" y="3812"/>
                    </a:cubicBezTo>
                    <a:cubicBezTo>
                      <a:pt x="3877" y="3840"/>
                      <a:pt x="3845" y="3866"/>
                      <a:pt x="3814" y="3890"/>
                    </a:cubicBezTo>
                    <a:cubicBezTo>
                      <a:pt x="3783" y="3914"/>
                      <a:pt x="3749" y="3939"/>
                      <a:pt x="3716" y="3962"/>
                    </a:cubicBezTo>
                    <a:cubicBezTo>
                      <a:pt x="3698" y="3975"/>
                      <a:pt x="3678" y="3986"/>
                      <a:pt x="3659" y="3998"/>
                    </a:cubicBezTo>
                    <a:lnTo>
                      <a:pt x="3642" y="4009"/>
                    </a:lnTo>
                    <a:cubicBezTo>
                      <a:pt x="3619" y="4023"/>
                      <a:pt x="3588" y="4041"/>
                      <a:pt x="3557" y="4059"/>
                    </a:cubicBezTo>
                    <a:cubicBezTo>
                      <a:pt x="3533" y="4072"/>
                      <a:pt x="3506" y="4087"/>
                      <a:pt x="3480" y="4100"/>
                    </a:cubicBezTo>
                    <a:cubicBezTo>
                      <a:pt x="3454" y="4113"/>
                      <a:pt x="3425" y="4128"/>
                      <a:pt x="3389" y="4143"/>
                    </a:cubicBezTo>
                    <a:lnTo>
                      <a:pt x="3373" y="4149"/>
                    </a:lnTo>
                    <a:cubicBezTo>
                      <a:pt x="3353" y="4159"/>
                      <a:pt x="3333" y="4169"/>
                      <a:pt x="3313" y="4176"/>
                    </a:cubicBezTo>
                    <a:cubicBezTo>
                      <a:pt x="3271" y="4193"/>
                      <a:pt x="3229" y="4207"/>
                      <a:pt x="3193" y="4219"/>
                    </a:cubicBezTo>
                    <a:cubicBezTo>
                      <a:pt x="3169" y="4228"/>
                      <a:pt x="3141" y="4236"/>
                      <a:pt x="3113" y="4244"/>
                    </a:cubicBezTo>
                    <a:cubicBezTo>
                      <a:pt x="3063" y="4259"/>
                      <a:pt x="3016" y="4271"/>
                      <a:pt x="2972" y="4280"/>
                    </a:cubicBezTo>
                    <a:cubicBezTo>
                      <a:pt x="2955" y="4284"/>
                      <a:pt x="2938" y="4286"/>
                      <a:pt x="2921" y="4290"/>
                    </a:cubicBezTo>
                    <a:lnTo>
                      <a:pt x="2899" y="4294"/>
                    </a:lnTo>
                    <a:cubicBezTo>
                      <a:pt x="2857" y="4301"/>
                      <a:pt x="2820" y="4307"/>
                      <a:pt x="2786" y="4310"/>
                    </a:cubicBezTo>
                    <a:cubicBezTo>
                      <a:pt x="2762" y="4314"/>
                      <a:pt x="2737" y="4317"/>
                      <a:pt x="2712" y="4319"/>
                    </a:cubicBezTo>
                    <a:cubicBezTo>
                      <a:pt x="2676" y="4323"/>
                      <a:pt x="2636" y="4324"/>
                      <a:pt x="2593" y="4326"/>
                    </a:cubicBezTo>
                    <a:lnTo>
                      <a:pt x="2572" y="4326"/>
                    </a:lnTo>
                    <a:cubicBezTo>
                      <a:pt x="2557" y="4327"/>
                      <a:pt x="2541" y="4327"/>
                      <a:pt x="2526" y="4327"/>
                    </a:cubicBezTo>
                    <a:cubicBezTo>
                      <a:pt x="2469" y="4327"/>
                      <a:pt x="2413" y="4325"/>
                      <a:pt x="2357" y="4320"/>
                    </a:cubicBezTo>
                    <a:lnTo>
                      <a:pt x="2336" y="4320"/>
                    </a:lnTo>
                    <a:cubicBezTo>
                      <a:pt x="2279" y="4314"/>
                      <a:pt x="2220" y="4306"/>
                      <a:pt x="2155" y="4295"/>
                    </a:cubicBezTo>
                    <a:cubicBezTo>
                      <a:pt x="2142" y="4292"/>
                      <a:pt x="2129" y="4289"/>
                      <a:pt x="2116" y="4286"/>
                    </a:cubicBezTo>
                    <a:lnTo>
                      <a:pt x="2095" y="4282"/>
                    </a:lnTo>
                    <a:cubicBezTo>
                      <a:pt x="2050" y="4272"/>
                      <a:pt x="2007" y="4262"/>
                      <a:pt x="1968" y="4250"/>
                    </a:cubicBezTo>
                    <a:cubicBezTo>
                      <a:pt x="1946" y="4246"/>
                      <a:pt x="1925" y="4238"/>
                      <a:pt x="1902" y="4231"/>
                    </a:cubicBezTo>
                    <a:cubicBezTo>
                      <a:pt x="1862" y="4219"/>
                      <a:pt x="1820" y="4204"/>
                      <a:pt x="1774" y="4187"/>
                    </a:cubicBezTo>
                    <a:lnTo>
                      <a:pt x="1755" y="4179"/>
                    </a:lnTo>
                    <a:cubicBezTo>
                      <a:pt x="1743" y="4175"/>
                      <a:pt x="1730" y="4170"/>
                      <a:pt x="1718" y="4164"/>
                    </a:cubicBezTo>
                    <a:cubicBezTo>
                      <a:pt x="1650" y="4136"/>
                      <a:pt x="1592" y="4109"/>
                      <a:pt x="1539" y="4081"/>
                    </a:cubicBezTo>
                    <a:cubicBezTo>
                      <a:pt x="510" y="3534"/>
                      <a:pt x="119" y="2253"/>
                      <a:pt x="665" y="1225"/>
                    </a:cubicBezTo>
                    <a:cubicBezTo>
                      <a:pt x="700" y="1159"/>
                      <a:pt x="738" y="1096"/>
                      <a:pt x="780" y="1034"/>
                    </a:cubicBezTo>
                    <a:cubicBezTo>
                      <a:pt x="787" y="1023"/>
                      <a:pt x="796" y="1013"/>
                      <a:pt x="804" y="1001"/>
                    </a:cubicBezTo>
                    <a:cubicBezTo>
                      <a:pt x="810" y="994"/>
                      <a:pt x="816" y="986"/>
                      <a:pt x="822" y="977"/>
                    </a:cubicBezTo>
                    <a:lnTo>
                      <a:pt x="827" y="971"/>
                    </a:lnTo>
                    <a:cubicBezTo>
                      <a:pt x="856" y="932"/>
                      <a:pt x="882" y="894"/>
                      <a:pt x="911" y="859"/>
                    </a:cubicBezTo>
                    <a:cubicBezTo>
                      <a:pt x="922" y="847"/>
                      <a:pt x="934" y="835"/>
                      <a:pt x="946" y="822"/>
                    </a:cubicBezTo>
                    <a:cubicBezTo>
                      <a:pt x="952" y="814"/>
                      <a:pt x="961" y="807"/>
                      <a:pt x="968" y="799"/>
                    </a:cubicBezTo>
                    <a:lnTo>
                      <a:pt x="976" y="790"/>
                    </a:lnTo>
                    <a:cubicBezTo>
                      <a:pt x="1004" y="758"/>
                      <a:pt x="1030" y="730"/>
                      <a:pt x="1058" y="702"/>
                    </a:cubicBezTo>
                    <a:cubicBezTo>
                      <a:pt x="1071" y="689"/>
                      <a:pt x="1086" y="677"/>
                      <a:pt x="1100" y="663"/>
                    </a:cubicBezTo>
                    <a:lnTo>
                      <a:pt x="1123" y="644"/>
                    </a:lnTo>
                    <a:lnTo>
                      <a:pt x="1129" y="639"/>
                    </a:lnTo>
                    <a:cubicBezTo>
                      <a:pt x="1160" y="612"/>
                      <a:pt x="1189" y="587"/>
                      <a:pt x="1219" y="563"/>
                    </a:cubicBezTo>
                    <a:cubicBezTo>
                      <a:pt x="1235" y="549"/>
                      <a:pt x="1251" y="537"/>
                      <a:pt x="1268" y="525"/>
                    </a:cubicBezTo>
                    <a:lnTo>
                      <a:pt x="1289" y="510"/>
                    </a:lnTo>
                    <a:cubicBezTo>
                      <a:pt x="1322" y="487"/>
                      <a:pt x="1356" y="462"/>
                      <a:pt x="1391" y="440"/>
                    </a:cubicBezTo>
                    <a:cubicBezTo>
                      <a:pt x="1410" y="428"/>
                      <a:pt x="1429" y="416"/>
                      <a:pt x="1450" y="404"/>
                    </a:cubicBezTo>
                    <a:lnTo>
                      <a:pt x="1467" y="394"/>
                    </a:lnTo>
                    <a:cubicBezTo>
                      <a:pt x="1498" y="375"/>
                      <a:pt x="1535" y="353"/>
                      <a:pt x="1574" y="334"/>
                    </a:cubicBezTo>
                    <a:cubicBezTo>
                      <a:pt x="1596" y="323"/>
                      <a:pt x="1618" y="312"/>
                      <a:pt x="1642" y="302"/>
                    </a:cubicBezTo>
                    <a:lnTo>
                      <a:pt x="1653" y="297"/>
                    </a:lnTo>
                    <a:cubicBezTo>
                      <a:pt x="1683" y="284"/>
                      <a:pt x="1723" y="266"/>
                      <a:pt x="1765" y="249"/>
                    </a:cubicBezTo>
                    <a:cubicBezTo>
                      <a:pt x="1791" y="238"/>
                      <a:pt x="1819" y="228"/>
                      <a:pt x="1846" y="219"/>
                    </a:cubicBezTo>
                    <a:cubicBezTo>
                      <a:pt x="1890" y="204"/>
                      <a:pt x="1928" y="192"/>
                      <a:pt x="1963" y="183"/>
                    </a:cubicBezTo>
                    <a:cubicBezTo>
                      <a:pt x="1970" y="180"/>
                      <a:pt x="1977" y="178"/>
                      <a:pt x="1983" y="177"/>
                    </a:cubicBezTo>
                    <a:lnTo>
                      <a:pt x="1986" y="175"/>
                    </a:lnTo>
                    <a:cubicBezTo>
                      <a:pt x="1989" y="175"/>
                      <a:pt x="1994" y="177"/>
                      <a:pt x="1998" y="177"/>
                    </a:cubicBezTo>
                    <a:cubicBezTo>
                      <a:pt x="2174" y="130"/>
                      <a:pt x="2354" y="107"/>
                      <a:pt x="2534" y="107"/>
                    </a:cubicBezTo>
                    <a:close/>
                    <a:moveTo>
                      <a:pt x="2532" y="1"/>
                    </a:moveTo>
                    <a:cubicBezTo>
                      <a:pt x="2350" y="1"/>
                      <a:pt x="2168" y="23"/>
                      <a:pt x="1988" y="68"/>
                    </a:cubicBezTo>
                    <a:cubicBezTo>
                      <a:pt x="1983" y="68"/>
                      <a:pt x="1979" y="68"/>
                      <a:pt x="1974" y="70"/>
                    </a:cubicBezTo>
                    <a:cubicBezTo>
                      <a:pt x="1965" y="72"/>
                      <a:pt x="1957" y="74"/>
                      <a:pt x="1949" y="78"/>
                    </a:cubicBezTo>
                    <a:cubicBezTo>
                      <a:pt x="1945" y="79"/>
                      <a:pt x="1939" y="82"/>
                      <a:pt x="1934" y="83"/>
                    </a:cubicBezTo>
                    <a:cubicBezTo>
                      <a:pt x="1897" y="94"/>
                      <a:pt x="1857" y="106"/>
                      <a:pt x="1813" y="121"/>
                    </a:cubicBezTo>
                    <a:cubicBezTo>
                      <a:pt x="1783" y="131"/>
                      <a:pt x="1755" y="141"/>
                      <a:pt x="1726" y="151"/>
                    </a:cubicBezTo>
                    <a:cubicBezTo>
                      <a:pt x="1682" y="169"/>
                      <a:pt x="1640" y="187"/>
                      <a:pt x="1608" y="202"/>
                    </a:cubicBezTo>
                    <a:lnTo>
                      <a:pt x="1599" y="207"/>
                    </a:lnTo>
                    <a:cubicBezTo>
                      <a:pt x="1575" y="218"/>
                      <a:pt x="1550" y="228"/>
                      <a:pt x="1525" y="242"/>
                    </a:cubicBezTo>
                    <a:cubicBezTo>
                      <a:pt x="1485" y="262"/>
                      <a:pt x="1446" y="284"/>
                      <a:pt x="1412" y="304"/>
                    </a:cubicBezTo>
                    <a:lnTo>
                      <a:pt x="1397" y="312"/>
                    </a:lnTo>
                    <a:cubicBezTo>
                      <a:pt x="1376" y="325"/>
                      <a:pt x="1355" y="337"/>
                      <a:pt x="1334" y="351"/>
                    </a:cubicBezTo>
                    <a:cubicBezTo>
                      <a:pt x="1297" y="375"/>
                      <a:pt x="1260" y="401"/>
                      <a:pt x="1227" y="425"/>
                    </a:cubicBezTo>
                    <a:lnTo>
                      <a:pt x="1207" y="441"/>
                    </a:lnTo>
                    <a:cubicBezTo>
                      <a:pt x="1190" y="453"/>
                      <a:pt x="1171" y="466"/>
                      <a:pt x="1154" y="480"/>
                    </a:cubicBezTo>
                    <a:cubicBezTo>
                      <a:pt x="1120" y="506"/>
                      <a:pt x="1089" y="534"/>
                      <a:pt x="1059" y="561"/>
                    </a:cubicBezTo>
                    <a:lnTo>
                      <a:pt x="1053" y="567"/>
                    </a:lnTo>
                    <a:lnTo>
                      <a:pt x="1031" y="585"/>
                    </a:lnTo>
                    <a:cubicBezTo>
                      <a:pt x="1017" y="599"/>
                      <a:pt x="1000" y="612"/>
                      <a:pt x="986" y="627"/>
                    </a:cubicBezTo>
                    <a:cubicBezTo>
                      <a:pt x="956" y="657"/>
                      <a:pt x="927" y="689"/>
                      <a:pt x="899" y="719"/>
                    </a:cubicBezTo>
                    <a:lnTo>
                      <a:pt x="891" y="728"/>
                    </a:lnTo>
                    <a:lnTo>
                      <a:pt x="870" y="750"/>
                    </a:lnTo>
                    <a:cubicBezTo>
                      <a:pt x="857" y="763"/>
                      <a:pt x="845" y="778"/>
                      <a:pt x="832" y="792"/>
                    </a:cubicBezTo>
                    <a:cubicBezTo>
                      <a:pt x="801" y="831"/>
                      <a:pt x="772" y="870"/>
                      <a:pt x="743" y="910"/>
                    </a:cubicBezTo>
                    <a:lnTo>
                      <a:pt x="738" y="916"/>
                    </a:lnTo>
                    <a:cubicBezTo>
                      <a:pt x="733" y="923"/>
                      <a:pt x="727" y="930"/>
                      <a:pt x="721" y="938"/>
                    </a:cubicBezTo>
                    <a:cubicBezTo>
                      <a:pt x="713" y="950"/>
                      <a:pt x="703" y="962"/>
                      <a:pt x="694" y="976"/>
                    </a:cubicBezTo>
                    <a:cubicBezTo>
                      <a:pt x="650" y="1040"/>
                      <a:pt x="611" y="1107"/>
                      <a:pt x="573" y="1176"/>
                    </a:cubicBezTo>
                    <a:cubicBezTo>
                      <a:pt x="0" y="2253"/>
                      <a:pt x="411" y="3596"/>
                      <a:pt x="1489" y="4170"/>
                    </a:cubicBezTo>
                    <a:cubicBezTo>
                      <a:pt x="1546" y="4200"/>
                      <a:pt x="1607" y="4228"/>
                      <a:pt x="1677" y="4258"/>
                    </a:cubicBezTo>
                    <a:cubicBezTo>
                      <a:pt x="1690" y="4264"/>
                      <a:pt x="1705" y="4268"/>
                      <a:pt x="1718" y="4273"/>
                    </a:cubicBezTo>
                    <a:lnTo>
                      <a:pt x="1737" y="4280"/>
                    </a:lnTo>
                    <a:cubicBezTo>
                      <a:pt x="1784" y="4298"/>
                      <a:pt x="1828" y="4314"/>
                      <a:pt x="1870" y="4327"/>
                    </a:cubicBezTo>
                    <a:cubicBezTo>
                      <a:pt x="1893" y="4335"/>
                      <a:pt x="1917" y="4342"/>
                      <a:pt x="1939" y="4348"/>
                    </a:cubicBezTo>
                    <a:cubicBezTo>
                      <a:pt x="1982" y="4360"/>
                      <a:pt x="2026" y="4371"/>
                      <a:pt x="2074" y="4380"/>
                    </a:cubicBezTo>
                    <a:lnTo>
                      <a:pt x="2094" y="4385"/>
                    </a:lnTo>
                    <a:cubicBezTo>
                      <a:pt x="2108" y="4387"/>
                      <a:pt x="2122" y="4391"/>
                      <a:pt x="2137" y="4393"/>
                    </a:cubicBezTo>
                    <a:cubicBezTo>
                      <a:pt x="2205" y="4405"/>
                      <a:pt x="2267" y="4414"/>
                      <a:pt x="2326" y="4420"/>
                    </a:cubicBezTo>
                    <a:cubicBezTo>
                      <a:pt x="2332" y="4421"/>
                      <a:pt x="2337" y="4421"/>
                      <a:pt x="2342" y="4421"/>
                    </a:cubicBezTo>
                    <a:lnTo>
                      <a:pt x="2350" y="4421"/>
                    </a:lnTo>
                    <a:cubicBezTo>
                      <a:pt x="2408" y="4426"/>
                      <a:pt x="2467" y="4428"/>
                      <a:pt x="2527" y="4428"/>
                    </a:cubicBezTo>
                    <a:cubicBezTo>
                      <a:pt x="2544" y="4428"/>
                      <a:pt x="2560" y="4427"/>
                      <a:pt x="2575" y="4425"/>
                    </a:cubicBezTo>
                    <a:lnTo>
                      <a:pt x="2594" y="4425"/>
                    </a:lnTo>
                    <a:cubicBezTo>
                      <a:pt x="2640" y="4423"/>
                      <a:pt x="2681" y="4421"/>
                      <a:pt x="2718" y="4417"/>
                    </a:cubicBezTo>
                    <a:cubicBezTo>
                      <a:pt x="2744" y="4415"/>
                      <a:pt x="2771" y="4413"/>
                      <a:pt x="2796" y="4409"/>
                    </a:cubicBezTo>
                    <a:cubicBezTo>
                      <a:pt x="2832" y="4404"/>
                      <a:pt x="2871" y="4398"/>
                      <a:pt x="2915" y="4391"/>
                    </a:cubicBezTo>
                    <a:lnTo>
                      <a:pt x="2935" y="4387"/>
                    </a:lnTo>
                    <a:cubicBezTo>
                      <a:pt x="2953" y="4384"/>
                      <a:pt x="2972" y="4381"/>
                      <a:pt x="2990" y="4377"/>
                    </a:cubicBezTo>
                    <a:cubicBezTo>
                      <a:pt x="3038" y="4367"/>
                      <a:pt x="3087" y="4354"/>
                      <a:pt x="3140" y="4339"/>
                    </a:cubicBezTo>
                    <a:cubicBezTo>
                      <a:pt x="3169" y="4331"/>
                      <a:pt x="3197" y="4321"/>
                      <a:pt x="3223" y="4313"/>
                    </a:cubicBezTo>
                    <a:cubicBezTo>
                      <a:pt x="3259" y="4301"/>
                      <a:pt x="3304" y="4286"/>
                      <a:pt x="3349" y="4268"/>
                    </a:cubicBezTo>
                    <a:cubicBezTo>
                      <a:pt x="3372" y="4259"/>
                      <a:pt x="3393" y="4249"/>
                      <a:pt x="3414" y="4241"/>
                    </a:cubicBezTo>
                    <a:lnTo>
                      <a:pt x="3428" y="4234"/>
                    </a:lnTo>
                    <a:cubicBezTo>
                      <a:pt x="3466" y="4217"/>
                      <a:pt x="3497" y="4202"/>
                      <a:pt x="3524" y="4189"/>
                    </a:cubicBezTo>
                    <a:cubicBezTo>
                      <a:pt x="3553" y="4175"/>
                      <a:pt x="3580" y="4160"/>
                      <a:pt x="3606" y="4146"/>
                    </a:cubicBezTo>
                    <a:cubicBezTo>
                      <a:pt x="3640" y="4127"/>
                      <a:pt x="3672" y="4107"/>
                      <a:pt x="3696" y="4093"/>
                    </a:cubicBezTo>
                    <a:lnTo>
                      <a:pt x="3712" y="4083"/>
                    </a:lnTo>
                    <a:cubicBezTo>
                      <a:pt x="3731" y="4070"/>
                      <a:pt x="3752" y="4058"/>
                      <a:pt x="3772" y="4044"/>
                    </a:cubicBezTo>
                    <a:cubicBezTo>
                      <a:pt x="3808" y="4020"/>
                      <a:pt x="3843" y="3993"/>
                      <a:pt x="3875" y="3968"/>
                    </a:cubicBezTo>
                    <a:cubicBezTo>
                      <a:pt x="3908" y="3943"/>
                      <a:pt x="3942" y="3916"/>
                      <a:pt x="3975" y="3886"/>
                    </a:cubicBezTo>
                    <a:lnTo>
                      <a:pt x="3996" y="3869"/>
                    </a:lnTo>
                    <a:cubicBezTo>
                      <a:pt x="4014" y="3854"/>
                      <a:pt x="4033" y="3838"/>
                      <a:pt x="4051" y="3820"/>
                    </a:cubicBezTo>
                    <a:cubicBezTo>
                      <a:pt x="4053" y="3818"/>
                      <a:pt x="4056" y="3815"/>
                      <a:pt x="4058" y="3812"/>
                    </a:cubicBezTo>
                    <a:cubicBezTo>
                      <a:pt x="4229" y="3649"/>
                      <a:pt x="4372" y="3461"/>
                      <a:pt x="4482" y="3253"/>
                    </a:cubicBezTo>
                    <a:cubicBezTo>
                      <a:pt x="5056" y="2174"/>
                      <a:pt x="4645" y="832"/>
                      <a:pt x="3568" y="258"/>
                    </a:cubicBezTo>
                    <a:cubicBezTo>
                      <a:pt x="3246" y="88"/>
                      <a:pt x="2891" y="1"/>
                      <a:pt x="2532" y="1"/>
                    </a:cubicBezTo>
                    <a:close/>
                  </a:path>
                </a:pathLst>
              </a:custGeom>
              <a:solidFill>
                <a:srgbClr val="050505"/>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40"/>
              <p:cNvSpPr/>
              <p:nvPr/>
            </p:nvSpPr>
            <p:spPr>
              <a:xfrm>
                <a:off x="5091100" y="3724175"/>
                <a:ext cx="119900" cy="108175"/>
              </a:xfrm>
              <a:custGeom>
                <a:avLst/>
                <a:gdLst/>
                <a:ahLst/>
                <a:cxnLst/>
                <a:rect l="l" t="t" r="r" b="b"/>
                <a:pathLst>
                  <a:path w="4796" h="4327" extrusionOk="0">
                    <a:moveTo>
                      <a:pt x="2326" y="1"/>
                    </a:moveTo>
                    <a:cubicBezTo>
                      <a:pt x="1834" y="1"/>
                      <a:pt x="1345" y="168"/>
                      <a:pt x="949" y="495"/>
                    </a:cubicBezTo>
                    <a:cubicBezTo>
                      <a:pt x="275" y="1050"/>
                      <a:pt x="1" y="1959"/>
                      <a:pt x="257" y="2795"/>
                    </a:cubicBezTo>
                    <a:cubicBezTo>
                      <a:pt x="513" y="3632"/>
                      <a:pt x="1247" y="4232"/>
                      <a:pt x="2117" y="4316"/>
                    </a:cubicBezTo>
                    <a:cubicBezTo>
                      <a:pt x="2187" y="4323"/>
                      <a:pt x="2257" y="4326"/>
                      <a:pt x="2326" y="4326"/>
                    </a:cubicBezTo>
                    <a:cubicBezTo>
                      <a:pt x="3120" y="4326"/>
                      <a:pt x="3857" y="3889"/>
                      <a:pt x="4234" y="3179"/>
                    </a:cubicBezTo>
                    <a:cubicBezTo>
                      <a:pt x="4796" y="2123"/>
                      <a:pt x="4395" y="814"/>
                      <a:pt x="3341" y="253"/>
                    </a:cubicBezTo>
                    <a:cubicBezTo>
                      <a:pt x="3022" y="84"/>
                      <a:pt x="2673" y="1"/>
                      <a:pt x="2326" y="1"/>
                    </a:cubicBezTo>
                    <a:close/>
                  </a:path>
                </a:pathLst>
              </a:custGeom>
              <a:solidFill>
                <a:srgbClr val="FFFFFF"/>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40"/>
              <p:cNvSpPr/>
              <p:nvPr/>
            </p:nvSpPr>
            <p:spPr>
              <a:xfrm>
                <a:off x="5092900" y="3725900"/>
                <a:ext cx="93525" cy="106425"/>
              </a:xfrm>
              <a:custGeom>
                <a:avLst/>
                <a:gdLst/>
                <a:ahLst/>
                <a:cxnLst/>
                <a:rect l="l" t="t" r="r" b="b"/>
                <a:pathLst>
                  <a:path w="3741" h="4257" extrusionOk="0">
                    <a:moveTo>
                      <a:pt x="1711" y="0"/>
                    </a:moveTo>
                    <a:lnTo>
                      <a:pt x="1711" y="0"/>
                    </a:lnTo>
                    <a:cubicBezTo>
                      <a:pt x="1063" y="167"/>
                      <a:pt x="530" y="625"/>
                      <a:pt x="265" y="1239"/>
                    </a:cubicBezTo>
                    <a:cubicBezTo>
                      <a:pt x="1" y="1854"/>
                      <a:pt x="36" y="2557"/>
                      <a:pt x="360" y="3142"/>
                    </a:cubicBezTo>
                    <a:cubicBezTo>
                      <a:pt x="685" y="3728"/>
                      <a:pt x="1260" y="4129"/>
                      <a:pt x="1922" y="4231"/>
                    </a:cubicBezTo>
                    <a:cubicBezTo>
                      <a:pt x="2032" y="4248"/>
                      <a:pt x="2142" y="4257"/>
                      <a:pt x="2252" y="4257"/>
                    </a:cubicBezTo>
                    <a:cubicBezTo>
                      <a:pt x="2802" y="4257"/>
                      <a:pt x="3336" y="4048"/>
                      <a:pt x="3740" y="3664"/>
                    </a:cubicBezTo>
                    <a:lnTo>
                      <a:pt x="3740" y="3664"/>
                    </a:lnTo>
                    <a:cubicBezTo>
                      <a:pt x="3562" y="3710"/>
                      <a:pt x="3380" y="3733"/>
                      <a:pt x="3198" y="3733"/>
                    </a:cubicBezTo>
                    <a:cubicBezTo>
                      <a:pt x="2847" y="3733"/>
                      <a:pt x="2498" y="3647"/>
                      <a:pt x="2184" y="3480"/>
                    </a:cubicBezTo>
                    <a:cubicBezTo>
                      <a:pt x="1569" y="3153"/>
                      <a:pt x="1150" y="2551"/>
                      <a:pt x="1056" y="1861"/>
                    </a:cubicBezTo>
                    <a:cubicBezTo>
                      <a:pt x="962" y="1171"/>
                      <a:pt x="1206" y="479"/>
                      <a:pt x="1711" y="0"/>
                    </a:cubicBezTo>
                    <a:close/>
                  </a:path>
                </a:pathLst>
              </a:custGeom>
              <a:solidFill>
                <a:srgbClr val="1EBDF7"/>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4" name="Google Shape;2194;p40"/>
            <p:cNvGrpSpPr/>
            <p:nvPr/>
          </p:nvGrpSpPr>
          <p:grpSpPr>
            <a:xfrm>
              <a:off x="6203979" y="375548"/>
              <a:ext cx="364057" cy="318910"/>
              <a:chOff x="5085975" y="3722900"/>
              <a:chExt cx="126400" cy="110725"/>
            </a:xfrm>
          </p:grpSpPr>
          <p:sp>
            <p:nvSpPr>
              <p:cNvPr id="2195" name="Google Shape;2195;p40"/>
              <p:cNvSpPr/>
              <p:nvPr/>
            </p:nvSpPr>
            <p:spPr>
              <a:xfrm>
                <a:off x="5087475" y="3724200"/>
                <a:ext cx="117725" cy="108100"/>
              </a:xfrm>
              <a:custGeom>
                <a:avLst/>
                <a:gdLst/>
                <a:ahLst/>
                <a:cxnLst/>
                <a:rect l="l" t="t" r="r" b="b"/>
                <a:pathLst>
                  <a:path w="4709" h="4324" extrusionOk="0">
                    <a:moveTo>
                      <a:pt x="2474" y="1"/>
                    </a:moveTo>
                    <a:cubicBezTo>
                      <a:pt x="2291" y="1"/>
                      <a:pt x="2107" y="24"/>
                      <a:pt x="1927" y="72"/>
                    </a:cubicBezTo>
                    <a:lnTo>
                      <a:pt x="1927" y="72"/>
                    </a:lnTo>
                    <a:cubicBezTo>
                      <a:pt x="1927" y="71"/>
                      <a:pt x="1927" y="70"/>
                      <a:pt x="1928" y="69"/>
                    </a:cubicBezTo>
                    <a:lnTo>
                      <a:pt x="1928" y="69"/>
                    </a:lnTo>
                    <a:cubicBezTo>
                      <a:pt x="1915" y="73"/>
                      <a:pt x="1903" y="78"/>
                      <a:pt x="1890" y="81"/>
                    </a:cubicBezTo>
                    <a:cubicBezTo>
                      <a:pt x="1849" y="92"/>
                      <a:pt x="1809" y="105"/>
                      <a:pt x="1771" y="119"/>
                    </a:cubicBezTo>
                    <a:cubicBezTo>
                      <a:pt x="1742" y="128"/>
                      <a:pt x="1714" y="138"/>
                      <a:pt x="1687" y="149"/>
                    </a:cubicBezTo>
                    <a:cubicBezTo>
                      <a:pt x="1647" y="164"/>
                      <a:pt x="1609" y="181"/>
                      <a:pt x="1571" y="198"/>
                    </a:cubicBezTo>
                    <a:cubicBezTo>
                      <a:pt x="1544" y="210"/>
                      <a:pt x="1517" y="223"/>
                      <a:pt x="1491" y="236"/>
                    </a:cubicBezTo>
                    <a:cubicBezTo>
                      <a:pt x="1452" y="256"/>
                      <a:pt x="1416" y="276"/>
                      <a:pt x="1380" y="297"/>
                    </a:cubicBezTo>
                    <a:cubicBezTo>
                      <a:pt x="1355" y="312"/>
                      <a:pt x="1328" y="327"/>
                      <a:pt x="1303" y="342"/>
                    </a:cubicBezTo>
                    <a:cubicBezTo>
                      <a:pt x="1267" y="365"/>
                      <a:pt x="1233" y="390"/>
                      <a:pt x="1199" y="414"/>
                    </a:cubicBezTo>
                    <a:cubicBezTo>
                      <a:pt x="1175" y="432"/>
                      <a:pt x="1151" y="449"/>
                      <a:pt x="1126" y="467"/>
                    </a:cubicBezTo>
                    <a:cubicBezTo>
                      <a:pt x="1093" y="495"/>
                      <a:pt x="1060" y="524"/>
                      <a:pt x="1028" y="553"/>
                    </a:cubicBezTo>
                    <a:cubicBezTo>
                      <a:pt x="1006" y="572"/>
                      <a:pt x="983" y="591"/>
                      <a:pt x="963" y="611"/>
                    </a:cubicBezTo>
                    <a:cubicBezTo>
                      <a:pt x="931" y="643"/>
                      <a:pt x="901" y="676"/>
                      <a:pt x="869" y="710"/>
                    </a:cubicBezTo>
                    <a:cubicBezTo>
                      <a:pt x="851" y="732"/>
                      <a:pt x="831" y="751"/>
                      <a:pt x="813" y="773"/>
                    </a:cubicBezTo>
                    <a:cubicBezTo>
                      <a:pt x="780" y="811"/>
                      <a:pt x="751" y="852"/>
                      <a:pt x="721" y="893"/>
                    </a:cubicBezTo>
                    <a:cubicBezTo>
                      <a:pt x="707" y="913"/>
                      <a:pt x="691" y="931"/>
                      <a:pt x="678" y="952"/>
                    </a:cubicBezTo>
                    <a:cubicBezTo>
                      <a:pt x="635" y="1014"/>
                      <a:pt x="596" y="1080"/>
                      <a:pt x="560" y="1146"/>
                    </a:cubicBezTo>
                    <a:cubicBezTo>
                      <a:pt x="0" y="2202"/>
                      <a:pt x="400" y="3511"/>
                      <a:pt x="1455" y="4072"/>
                    </a:cubicBezTo>
                    <a:cubicBezTo>
                      <a:pt x="1515" y="4103"/>
                      <a:pt x="1576" y="4132"/>
                      <a:pt x="1639" y="4158"/>
                    </a:cubicBezTo>
                    <a:cubicBezTo>
                      <a:pt x="1658" y="4166"/>
                      <a:pt x="1677" y="4173"/>
                      <a:pt x="1696" y="4180"/>
                    </a:cubicBezTo>
                    <a:cubicBezTo>
                      <a:pt x="1740" y="4197"/>
                      <a:pt x="1783" y="4213"/>
                      <a:pt x="1827" y="4226"/>
                    </a:cubicBezTo>
                    <a:cubicBezTo>
                      <a:pt x="1849" y="4232"/>
                      <a:pt x="1872" y="4239"/>
                      <a:pt x="1895" y="4245"/>
                    </a:cubicBezTo>
                    <a:cubicBezTo>
                      <a:pt x="1938" y="4257"/>
                      <a:pt x="1981" y="4268"/>
                      <a:pt x="2026" y="4277"/>
                    </a:cubicBezTo>
                    <a:cubicBezTo>
                      <a:pt x="2046" y="4281"/>
                      <a:pt x="2066" y="4286"/>
                      <a:pt x="2087" y="4290"/>
                    </a:cubicBezTo>
                    <a:cubicBezTo>
                      <a:pt x="2148" y="4301"/>
                      <a:pt x="2210" y="4310"/>
                      <a:pt x="2272" y="4315"/>
                    </a:cubicBezTo>
                    <a:cubicBezTo>
                      <a:pt x="2279" y="4316"/>
                      <a:pt x="2286" y="4316"/>
                      <a:pt x="2295" y="4317"/>
                    </a:cubicBezTo>
                    <a:cubicBezTo>
                      <a:pt x="2351" y="4322"/>
                      <a:pt x="2409" y="4323"/>
                      <a:pt x="2467" y="4323"/>
                    </a:cubicBezTo>
                    <a:cubicBezTo>
                      <a:pt x="2490" y="4323"/>
                      <a:pt x="2512" y="4322"/>
                      <a:pt x="2535" y="4322"/>
                    </a:cubicBezTo>
                    <a:cubicBezTo>
                      <a:pt x="2576" y="4321"/>
                      <a:pt x="2617" y="4319"/>
                      <a:pt x="2657" y="4315"/>
                    </a:cubicBezTo>
                    <a:cubicBezTo>
                      <a:pt x="2682" y="4313"/>
                      <a:pt x="2708" y="4310"/>
                      <a:pt x="2734" y="4307"/>
                    </a:cubicBezTo>
                    <a:cubicBezTo>
                      <a:pt x="2772" y="4302"/>
                      <a:pt x="2811" y="4296"/>
                      <a:pt x="2849" y="4289"/>
                    </a:cubicBezTo>
                    <a:cubicBezTo>
                      <a:pt x="2873" y="4285"/>
                      <a:pt x="2898" y="4281"/>
                      <a:pt x="2922" y="4275"/>
                    </a:cubicBezTo>
                    <a:cubicBezTo>
                      <a:pt x="2972" y="4265"/>
                      <a:pt x="3020" y="4252"/>
                      <a:pt x="3068" y="4238"/>
                    </a:cubicBezTo>
                    <a:cubicBezTo>
                      <a:pt x="3095" y="4231"/>
                      <a:pt x="3122" y="4222"/>
                      <a:pt x="3148" y="4213"/>
                    </a:cubicBezTo>
                    <a:cubicBezTo>
                      <a:pt x="3190" y="4200"/>
                      <a:pt x="3232" y="4185"/>
                      <a:pt x="3273" y="4168"/>
                    </a:cubicBezTo>
                    <a:cubicBezTo>
                      <a:pt x="3299" y="4158"/>
                      <a:pt x="3325" y="4145"/>
                      <a:pt x="3350" y="4135"/>
                    </a:cubicBezTo>
                    <a:cubicBezTo>
                      <a:pt x="3382" y="4120"/>
                      <a:pt x="3413" y="4106"/>
                      <a:pt x="3444" y="4090"/>
                    </a:cubicBezTo>
                    <a:cubicBezTo>
                      <a:pt x="3470" y="4077"/>
                      <a:pt x="3497" y="4063"/>
                      <a:pt x="3523" y="4048"/>
                    </a:cubicBezTo>
                    <a:cubicBezTo>
                      <a:pt x="3553" y="4033"/>
                      <a:pt x="3581" y="4014"/>
                      <a:pt x="3610" y="3996"/>
                    </a:cubicBezTo>
                    <a:cubicBezTo>
                      <a:pt x="3635" y="3981"/>
                      <a:pt x="3660" y="3966"/>
                      <a:pt x="3686" y="3950"/>
                    </a:cubicBezTo>
                    <a:cubicBezTo>
                      <a:pt x="3720" y="3926"/>
                      <a:pt x="3753" y="3900"/>
                      <a:pt x="3787" y="3875"/>
                    </a:cubicBezTo>
                    <a:cubicBezTo>
                      <a:pt x="3819" y="3850"/>
                      <a:pt x="3853" y="3822"/>
                      <a:pt x="3885" y="3795"/>
                    </a:cubicBezTo>
                    <a:cubicBezTo>
                      <a:pt x="3909" y="3774"/>
                      <a:pt x="3934" y="3752"/>
                      <a:pt x="3958" y="3731"/>
                    </a:cubicBezTo>
                    <a:lnTo>
                      <a:pt x="3956" y="3731"/>
                    </a:lnTo>
                    <a:cubicBezTo>
                      <a:pt x="4463" y="3254"/>
                      <a:pt x="4709" y="2560"/>
                      <a:pt x="4615" y="1870"/>
                    </a:cubicBezTo>
                    <a:cubicBezTo>
                      <a:pt x="4522" y="1180"/>
                      <a:pt x="4102" y="577"/>
                      <a:pt x="3486" y="251"/>
                    </a:cubicBezTo>
                    <a:lnTo>
                      <a:pt x="3486" y="252"/>
                    </a:lnTo>
                    <a:cubicBezTo>
                      <a:pt x="3172" y="86"/>
                      <a:pt x="2824" y="1"/>
                      <a:pt x="2474" y="1"/>
                    </a:cubicBezTo>
                    <a:close/>
                  </a:path>
                </a:pathLst>
              </a:custGeom>
              <a:solidFill>
                <a:srgbClr val="1EBD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40"/>
              <p:cNvSpPr/>
              <p:nvPr/>
            </p:nvSpPr>
            <p:spPr>
              <a:xfrm>
                <a:off x="5085975" y="3722900"/>
                <a:ext cx="126400" cy="110725"/>
              </a:xfrm>
              <a:custGeom>
                <a:avLst/>
                <a:gdLst/>
                <a:ahLst/>
                <a:cxnLst/>
                <a:rect l="l" t="t" r="r" b="b"/>
                <a:pathLst>
                  <a:path w="5056" h="4429" extrusionOk="0">
                    <a:moveTo>
                      <a:pt x="2534" y="107"/>
                    </a:moveTo>
                    <a:cubicBezTo>
                      <a:pt x="2875" y="107"/>
                      <a:pt x="3214" y="190"/>
                      <a:pt x="3521" y="353"/>
                    </a:cubicBezTo>
                    <a:cubicBezTo>
                      <a:pt x="4549" y="899"/>
                      <a:pt x="4940" y="2180"/>
                      <a:pt x="4394" y="3208"/>
                    </a:cubicBezTo>
                    <a:cubicBezTo>
                      <a:pt x="4285" y="3410"/>
                      <a:pt x="4146" y="3593"/>
                      <a:pt x="3979" y="3749"/>
                    </a:cubicBezTo>
                    <a:cubicBezTo>
                      <a:pt x="3976" y="3752"/>
                      <a:pt x="3974" y="3755"/>
                      <a:pt x="3973" y="3758"/>
                    </a:cubicBezTo>
                    <a:cubicBezTo>
                      <a:pt x="3958" y="3770"/>
                      <a:pt x="3945" y="3782"/>
                      <a:pt x="3931" y="3795"/>
                    </a:cubicBezTo>
                    <a:cubicBezTo>
                      <a:pt x="3924" y="3800"/>
                      <a:pt x="3916" y="3806"/>
                      <a:pt x="3910" y="3812"/>
                    </a:cubicBezTo>
                    <a:cubicBezTo>
                      <a:pt x="3877" y="3840"/>
                      <a:pt x="3845" y="3866"/>
                      <a:pt x="3814" y="3890"/>
                    </a:cubicBezTo>
                    <a:cubicBezTo>
                      <a:pt x="3783" y="3914"/>
                      <a:pt x="3749" y="3939"/>
                      <a:pt x="3716" y="3962"/>
                    </a:cubicBezTo>
                    <a:cubicBezTo>
                      <a:pt x="3698" y="3975"/>
                      <a:pt x="3678" y="3986"/>
                      <a:pt x="3659" y="3998"/>
                    </a:cubicBezTo>
                    <a:lnTo>
                      <a:pt x="3642" y="4009"/>
                    </a:lnTo>
                    <a:cubicBezTo>
                      <a:pt x="3619" y="4023"/>
                      <a:pt x="3588" y="4041"/>
                      <a:pt x="3557" y="4059"/>
                    </a:cubicBezTo>
                    <a:cubicBezTo>
                      <a:pt x="3533" y="4072"/>
                      <a:pt x="3506" y="4087"/>
                      <a:pt x="3480" y="4100"/>
                    </a:cubicBezTo>
                    <a:cubicBezTo>
                      <a:pt x="3454" y="4113"/>
                      <a:pt x="3425" y="4128"/>
                      <a:pt x="3389" y="4143"/>
                    </a:cubicBezTo>
                    <a:lnTo>
                      <a:pt x="3373" y="4149"/>
                    </a:lnTo>
                    <a:cubicBezTo>
                      <a:pt x="3353" y="4159"/>
                      <a:pt x="3333" y="4169"/>
                      <a:pt x="3313" y="4176"/>
                    </a:cubicBezTo>
                    <a:cubicBezTo>
                      <a:pt x="3271" y="4193"/>
                      <a:pt x="3229" y="4207"/>
                      <a:pt x="3193" y="4219"/>
                    </a:cubicBezTo>
                    <a:cubicBezTo>
                      <a:pt x="3169" y="4228"/>
                      <a:pt x="3141" y="4236"/>
                      <a:pt x="3113" y="4244"/>
                    </a:cubicBezTo>
                    <a:cubicBezTo>
                      <a:pt x="3063" y="4259"/>
                      <a:pt x="3016" y="4271"/>
                      <a:pt x="2972" y="4280"/>
                    </a:cubicBezTo>
                    <a:cubicBezTo>
                      <a:pt x="2955" y="4284"/>
                      <a:pt x="2938" y="4286"/>
                      <a:pt x="2921" y="4290"/>
                    </a:cubicBezTo>
                    <a:lnTo>
                      <a:pt x="2899" y="4294"/>
                    </a:lnTo>
                    <a:cubicBezTo>
                      <a:pt x="2857" y="4301"/>
                      <a:pt x="2820" y="4307"/>
                      <a:pt x="2786" y="4310"/>
                    </a:cubicBezTo>
                    <a:cubicBezTo>
                      <a:pt x="2762" y="4314"/>
                      <a:pt x="2737" y="4317"/>
                      <a:pt x="2712" y="4319"/>
                    </a:cubicBezTo>
                    <a:cubicBezTo>
                      <a:pt x="2676" y="4323"/>
                      <a:pt x="2636" y="4324"/>
                      <a:pt x="2593" y="4326"/>
                    </a:cubicBezTo>
                    <a:lnTo>
                      <a:pt x="2572" y="4326"/>
                    </a:lnTo>
                    <a:cubicBezTo>
                      <a:pt x="2557" y="4327"/>
                      <a:pt x="2541" y="4327"/>
                      <a:pt x="2526" y="4327"/>
                    </a:cubicBezTo>
                    <a:cubicBezTo>
                      <a:pt x="2469" y="4327"/>
                      <a:pt x="2413" y="4325"/>
                      <a:pt x="2357" y="4320"/>
                    </a:cubicBezTo>
                    <a:lnTo>
                      <a:pt x="2336" y="4320"/>
                    </a:lnTo>
                    <a:cubicBezTo>
                      <a:pt x="2279" y="4314"/>
                      <a:pt x="2220" y="4306"/>
                      <a:pt x="2155" y="4295"/>
                    </a:cubicBezTo>
                    <a:cubicBezTo>
                      <a:pt x="2142" y="4292"/>
                      <a:pt x="2129" y="4289"/>
                      <a:pt x="2116" y="4286"/>
                    </a:cubicBezTo>
                    <a:lnTo>
                      <a:pt x="2095" y="4282"/>
                    </a:lnTo>
                    <a:cubicBezTo>
                      <a:pt x="2050" y="4272"/>
                      <a:pt x="2007" y="4262"/>
                      <a:pt x="1968" y="4250"/>
                    </a:cubicBezTo>
                    <a:cubicBezTo>
                      <a:pt x="1946" y="4246"/>
                      <a:pt x="1925" y="4238"/>
                      <a:pt x="1902" y="4231"/>
                    </a:cubicBezTo>
                    <a:cubicBezTo>
                      <a:pt x="1862" y="4219"/>
                      <a:pt x="1820" y="4204"/>
                      <a:pt x="1774" y="4187"/>
                    </a:cubicBezTo>
                    <a:lnTo>
                      <a:pt x="1755" y="4179"/>
                    </a:lnTo>
                    <a:cubicBezTo>
                      <a:pt x="1743" y="4175"/>
                      <a:pt x="1730" y="4170"/>
                      <a:pt x="1718" y="4164"/>
                    </a:cubicBezTo>
                    <a:cubicBezTo>
                      <a:pt x="1650" y="4136"/>
                      <a:pt x="1592" y="4109"/>
                      <a:pt x="1539" y="4081"/>
                    </a:cubicBezTo>
                    <a:cubicBezTo>
                      <a:pt x="510" y="3534"/>
                      <a:pt x="119" y="2253"/>
                      <a:pt x="665" y="1225"/>
                    </a:cubicBezTo>
                    <a:cubicBezTo>
                      <a:pt x="700" y="1159"/>
                      <a:pt x="738" y="1096"/>
                      <a:pt x="780" y="1034"/>
                    </a:cubicBezTo>
                    <a:cubicBezTo>
                      <a:pt x="787" y="1023"/>
                      <a:pt x="796" y="1013"/>
                      <a:pt x="804" y="1001"/>
                    </a:cubicBezTo>
                    <a:cubicBezTo>
                      <a:pt x="810" y="994"/>
                      <a:pt x="816" y="986"/>
                      <a:pt x="822" y="977"/>
                    </a:cubicBezTo>
                    <a:lnTo>
                      <a:pt x="827" y="971"/>
                    </a:lnTo>
                    <a:cubicBezTo>
                      <a:pt x="856" y="932"/>
                      <a:pt x="882" y="894"/>
                      <a:pt x="911" y="859"/>
                    </a:cubicBezTo>
                    <a:cubicBezTo>
                      <a:pt x="922" y="847"/>
                      <a:pt x="934" y="835"/>
                      <a:pt x="946" y="822"/>
                    </a:cubicBezTo>
                    <a:cubicBezTo>
                      <a:pt x="952" y="814"/>
                      <a:pt x="961" y="807"/>
                      <a:pt x="968" y="799"/>
                    </a:cubicBezTo>
                    <a:lnTo>
                      <a:pt x="976" y="790"/>
                    </a:lnTo>
                    <a:cubicBezTo>
                      <a:pt x="1004" y="758"/>
                      <a:pt x="1030" y="730"/>
                      <a:pt x="1058" y="702"/>
                    </a:cubicBezTo>
                    <a:cubicBezTo>
                      <a:pt x="1071" y="689"/>
                      <a:pt x="1086" y="677"/>
                      <a:pt x="1100" y="663"/>
                    </a:cubicBezTo>
                    <a:lnTo>
                      <a:pt x="1123" y="644"/>
                    </a:lnTo>
                    <a:lnTo>
                      <a:pt x="1129" y="639"/>
                    </a:lnTo>
                    <a:cubicBezTo>
                      <a:pt x="1160" y="612"/>
                      <a:pt x="1189" y="587"/>
                      <a:pt x="1219" y="563"/>
                    </a:cubicBezTo>
                    <a:cubicBezTo>
                      <a:pt x="1235" y="549"/>
                      <a:pt x="1251" y="537"/>
                      <a:pt x="1268" y="525"/>
                    </a:cubicBezTo>
                    <a:lnTo>
                      <a:pt x="1289" y="510"/>
                    </a:lnTo>
                    <a:cubicBezTo>
                      <a:pt x="1322" y="487"/>
                      <a:pt x="1356" y="462"/>
                      <a:pt x="1391" y="440"/>
                    </a:cubicBezTo>
                    <a:cubicBezTo>
                      <a:pt x="1410" y="428"/>
                      <a:pt x="1429" y="416"/>
                      <a:pt x="1450" y="404"/>
                    </a:cubicBezTo>
                    <a:lnTo>
                      <a:pt x="1467" y="394"/>
                    </a:lnTo>
                    <a:cubicBezTo>
                      <a:pt x="1498" y="375"/>
                      <a:pt x="1535" y="353"/>
                      <a:pt x="1574" y="334"/>
                    </a:cubicBezTo>
                    <a:cubicBezTo>
                      <a:pt x="1596" y="323"/>
                      <a:pt x="1618" y="312"/>
                      <a:pt x="1642" y="302"/>
                    </a:cubicBezTo>
                    <a:lnTo>
                      <a:pt x="1653" y="297"/>
                    </a:lnTo>
                    <a:cubicBezTo>
                      <a:pt x="1683" y="284"/>
                      <a:pt x="1723" y="266"/>
                      <a:pt x="1765" y="249"/>
                    </a:cubicBezTo>
                    <a:cubicBezTo>
                      <a:pt x="1791" y="238"/>
                      <a:pt x="1819" y="228"/>
                      <a:pt x="1846" y="219"/>
                    </a:cubicBezTo>
                    <a:cubicBezTo>
                      <a:pt x="1890" y="204"/>
                      <a:pt x="1928" y="192"/>
                      <a:pt x="1963" y="183"/>
                    </a:cubicBezTo>
                    <a:cubicBezTo>
                      <a:pt x="1970" y="180"/>
                      <a:pt x="1977" y="178"/>
                      <a:pt x="1983" y="177"/>
                    </a:cubicBezTo>
                    <a:lnTo>
                      <a:pt x="1986" y="175"/>
                    </a:lnTo>
                    <a:cubicBezTo>
                      <a:pt x="1989" y="175"/>
                      <a:pt x="1994" y="177"/>
                      <a:pt x="1998" y="177"/>
                    </a:cubicBezTo>
                    <a:cubicBezTo>
                      <a:pt x="2174" y="130"/>
                      <a:pt x="2354" y="107"/>
                      <a:pt x="2534" y="107"/>
                    </a:cubicBezTo>
                    <a:close/>
                    <a:moveTo>
                      <a:pt x="2532" y="1"/>
                    </a:moveTo>
                    <a:cubicBezTo>
                      <a:pt x="2350" y="1"/>
                      <a:pt x="2168" y="23"/>
                      <a:pt x="1988" y="68"/>
                    </a:cubicBezTo>
                    <a:cubicBezTo>
                      <a:pt x="1983" y="68"/>
                      <a:pt x="1979" y="68"/>
                      <a:pt x="1974" y="70"/>
                    </a:cubicBezTo>
                    <a:cubicBezTo>
                      <a:pt x="1965" y="72"/>
                      <a:pt x="1957" y="74"/>
                      <a:pt x="1949" y="78"/>
                    </a:cubicBezTo>
                    <a:cubicBezTo>
                      <a:pt x="1945" y="79"/>
                      <a:pt x="1939" y="82"/>
                      <a:pt x="1934" y="83"/>
                    </a:cubicBezTo>
                    <a:cubicBezTo>
                      <a:pt x="1897" y="94"/>
                      <a:pt x="1857" y="106"/>
                      <a:pt x="1813" y="121"/>
                    </a:cubicBezTo>
                    <a:cubicBezTo>
                      <a:pt x="1783" y="131"/>
                      <a:pt x="1755" y="141"/>
                      <a:pt x="1726" y="151"/>
                    </a:cubicBezTo>
                    <a:cubicBezTo>
                      <a:pt x="1682" y="169"/>
                      <a:pt x="1640" y="187"/>
                      <a:pt x="1608" y="202"/>
                    </a:cubicBezTo>
                    <a:lnTo>
                      <a:pt x="1599" y="207"/>
                    </a:lnTo>
                    <a:cubicBezTo>
                      <a:pt x="1575" y="218"/>
                      <a:pt x="1550" y="228"/>
                      <a:pt x="1525" y="242"/>
                    </a:cubicBezTo>
                    <a:cubicBezTo>
                      <a:pt x="1485" y="262"/>
                      <a:pt x="1446" y="284"/>
                      <a:pt x="1412" y="304"/>
                    </a:cubicBezTo>
                    <a:lnTo>
                      <a:pt x="1397" y="312"/>
                    </a:lnTo>
                    <a:cubicBezTo>
                      <a:pt x="1376" y="325"/>
                      <a:pt x="1355" y="337"/>
                      <a:pt x="1334" y="351"/>
                    </a:cubicBezTo>
                    <a:cubicBezTo>
                      <a:pt x="1297" y="375"/>
                      <a:pt x="1260" y="401"/>
                      <a:pt x="1227" y="425"/>
                    </a:cubicBezTo>
                    <a:lnTo>
                      <a:pt x="1207" y="441"/>
                    </a:lnTo>
                    <a:cubicBezTo>
                      <a:pt x="1190" y="453"/>
                      <a:pt x="1171" y="466"/>
                      <a:pt x="1154" y="480"/>
                    </a:cubicBezTo>
                    <a:cubicBezTo>
                      <a:pt x="1120" y="506"/>
                      <a:pt x="1089" y="534"/>
                      <a:pt x="1059" y="561"/>
                    </a:cubicBezTo>
                    <a:lnTo>
                      <a:pt x="1053" y="567"/>
                    </a:lnTo>
                    <a:lnTo>
                      <a:pt x="1031" y="585"/>
                    </a:lnTo>
                    <a:cubicBezTo>
                      <a:pt x="1017" y="599"/>
                      <a:pt x="1000" y="612"/>
                      <a:pt x="986" y="627"/>
                    </a:cubicBezTo>
                    <a:cubicBezTo>
                      <a:pt x="956" y="657"/>
                      <a:pt x="927" y="689"/>
                      <a:pt x="899" y="719"/>
                    </a:cubicBezTo>
                    <a:lnTo>
                      <a:pt x="891" y="728"/>
                    </a:lnTo>
                    <a:lnTo>
                      <a:pt x="870" y="750"/>
                    </a:lnTo>
                    <a:cubicBezTo>
                      <a:pt x="857" y="763"/>
                      <a:pt x="845" y="778"/>
                      <a:pt x="832" y="792"/>
                    </a:cubicBezTo>
                    <a:cubicBezTo>
                      <a:pt x="801" y="831"/>
                      <a:pt x="772" y="870"/>
                      <a:pt x="743" y="910"/>
                    </a:cubicBezTo>
                    <a:lnTo>
                      <a:pt x="738" y="916"/>
                    </a:lnTo>
                    <a:cubicBezTo>
                      <a:pt x="733" y="923"/>
                      <a:pt x="727" y="930"/>
                      <a:pt x="721" y="938"/>
                    </a:cubicBezTo>
                    <a:cubicBezTo>
                      <a:pt x="713" y="950"/>
                      <a:pt x="703" y="962"/>
                      <a:pt x="694" y="976"/>
                    </a:cubicBezTo>
                    <a:cubicBezTo>
                      <a:pt x="650" y="1040"/>
                      <a:pt x="611" y="1107"/>
                      <a:pt x="573" y="1176"/>
                    </a:cubicBezTo>
                    <a:cubicBezTo>
                      <a:pt x="0" y="2253"/>
                      <a:pt x="411" y="3596"/>
                      <a:pt x="1489" y="4170"/>
                    </a:cubicBezTo>
                    <a:cubicBezTo>
                      <a:pt x="1546" y="4200"/>
                      <a:pt x="1607" y="4228"/>
                      <a:pt x="1677" y="4258"/>
                    </a:cubicBezTo>
                    <a:cubicBezTo>
                      <a:pt x="1690" y="4264"/>
                      <a:pt x="1705" y="4268"/>
                      <a:pt x="1718" y="4273"/>
                    </a:cubicBezTo>
                    <a:lnTo>
                      <a:pt x="1737" y="4280"/>
                    </a:lnTo>
                    <a:cubicBezTo>
                      <a:pt x="1784" y="4298"/>
                      <a:pt x="1828" y="4314"/>
                      <a:pt x="1870" y="4327"/>
                    </a:cubicBezTo>
                    <a:cubicBezTo>
                      <a:pt x="1893" y="4335"/>
                      <a:pt x="1917" y="4342"/>
                      <a:pt x="1939" y="4348"/>
                    </a:cubicBezTo>
                    <a:cubicBezTo>
                      <a:pt x="1982" y="4360"/>
                      <a:pt x="2026" y="4371"/>
                      <a:pt x="2074" y="4380"/>
                    </a:cubicBezTo>
                    <a:lnTo>
                      <a:pt x="2094" y="4385"/>
                    </a:lnTo>
                    <a:cubicBezTo>
                      <a:pt x="2108" y="4387"/>
                      <a:pt x="2122" y="4391"/>
                      <a:pt x="2137" y="4393"/>
                    </a:cubicBezTo>
                    <a:cubicBezTo>
                      <a:pt x="2205" y="4405"/>
                      <a:pt x="2267" y="4414"/>
                      <a:pt x="2326" y="4420"/>
                    </a:cubicBezTo>
                    <a:cubicBezTo>
                      <a:pt x="2332" y="4421"/>
                      <a:pt x="2337" y="4421"/>
                      <a:pt x="2342" y="4421"/>
                    </a:cubicBezTo>
                    <a:lnTo>
                      <a:pt x="2350" y="4421"/>
                    </a:lnTo>
                    <a:cubicBezTo>
                      <a:pt x="2408" y="4426"/>
                      <a:pt x="2467" y="4428"/>
                      <a:pt x="2527" y="4428"/>
                    </a:cubicBezTo>
                    <a:cubicBezTo>
                      <a:pt x="2544" y="4428"/>
                      <a:pt x="2560" y="4427"/>
                      <a:pt x="2575" y="4425"/>
                    </a:cubicBezTo>
                    <a:lnTo>
                      <a:pt x="2594" y="4425"/>
                    </a:lnTo>
                    <a:cubicBezTo>
                      <a:pt x="2640" y="4423"/>
                      <a:pt x="2681" y="4421"/>
                      <a:pt x="2718" y="4417"/>
                    </a:cubicBezTo>
                    <a:cubicBezTo>
                      <a:pt x="2744" y="4415"/>
                      <a:pt x="2771" y="4413"/>
                      <a:pt x="2796" y="4409"/>
                    </a:cubicBezTo>
                    <a:cubicBezTo>
                      <a:pt x="2832" y="4404"/>
                      <a:pt x="2871" y="4398"/>
                      <a:pt x="2915" y="4391"/>
                    </a:cubicBezTo>
                    <a:lnTo>
                      <a:pt x="2935" y="4387"/>
                    </a:lnTo>
                    <a:cubicBezTo>
                      <a:pt x="2953" y="4384"/>
                      <a:pt x="2972" y="4381"/>
                      <a:pt x="2990" y="4377"/>
                    </a:cubicBezTo>
                    <a:cubicBezTo>
                      <a:pt x="3038" y="4367"/>
                      <a:pt x="3087" y="4354"/>
                      <a:pt x="3140" y="4339"/>
                    </a:cubicBezTo>
                    <a:cubicBezTo>
                      <a:pt x="3169" y="4331"/>
                      <a:pt x="3197" y="4321"/>
                      <a:pt x="3223" y="4313"/>
                    </a:cubicBezTo>
                    <a:cubicBezTo>
                      <a:pt x="3259" y="4301"/>
                      <a:pt x="3304" y="4286"/>
                      <a:pt x="3349" y="4268"/>
                    </a:cubicBezTo>
                    <a:cubicBezTo>
                      <a:pt x="3372" y="4259"/>
                      <a:pt x="3393" y="4249"/>
                      <a:pt x="3414" y="4241"/>
                    </a:cubicBezTo>
                    <a:lnTo>
                      <a:pt x="3428" y="4234"/>
                    </a:lnTo>
                    <a:cubicBezTo>
                      <a:pt x="3466" y="4217"/>
                      <a:pt x="3497" y="4202"/>
                      <a:pt x="3524" y="4189"/>
                    </a:cubicBezTo>
                    <a:cubicBezTo>
                      <a:pt x="3553" y="4175"/>
                      <a:pt x="3580" y="4160"/>
                      <a:pt x="3606" y="4146"/>
                    </a:cubicBezTo>
                    <a:cubicBezTo>
                      <a:pt x="3640" y="4127"/>
                      <a:pt x="3672" y="4107"/>
                      <a:pt x="3696" y="4093"/>
                    </a:cubicBezTo>
                    <a:lnTo>
                      <a:pt x="3712" y="4083"/>
                    </a:lnTo>
                    <a:cubicBezTo>
                      <a:pt x="3731" y="4070"/>
                      <a:pt x="3752" y="4058"/>
                      <a:pt x="3772" y="4044"/>
                    </a:cubicBezTo>
                    <a:cubicBezTo>
                      <a:pt x="3808" y="4020"/>
                      <a:pt x="3843" y="3993"/>
                      <a:pt x="3875" y="3968"/>
                    </a:cubicBezTo>
                    <a:cubicBezTo>
                      <a:pt x="3908" y="3943"/>
                      <a:pt x="3942" y="3916"/>
                      <a:pt x="3975" y="3886"/>
                    </a:cubicBezTo>
                    <a:lnTo>
                      <a:pt x="3996" y="3869"/>
                    </a:lnTo>
                    <a:cubicBezTo>
                      <a:pt x="4014" y="3854"/>
                      <a:pt x="4033" y="3838"/>
                      <a:pt x="4051" y="3820"/>
                    </a:cubicBezTo>
                    <a:cubicBezTo>
                      <a:pt x="4053" y="3818"/>
                      <a:pt x="4056" y="3815"/>
                      <a:pt x="4058" y="3812"/>
                    </a:cubicBezTo>
                    <a:cubicBezTo>
                      <a:pt x="4229" y="3649"/>
                      <a:pt x="4372" y="3461"/>
                      <a:pt x="4482" y="3253"/>
                    </a:cubicBezTo>
                    <a:cubicBezTo>
                      <a:pt x="5056" y="2174"/>
                      <a:pt x="4645" y="832"/>
                      <a:pt x="3568" y="258"/>
                    </a:cubicBezTo>
                    <a:cubicBezTo>
                      <a:pt x="3246" y="88"/>
                      <a:pt x="2891" y="1"/>
                      <a:pt x="2532" y="1"/>
                    </a:cubicBezTo>
                    <a:close/>
                  </a:path>
                </a:pathLst>
              </a:custGeom>
              <a:solidFill>
                <a:srgbClr val="0505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40"/>
              <p:cNvSpPr/>
              <p:nvPr/>
            </p:nvSpPr>
            <p:spPr>
              <a:xfrm>
                <a:off x="5091100" y="3724175"/>
                <a:ext cx="119900" cy="108175"/>
              </a:xfrm>
              <a:custGeom>
                <a:avLst/>
                <a:gdLst/>
                <a:ahLst/>
                <a:cxnLst/>
                <a:rect l="l" t="t" r="r" b="b"/>
                <a:pathLst>
                  <a:path w="4796" h="4327" extrusionOk="0">
                    <a:moveTo>
                      <a:pt x="2326" y="1"/>
                    </a:moveTo>
                    <a:cubicBezTo>
                      <a:pt x="1834" y="1"/>
                      <a:pt x="1345" y="168"/>
                      <a:pt x="949" y="495"/>
                    </a:cubicBezTo>
                    <a:cubicBezTo>
                      <a:pt x="275" y="1050"/>
                      <a:pt x="1" y="1959"/>
                      <a:pt x="257" y="2795"/>
                    </a:cubicBezTo>
                    <a:cubicBezTo>
                      <a:pt x="513" y="3632"/>
                      <a:pt x="1247" y="4232"/>
                      <a:pt x="2117" y="4316"/>
                    </a:cubicBezTo>
                    <a:cubicBezTo>
                      <a:pt x="2187" y="4323"/>
                      <a:pt x="2257" y="4326"/>
                      <a:pt x="2326" y="4326"/>
                    </a:cubicBezTo>
                    <a:cubicBezTo>
                      <a:pt x="3120" y="4326"/>
                      <a:pt x="3857" y="3889"/>
                      <a:pt x="4234" y="3179"/>
                    </a:cubicBezTo>
                    <a:cubicBezTo>
                      <a:pt x="4796" y="2123"/>
                      <a:pt x="4395" y="814"/>
                      <a:pt x="3341" y="253"/>
                    </a:cubicBezTo>
                    <a:cubicBezTo>
                      <a:pt x="3022" y="84"/>
                      <a:pt x="2673" y="1"/>
                      <a:pt x="23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40"/>
              <p:cNvSpPr/>
              <p:nvPr/>
            </p:nvSpPr>
            <p:spPr>
              <a:xfrm>
                <a:off x="5092900" y="3725900"/>
                <a:ext cx="93525" cy="106425"/>
              </a:xfrm>
              <a:custGeom>
                <a:avLst/>
                <a:gdLst/>
                <a:ahLst/>
                <a:cxnLst/>
                <a:rect l="l" t="t" r="r" b="b"/>
                <a:pathLst>
                  <a:path w="3741" h="4257" extrusionOk="0">
                    <a:moveTo>
                      <a:pt x="1711" y="0"/>
                    </a:moveTo>
                    <a:lnTo>
                      <a:pt x="1711" y="0"/>
                    </a:lnTo>
                    <a:cubicBezTo>
                      <a:pt x="1063" y="167"/>
                      <a:pt x="530" y="625"/>
                      <a:pt x="265" y="1239"/>
                    </a:cubicBezTo>
                    <a:cubicBezTo>
                      <a:pt x="1" y="1854"/>
                      <a:pt x="36" y="2557"/>
                      <a:pt x="360" y="3142"/>
                    </a:cubicBezTo>
                    <a:cubicBezTo>
                      <a:pt x="685" y="3728"/>
                      <a:pt x="1260" y="4129"/>
                      <a:pt x="1922" y="4231"/>
                    </a:cubicBezTo>
                    <a:cubicBezTo>
                      <a:pt x="2032" y="4248"/>
                      <a:pt x="2142" y="4257"/>
                      <a:pt x="2252" y="4257"/>
                    </a:cubicBezTo>
                    <a:cubicBezTo>
                      <a:pt x="2802" y="4257"/>
                      <a:pt x="3336" y="4048"/>
                      <a:pt x="3740" y="3664"/>
                    </a:cubicBezTo>
                    <a:lnTo>
                      <a:pt x="3740" y="3664"/>
                    </a:lnTo>
                    <a:cubicBezTo>
                      <a:pt x="3562" y="3710"/>
                      <a:pt x="3380" y="3733"/>
                      <a:pt x="3198" y="3733"/>
                    </a:cubicBezTo>
                    <a:cubicBezTo>
                      <a:pt x="2847" y="3733"/>
                      <a:pt x="2498" y="3647"/>
                      <a:pt x="2184" y="3480"/>
                    </a:cubicBezTo>
                    <a:cubicBezTo>
                      <a:pt x="1569" y="3153"/>
                      <a:pt x="1150" y="2551"/>
                      <a:pt x="1056" y="1861"/>
                    </a:cubicBezTo>
                    <a:cubicBezTo>
                      <a:pt x="962" y="1171"/>
                      <a:pt x="1206" y="479"/>
                      <a:pt x="1711" y="0"/>
                    </a:cubicBezTo>
                    <a:close/>
                  </a:path>
                </a:pathLst>
              </a:custGeom>
              <a:solidFill>
                <a:srgbClr val="1EBD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99" name="Google Shape;2199;p40"/>
          <p:cNvGrpSpPr/>
          <p:nvPr/>
        </p:nvGrpSpPr>
        <p:grpSpPr>
          <a:xfrm>
            <a:off x="5984243" y="567440"/>
            <a:ext cx="653960" cy="637113"/>
            <a:chOff x="6993893" y="739290"/>
            <a:chExt cx="653960" cy="637113"/>
          </a:xfrm>
        </p:grpSpPr>
        <p:grpSp>
          <p:nvGrpSpPr>
            <p:cNvPr id="2200" name="Google Shape;2200;p40"/>
            <p:cNvGrpSpPr/>
            <p:nvPr/>
          </p:nvGrpSpPr>
          <p:grpSpPr>
            <a:xfrm>
              <a:off x="6993893" y="739290"/>
              <a:ext cx="653960" cy="637113"/>
              <a:chOff x="5043800" y="3552850"/>
              <a:chExt cx="110700" cy="107850"/>
            </a:xfrm>
          </p:grpSpPr>
          <p:sp>
            <p:nvSpPr>
              <p:cNvPr id="2201" name="Google Shape;2201;p40"/>
              <p:cNvSpPr/>
              <p:nvPr/>
            </p:nvSpPr>
            <p:spPr>
              <a:xfrm>
                <a:off x="5043800" y="3552850"/>
                <a:ext cx="110700" cy="107850"/>
              </a:xfrm>
              <a:custGeom>
                <a:avLst/>
                <a:gdLst/>
                <a:ahLst/>
                <a:cxnLst/>
                <a:rect l="l" t="t" r="r" b="b"/>
                <a:pathLst>
                  <a:path w="4428" h="4314" extrusionOk="0">
                    <a:moveTo>
                      <a:pt x="1379" y="199"/>
                    </a:moveTo>
                    <a:cubicBezTo>
                      <a:pt x="1163" y="574"/>
                      <a:pt x="1057" y="1003"/>
                      <a:pt x="1074" y="1436"/>
                    </a:cubicBezTo>
                    <a:cubicBezTo>
                      <a:pt x="1093" y="1951"/>
                      <a:pt x="1288" y="2442"/>
                      <a:pt x="1626" y="2830"/>
                    </a:cubicBezTo>
                    <a:cubicBezTo>
                      <a:pt x="1960" y="3221"/>
                      <a:pt x="2419" y="3484"/>
                      <a:pt x="2925" y="3578"/>
                    </a:cubicBezTo>
                    <a:cubicBezTo>
                      <a:pt x="3064" y="3604"/>
                      <a:pt x="3204" y="3617"/>
                      <a:pt x="3344" y="3617"/>
                    </a:cubicBezTo>
                    <a:cubicBezTo>
                      <a:pt x="3634" y="3617"/>
                      <a:pt x="3922" y="3562"/>
                      <a:pt x="4193" y="3454"/>
                    </a:cubicBezTo>
                    <a:lnTo>
                      <a:pt x="4193" y="3454"/>
                    </a:lnTo>
                    <a:cubicBezTo>
                      <a:pt x="4124" y="3536"/>
                      <a:pt x="4049" y="3612"/>
                      <a:pt x="3969" y="3681"/>
                    </a:cubicBezTo>
                    <a:cubicBezTo>
                      <a:pt x="3557" y="4037"/>
                      <a:pt x="3051" y="4211"/>
                      <a:pt x="2547" y="4211"/>
                    </a:cubicBezTo>
                    <a:cubicBezTo>
                      <a:pt x="1937" y="4211"/>
                      <a:pt x="1330" y="3956"/>
                      <a:pt x="900" y="3458"/>
                    </a:cubicBezTo>
                    <a:cubicBezTo>
                      <a:pt x="115" y="2550"/>
                      <a:pt x="216" y="1173"/>
                      <a:pt x="1123" y="388"/>
                    </a:cubicBezTo>
                    <a:cubicBezTo>
                      <a:pt x="1204" y="319"/>
                      <a:pt x="1289" y="256"/>
                      <a:pt x="1379" y="199"/>
                    </a:cubicBezTo>
                    <a:close/>
                    <a:moveTo>
                      <a:pt x="1535" y="1"/>
                    </a:moveTo>
                    <a:cubicBezTo>
                      <a:pt x="1527" y="1"/>
                      <a:pt x="1519" y="3"/>
                      <a:pt x="1512" y="7"/>
                    </a:cubicBezTo>
                    <a:cubicBezTo>
                      <a:pt x="1348" y="90"/>
                      <a:pt x="1195" y="192"/>
                      <a:pt x="1056" y="311"/>
                    </a:cubicBezTo>
                    <a:cubicBezTo>
                      <a:pt x="105" y="1132"/>
                      <a:pt x="1" y="2574"/>
                      <a:pt x="822" y="3524"/>
                    </a:cubicBezTo>
                    <a:cubicBezTo>
                      <a:pt x="1216" y="3983"/>
                      <a:pt x="1777" y="4264"/>
                      <a:pt x="2381" y="4308"/>
                    </a:cubicBezTo>
                    <a:cubicBezTo>
                      <a:pt x="2437" y="4311"/>
                      <a:pt x="2494" y="4314"/>
                      <a:pt x="2549" y="4314"/>
                    </a:cubicBezTo>
                    <a:cubicBezTo>
                      <a:pt x="3096" y="4314"/>
                      <a:pt x="3624" y="4117"/>
                      <a:pt x="4036" y="3758"/>
                    </a:cubicBezTo>
                    <a:cubicBezTo>
                      <a:pt x="4174" y="3638"/>
                      <a:pt x="4297" y="3501"/>
                      <a:pt x="4402" y="3352"/>
                    </a:cubicBezTo>
                    <a:cubicBezTo>
                      <a:pt x="4427" y="3315"/>
                      <a:pt x="4398" y="3271"/>
                      <a:pt x="4361" y="3271"/>
                    </a:cubicBezTo>
                    <a:cubicBezTo>
                      <a:pt x="4353" y="3271"/>
                      <a:pt x="4345" y="3272"/>
                      <a:pt x="4338" y="3276"/>
                    </a:cubicBezTo>
                    <a:cubicBezTo>
                      <a:pt x="4028" y="3434"/>
                      <a:pt x="3688" y="3514"/>
                      <a:pt x="3345" y="3514"/>
                    </a:cubicBezTo>
                    <a:cubicBezTo>
                      <a:pt x="3212" y="3514"/>
                      <a:pt x="3077" y="3502"/>
                      <a:pt x="2944" y="3477"/>
                    </a:cubicBezTo>
                    <a:cubicBezTo>
                      <a:pt x="1950" y="3290"/>
                      <a:pt x="1217" y="2442"/>
                      <a:pt x="1176" y="1431"/>
                    </a:cubicBezTo>
                    <a:cubicBezTo>
                      <a:pt x="1158" y="950"/>
                      <a:pt x="1299" y="476"/>
                      <a:pt x="1576" y="83"/>
                    </a:cubicBezTo>
                    <a:cubicBezTo>
                      <a:pt x="1602" y="46"/>
                      <a:pt x="1572" y="1"/>
                      <a:pt x="1535" y="1"/>
                    </a:cubicBezTo>
                    <a:close/>
                  </a:path>
                </a:pathLst>
              </a:custGeom>
              <a:solidFill>
                <a:srgbClr val="000000"/>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40"/>
              <p:cNvSpPr/>
              <p:nvPr/>
            </p:nvSpPr>
            <p:spPr>
              <a:xfrm>
                <a:off x="5049325" y="3554150"/>
                <a:ext cx="103500" cy="105400"/>
              </a:xfrm>
              <a:custGeom>
                <a:avLst/>
                <a:gdLst/>
                <a:ahLst/>
                <a:cxnLst/>
                <a:rect l="l" t="t" r="r" b="b"/>
                <a:pathLst>
                  <a:path w="4140" h="4216" extrusionOk="0">
                    <a:moveTo>
                      <a:pt x="1313" y="0"/>
                    </a:moveTo>
                    <a:lnTo>
                      <a:pt x="1313" y="0"/>
                    </a:lnTo>
                    <a:cubicBezTo>
                      <a:pt x="702" y="309"/>
                      <a:pt x="266" y="884"/>
                      <a:pt x="133" y="1557"/>
                    </a:cubicBezTo>
                    <a:cubicBezTo>
                      <a:pt x="1" y="2229"/>
                      <a:pt x="185" y="2926"/>
                      <a:pt x="633" y="3444"/>
                    </a:cubicBezTo>
                    <a:cubicBezTo>
                      <a:pt x="1057" y="3936"/>
                      <a:pt x="1673" y="4215"/>
                      <a:pt x="2319" y="4215"/>
                    </a:cubicBezTo>
                    <a:cubicBezTo>
                      <a:pt x="2356" y="4215"/>
                      <a:pt x="2392" y="4214"/>
                      <a:pt x="2429" y="4212"/>
                    </a:cubicBezTo>
                    <a:cubicBezTo>
                      <a:pt x="3114" y="4179"/>
                      <a:pt x="3745" y="3831"/>
                      <a:pt x="4139" y="3270"/>
                    </a:cubicBezTo>
                    <a:lnTo>
                      <a:pt x="4139" y="3270"/>
                    </a:lnTo>
                    <a:cubicBezTo>
                      <a:pt x="3820" y="3433"/>
                      <a:pt x="3473" y="3514"/>
                      <a:pt x="3126" y="3514"/>
                    </a:cubicBezTo>
                    <a:cubicBezTo>
                      <a:pt x="2503" y="3514"/>
                      <a:pt x="1883" y="3254"/>
                      <a:pt x="1443" y="2745"/>
                    </a:cubicBezTo>
                    <a:cubicBezTo>
                      <a:pt x="759" y="1953"/>
                      <a:pt x="734" y="818"/>
                      <a:pt x="1313" y="0"/>
                    </a:cubicBezTo>
                    <a:close/>
                  </a:path>
                </a:pathLst>
              </a:custGeom>
              <a:solidFill>
                <a:schemeClr val="accent4"/>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3" name="Google Shape;2203;p40"/>
            <p:cNvGrpSpPr/>
            <p:nvPr/>
          </p:nvGrpSpPr>
          <p:grpSpPr>
            <a:xfrm>
              <a:off x="6993893" y="739290"/>
              <a:ext cx="653960" cy="637113"/>
              <a:chOff x="5043800" y="3552850"/>
              <a:chExt cx="110700" cy="107850"/>
            </a:xfrm>
          </p:grpSpPr>
          <p:sp>
            <p:nvSpPr>
              <p:cNvPr id="2204" name="Google Shape;2204;p40"/>
              <p:cNvSpPr/>
              <p:nvPr/>
            </p:nvSpPr>
            <p:spPr>
              <a:xfrm>
                <a:off x="5043800" y="3552850"/>
                <a:ext cx="110700" cy="107850"/>
              </a:xfrm>
              <a:custGeom>
                <a:avLst/>
                <a:gdLst/>
                <a:ahLst/>
                <a:cxnLst/>
                <a:rect l="l" t="t" r="r" b="b"/>
                <a:pathLst>
                  <a:path w="4428" h="4314" extrusionOk="0">
                    <a:moveTo>
                      <a:pt x="1379" y="199"/>
                    </a:moveTo>
                    <a:cubicBezTo>
                      <a:pt x="1163" y="574"/>
                      <a:pt x="1057" y="1003"/>
                      <a:pt x="1074" y="1436"/>
                    </a:cubicBezTo>
                    <a:cubicBezTo>
                      <a:pt x="1093" y="1951"/>
                      <a:pt x="1288" y="2442"/>
                      <a:pt x="1626" y="2830"/>
                    </a:cubicBezTo>
                    <a:cubicBezTo>
                      <a:pt x="1960" y="3221"/>
                      <a:pt x="2419" y="3484"/>
                      <a:pt x="2925" y="3578"/>
                    </a:cubicBezTo>
                    <a:cubicBezTo>
                      <a:pt x="3064" y="3604"/>
                      <a:pt x="3204" y="3617"/>
                      <a:pt x="3344" y="3617"/>
                    </a:cubicBezTo>
                    <a:cubicBezTo>
                      <a:pt x="3634" y="3617"/>
                      <a:pt x="3922" y="3562"/>
                      <a:pt x="4193" y="3454"/>
                    </a:cubicBezTo>
                    <a:lnTo>
                      <a:pt x="4193" y="3454"/>
                    </a:lnTo>
                    <a:cubicBezTo>
                      <a:pt x="4124" y="3536"/>
                      <a:pt x="4049" y="3612"/>
                      <a:pt x="3969" y="3681"/>
                    </a:cubicBezTo>
                    <a:cubicBezTo>
                      <a:pt x="3557" y="4037"/>
                      <a:pt x="3051" y="4211"/>
                      <a:pt x="2547" y="4211"/>
                    </a:cubicBezTo>
                    <a:cubicBezTo>
                      <a:pt x="1937" y="4211"/>
                      <a:pt x="1330" y="3956"/>
                      <a:pt x="900" y="3458"/>
                    </a:cubicBezTo>
                    <a:cubicBezTo>
                      <a:pt x="115" y="2550"/>
                      <a:pt x="216" y="1173"/>
                      <a:pt x="1123" y="388"/>
                    </a:cubicBezTo>
                    <a:cubicBezTo>
                      <a:pt x="1204" y="319"/>
                      <a:pt x="1289" y="256"/>
                      <a:pt x="1379" y="199"/>
                    </a:cubicBezTo>
                    <a:close/>
                    <a:moveTo>
                      <a:pt x="1535" y="1"/>
                    </a:moveTo>
                    <a:cubicBezTo>
                      <a:pt x="1527" y="1"/>
                      <a:pt x="1519" y="3"/>
                      <a:pt x="1512" y="7"/>
                    </a:cubicBezTo>
                    <a:cubicBezTo>
                      <a:pt x="1348" y="90"/>
                      <a:pt x="1195" y="192"/>
                      <a:pt x="1056" y="311"/>
                    </a:cubicBezTo>
                    <a:cubicBezTo>
                      <a:pt x="105" y="1132"/>
                      <a:pt x="1" y="2574"/>
                      <a:pt x="822" y="3524"/>
                    </a:cubicBezTo>
                    <a:cubicBezTo>
                      <a:pt x="1216" y="3983"/>
                      <a:pt x="1777" y="4264"/>
                      <a:pt x="2381" y="4308"/>
                    </a:cubicBezTo>
                    <a:cubicBezTo>
                      <a:pt x="2437" y="4311"/>
                      <a:pt x="2494" y="4314"/>
                      <a:pt x="2549" y="4314"/>
                    </a:cubicBezTo>
                    <a:cubicBezTo>
                      <a:pt x="3096" y="4314"/>
                      <a:pt x="3624" y="4117"/>
                      <a:pt x="4036" y="3758"/>
                    </a:cubicBezTo>
                    <a:cubicBezTo>
                      <a:pt x="4174" y="3638"/>
                      <a:pt x="4297" y="3501"/>
                      <a:pt x="4402" y="3352"/>
                    </a:cubicBezTo>
                    <a:cubicBezTo>
                      <a:pt x="4427" y="3315"/>
                      <a:pt x="4398" y="3271"/>
                      <a:pt x="4361" y="3271"/>
                    </a:cubicBezTo>
                    <a:cubicBezTo>
                      <a:pt x="4353" y="3271"/>
                      <a:pt x="4345" y="3272"/>
                      <a:pt x="4338" y="3276"/>
                    </a:cubicBezTo>
                    <a:cubicBezTo>
                      <a:pt x="4028" y="3434"/>
                      <a:pt x="3688" y="3514"/>
                      <a:pt x="3345" y="3514"/>
                    </a:cubicBezTo>
                    <a:cubicBezTo>
                      <a:pt x="3212" y="3514"/>
                      <a:pt x="3077" y="3502"/>
                      <a:pt x="2944" y="3477"/>
                    </a:cubicBezTo>
                    <a:cubicBezTo>
                      <a:pt x="1950" y="3290"/>
                      <a:pt x="1217" y="2442"/>
                      <a:pt x="1176" y="1431"/>
                    </a:cubicBezTo>
                    <a:cubicBezTo>
                      <a:pt x="1158" y="950"/>
                      <a:pt x="1299" y="476"/>
                      <a:pt x="1576" y="83"/>
                    </a:cubicBezTo>
                    <a:cubicBezTo>
                      <a:pt x="1602" y="46"/>
                      <a:pt x="1572" y="1"/>
                      <a:pt x="15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40"/>
              <p:cNvSpPr/>
              <p:nvPr/>
            </p:nvSpPr>
            <p:spPr>
              <a:xfrm>
                <a:off x="5049325" y="3554150"/>
                <a:ext cx="103500" cy="105400"/>
              </a:xfrm>
              <a:custGeom>
                <a:avLst/>
                <a:gdLst/>
                <a:ahLst/>
                <a:cxnLst/>
                <a:rect l="l" t="t" r="r" b="b"/>
                <a:pathLst>
                  <a:path w="4140" h="4216" extrusionOk="0">
                    <a:moveTo>
                      <a:pt x="1313" y="0"/>
                    </a:moveTo>
                    <a:lnTo>
                      <a:pt x="1313" y="0"/>
                    </a:lnTo>
                    <a:cubicBezTo>
                      <a:pt x="702" y="309"/>
                      <a:pt x="266" y="884"/>
                      <a:pt x="133" y="1557"/>
                    </a:cubicBezTo>
                    <a:cubicBezTo>
                      <a:pt x="1" y="2229"/>
                      <a:pt x="185" y="2926"/>
                      <a:pt x="633" y="3444"/>
                    </a:cubicBezTo>
                    <a:cubicBezTo>
                      <a:pt x="1057" y="3936"/>
                      <a:pt x="1673" y="4215"/>
                      <a:pt x="2319" y="4215"/>
                    </a:cubicBezTo>
                    <a:cubicBezTo>
                      <a:pt x="2356" y="4215"/>
                      <a:pt x="2392" y="4214"/>
                      <a:pt x="2429" y="4212"/>
                    </a:cubicBezTo>
                    <a:cubicBezTo>
                      <a:pt x="3114" y="4179"/>
                      <a:pt x="3745" y="3831"/>
                      <a:pt x="4139" y="3270"/>
                    </a:cubicBezTo>
                    <a:lnTo>
                      <a:pt x="4139" y="3270"/>
                    </a:lnTo>
                    <a:cubicBezTo>
                      <a:pt x="3820" y="3433"/>
                      <a:pt x="3473" y="3514"/>
                      <a:pt x="3126" y="3514"/>
                    </a:cubicBezTo>
                    <a:cubicBezTo>
                      <a:pt x="2503" y="3514"/>
                      <a:pt x="1883" y="3254"/>
                      <a:pt x="1443" y="2745"/>
                    </a:cubicBezTo>
                    <a:cubicBezTo>
                      <a:pt x="759" y="1953"/>
                      <a:pt x="734" y="818"/>
                      <a:pt x="13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06" name="Google Shape;2206;p40"/>
          <p:cNvGrpSpPr/>
          <p:nvPr/>
        </p:nvGrpSpPr>
        <p:grpSpPr>
          <a:xfrm>
            <a:off x="7966694" y="2218231"/>
            <a:ext cx="253611" cy="251814"/>
            <a:chOff x="3461369" y="1048756"/>
            <a:chExt cx="253611" cy="251814"/>
          </a:xfrm>
        </p:grpSpPr>
        <p:grpSp>
          <p:nvGrpSpPr>
            <p:cNvPr id="2207" name="Google Shape;2207;p40"/>
            <p:cNvGrpSpPr/>
            <p:nvPr/>
          </p:nvGrpSpPr>
          <p:grpSpPr>
            <a:xfrm>
              <a:off x="3461369" y="1048756"/>
              <a:ext cx="253611" cy="251814"/>
              <a:chOff x="5014450" y="3083725"/>
              <a:chExt cx="109400" cy="108625"/>
            </a:xfrm>
          </p:grpSpPr>
          <p:sp>
            <p:nvSpPr>
              <p:cNvPr id="2208" name="Google Shape;2208;p40"/>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rgbClr val="FFFFFF"/>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40"/>
              <p:cNvSpPr/>
              <p:nvPr/>
            </p:nvSpPr>
            <p:spPr>
              <a:xfrm>
                <a:off x="5014450" y="3083725"/>
                <a:ext cx="109400" cy="108625"/>
              </a:xfrm>
              <a:custGeom>
                <a:avLst/>
                <a:gdLst/>
                <a:ahLst/>
                <a:cxnLst/>
                <a:rect l="l" t="t" r="r" b="b"/>
                <a:pathLst>
                  <a:path w="4376" h="4345" extrusionOk="0">
                    <a:moveTo>
                      <a:pt x="2324" y="231"/>
                    </a:moveTo>
                    <a:lnTo>
                      <a:pt x="2619" y="1312"/>
                    </a:lnTo>
                    <a:cubicBezTo>
                      <a:pt x="2686" y="1559"/>
                      <a:pt x="2862" y="1760"/>
                      <a:pt x="3098" y="1858"/>
                    </a:cubicBezTo>
                    <a:lnTo>
                      <a:pt x="4136" y="2295"/>
                    </a:lnTo>
                    <a:lnTo>
                      <a:pt x="3068" y="2517"/>
                    </a:lnTo>
                    <a:cubicBezTo>
                      <a:pt x="2765" y="2580"/>
                      <a:pt x="2516" y="2798"/>
                      <a:pt x="2414" y="3090"/>
                    </a:cubicBezTo>
                    <a:lnTo>
                      <a:pt x="2056" y="4118"/>
                    </a:lnTo>
                    <a:lnTo>
                      <a:pt x="1790" y="3096"/>
                    </a:lnTo>
                    <a:cubicBezTo>
                      <a:pt x="1712" y="2803"/>
                      <a:pt x="1502" y="2562"/>
                      <a:pt x="1221" y="2447"/>
                    </a:cubicBezTo>
                    <a:lnTo>
                      <a:pt x="250" y="2051"/>
                    </a:lnTo>
                    <a:lnTo>
                      <a:pt x="1289" y="1863"/>
                    </a:lnTo>
                    <a:cubicBezTo>
                      <a:pt x="1623" y="1803"/>
                      <a:pt x="1896" y="1563"/>
                      <a:pt x="1999" y="1240"/>
                    </a:cubicBezTo>
                    <a:lnTo>
                      <a:pt x="2324" y="231"/>
                    </a:lnTo>
                    <a:close/>
                    <a:moveTo>
                      <a:pt x="2329" y="1"/>
                    </a:moveTo>
                    <a:cubicBezTo>
                      <a:pt x="2307" y="1"/>
                      <a:pt x="2286" y="15"/>
                      <a:pt x="2279" y="37"/>
                    </a:cubicBezTo>
                    <a:lnTo>
                      <a:pt x="1902" y="1209"/>
                    </a:lnTo>
                    <a:cubicBezTo>
                      <a:pt x="1809" y="1496"/>
                      <a:pt x="1566" y="1709"/>
                      <a:pt x="1271" y="1762"/>
                    </a:cubicBezTo>
                    <a:lnTo>
                      <a:pt x="59" y="1983"/>
                    </a:lnTo>
                    <a:cubicBezTo>
                      <a:pt x="7" y="1991"/>
                      <a:pt x="0" y="2061"/>
                      <a:pt x="48" y="2080"/>
                    </a:cubicBezTo>
                    <a:lnTo>
                      <a:pt x="1183" y="2542"/>
                    </a:lnTo>
                    <a:cubicBezTo>
                      <a:pt x="1433" y="2645"/>
                      <a:pt x="1622" y="2859"/>
                      <a:pt x="1690" y="3121"/>
                    </a:cubicBezTo>
                    <a:lnTo>
                      <a:pt x="1999" y="4306"/>
                    </a:lnTo>
                    <a:cubicBezTo>
                      <a:pt x="2005" y="4328"/>
                      <a:pt x="2024" y="4344"/>
                      <a:pt x="2047" y="4345"/>
                    </a:cubicBezTo>
                    <a:lnTo>
                      <a:pt x="2048" y="4345"/>
                    </a:lnTo>
                    <a:cubicBezTo>
                      <a:pt x="2070" y="4345"/>
                      <a:pt x="2089" y="4332"/>
                      <a:pt x="2097" y="4311"/>
                    </a:cubicBezTo>
                    <a:lnTo>
                      <a:pt x="2510" y="3125"/>
                    </a:lnTo>
                    <a:cubicBezTo>
                      <a:pt x="2601" y="2866"/>
                      <a:pt x="2820" y="2674"/>
                      <a:pt x="3088" y="2618"/>
                    </a:cubicBezTo>
                    <a:lnTo>
                      <a:pt x="4319" y="2364"/>
                    </a:lnTo>
                    <a:cubicBezTo>
                      <a:pt x="4368" y="2353"/>
                      <a:pt x="4376" y="2286"/>
                      <a:pt x="4329" y="2265"/>
                    </a:cubicBezTo>
                    <a:lnTo>
                      <a:pt x="3138" y="1764"/>
                    </a:lnTo>
                    <a:cubicBezTo>
                      <a:pt x="2931" y="1679"/>
                      <a:pt x="2777" y="1502"/>
                      <a:pt x="2718" y="1286"/>
                    </a:cubicBezTo>
                    <a:lnTo>
                      <a:pt x="2378" y="39"/>
                    </a:lnTo>
                    <a:cubicBezTo>
                      <a:pt x="2372" y="18"/>
                      <a:pt x="2351" y="2"/>
                      <a:pt x="2329" y="1"/>
                    </a:cubicBezTo>
                    <a:close/>
                  </a:path>
                </a:pathLst>
              </a:custGeom>
              <a:solidFill>
                <a:srgbClr val="000000"/>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40"/>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chemeClr val="lt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1" name="Google Shape;2211;p40"/>
            <p:cNvGrpSpPr/>
            <p:nvPr/>
          </p:nvGrpSpPr>
          <p:grpSpPr>
            <a:xfrm>
              <a:off x="3461369" y="1048756"/>
              <a:ext cx="253611" cy="251814"/>
              <a:chOff x="5014450" y="3083725"/>
              <a:chExt cx="109400" cy="108625"/>
            </a:xfrm>
          </p:grpSpPr>
          <p:sp>
            <p:nvSpPr>
              <p:cNvPr id="2212" name="Google Shape;2212;p40"/>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40"/>
              <p:cNvSpPr/>
              <p:nvPr/>
            </p:nvSpPr>
            <p:spPr>
              <a:xfrm>
                <a:off x="5014450" y="3083725"/>
                <a:ext cx="109400" cy="108625"/>
              </a:xfrm>
              <a:custGeom>
                <a:avLst/>
                <a:gdLst/>
                <a:ahLst/>
                <a:cxnLst/>
                <a:rect l="l" t="t" r="r" b="b"/>
                <a:pathLst>
                  <a:path w="4376" h="4345" extrusionOk="0">
                    <a:moveTo>
                      <a:pt x="2324" y="231"/>
                    </a:moveTo>
                    <a:lnTo>
                      <a:pt x="2619" y="1312"/>
                    </a:lnTo>
                    <a:cubicBezTo>
                      <a:pt x="2686" y="1559"/>
                      <a:pt x="2862" y="1760"/>
                      <a:pt x="3098" y="1858"/>
                    </a:cubicBezTo>
                    <a:lnTo>
                      <a:pt x="4136" y="2295"/>
                    </a:lnTo>
                    <a:lnTo>
                      <a:pt x="3068" y="2517"/>
                    </a:lnTo>
                    <a:cubicBezTo>
                      <a:pt x="2765" y="2580"/>
                      <a:pt x="2516" y="2798"/>
                      <a:pt x="2414" y="3090"/>
                    </a:cubicBezTo>
                    <a:lnTo>
                      <a:pt x="2056" y="4118"/>
                    </a:lnTo>
                    <a:lnTo>
                      <a:pt x="1790" y="3096"/>
                    </a:lnTo>
                    <a:cubicBezTo>
                      <a:pt x="1712" y="2803"/>
                      <a:pt x="1502" y="2562"/>
                      <a:pt x="1221" y="2447"/>
                    </a:cubicBezTo>
                    <a:lnTo>
                      <a:pt x="250" y="2051"/>
                    </a:lnTo>
                    <a:lnTo>
                      <a:pt x="1289" y="1863"/>
                    </a:lnTo>
                    <a:cubicBezTo>
                      <a:pt x="1623" y="1803"/>
                      <a:pt x="1896" y="1563"/>
                      <a:pt x="1999" y="1240"/>
                    </a:cubicBezTo>
                    <a:lnTo>
                      <a:pt x="2324" y="231"/>
                    </a:lnTo>
                    <a:close/>
                    <a:moveTo>
                      <a:pt x="2329" y="1"/>
                    </a:moveTo>
                    <a:cubicBezTo>
                      <a:pt x="2307" y="1"/>
                      <a:pt x="2286" y="15"/>
                      <a:pt x="2279" y="37"/>
                    </a:cubicBezTo>
                    <a:lnTo>
                      <a:pt x="1902" y="1209"/>
                    </a:lnTo>
                    <a:cubicBezTo>
                      <a:pt x="1809" y="1496"/>
                      <a:pt x="1566" y="1709"/>
                      <a:pt x="1271" y="1762"/>
                    </a:cubicBezTo>
                    <a:lnTo>
                      <a:pt x="59" y="1983"/>
                    </a:lnTo>
                    <a:cubicBezTo>
                      <a:pt x="7" y="1991"/>
                      <a:pt x="0" y="2061"/>
                      <a:pt x="48" y="2080"/>
                    </a:cubicBezTo>
                    <a:lnTo>
                      <a:pt x="1183" y="2542"/>
                    </a:lnTo>
                    <a:cubicBezTo>
                      <a:pt x="1433" y="2645"/>
                      <a:pt x="1622" y="2859"/>
                      <a:pt x="1690" y="3121"/>
                    </a:cubicBezTo>
                    <a:lnTo>
                      <a:pt x="1999" y="4306"/>
                    </a:lnTo>
                    <a:cubicBezTo>
                      <a:pt x="2005" y="4328"/>
                      <a:pt x="2024" y="4344"/>
                      <a:pt x="2047" y="4345"/>
                    </a:cubicBezTo>
                    <a:lnTo>
                      <a:pt x="2048" y="4345"/>
                    </a:lnTo>
                    <a:cubicBezTo>
                      <a:pt x="2070" y="4345"/>
                      <a:pt x="2089" y="4332"/>
                      <a:pt x="2097" y="4311"/>
                    </a:cubicBezTo>
                    <a:lnTo>
                      <a:pt x="2510" y="3125"/>
                    </a:lnTo>
                    <a:cubicBezTo>
                      <a:pt x="2601" y="2866"/>
                      <a:pt x="2820" y="2674"/>
                      <a:pt x="3088" y="2618"/>
                    </a:cubicBezTo>
                    <a:lnTo>
                      <a:pt x="4319" y="2364"/>
                    </a:lnTo>
                    <a:cubicBezTo>
                      <a:pt x="4368" y="2353"/>
                      <a:pt x="4376" y="2286"/>
                      <a:pt x="4329" y="2265"/>
                    </a:cubicBezTo>
                    <a:lnTo>
                      <a:pt x="3138" y="1764"/>
                    </a:lnTo>
                    <a:cubicBezTo>
                      <a:pt x="2931" y="1679"/>
                      <a:pt x="2777" y="1502"/>
                      <a:pt x="2718" y="1286"/>
                    </a:cubicBezTo>
                    <a:lnTo>
                      <a:pt x="2378" y="39"/>
                    </a:lnTo>
                    <a:cubicBezTo>
                      <a:pt x="2372" y="18"/>
                      <a:pt x="2351" y="2"/>
                      <a:pt x="23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40"/>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15" name="Google Shape;2215;p40"/>
          <p:cNvGrpSpPr/>
          <p:nvPr/>
        </p:nvGrpSpPr>
        <p:grpSpPr>
          <a:xfrm>
            <a:off x="5537819" y="2319931"/>
            <a:ext cx="253611" cy="251814"/>
            <a:chOff x="3461369" y="1048756"/>
            <a:chExt cx="253611" cy="251814"/>
          </a:xfrm>
        </p:grpSpPr>
        <p:grpSp>
          <p:nvGrpSpPr>
            <p:cNvPr id="2216" name="Google Shape;2216;p40"/>
            <p:cNvGrpSpPr/>
            <p:nvPr/>
          </p:nvGrpSpPr>
          <p:grpSpPr>
            <a:xfrm>
              <a:off x="3461369" y="1048756"/>
              <a:ext cx="253611" cy="251814"/>
              <a:chOff x="5014450" y="3083725"/>
              <a:chExt cx="109400" cy="108625"/>
            </a:xfrm>
          </p:grpSpPr>
          <p:sp>
            <p:nvSpPr>
              <p:cNvPr id="2217" name="Google Shape;2217;p40"/>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rgbClr val="FFFFFF"/>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40"/>
              <p:cNvSpPr/>
              <p:nvPr/>
            </p:nvSpPr>
            <p:spPr>
              <a:xfrm>
                <a:off x="5014450" y="3083725"/>
                <a:ext cx="109400" cy="108625"/>
              </a:xfrm>
              <a:custGeom>
                <a:avLst/>
                <a:gdLst/>
                <a:ahLst/>
                <a:cxnLst/>
                <a:rect l="l" t="t" r="r" b="b"/>
                <a:pathLst>
                  <a:path w="4376" h="4345" extrusionOk="0">
                    <a:moveTo>
                      <a:pt x="2324" y="231"/>
                    </a:moveTo>
                    <a:lnTo>
                      <a:pt x="2619" y="1312"/>
                    </a:lnTo>
                    <a:cubicBezTo>
                      <a:pt x="2686" y="1559"/>
                      <a:pt x="2862" y="1760"/>
                      <a:pt x="3098" y="1858"/>
                    </a:cubicBezTo>
                    <a:lnTo>
                      <a:pt x="4136" y="2295"/>
                    </a:lnTo>
                    <a:lnTo>
                      <a:pt x="3068" y="2517"/>
                    </a:lnTo>
                    <a:cubicBezTo>
                      <a:pt x="2765" y="2580"/>
                      <a:pt x="2516" y="2798"/>
                      <a:pt x="2414" y="3090"/>
                    </a:cubicBezTo>
                    <a:lnTo>
                      <a:pt x="2056" y="4118"/>
                    </a:lnTo>
                    <a:lnTo>
                      <a:pt x="1790" y="3096"/>
                    </a:lnTo>
                    <a:cubicBezTo>
                      <a:pt x="1712" y="2803"/>
                      <a:pt x="1502" y="2562"/>
                      <a:pt x="1221" y="2447"/>
                    </a:cubicBezTo>
                    <a:lnTo>
                      <a:pt x="250" y="2051"/>
                    </a:lnTo>
                    <a:lnTo>
                      <a:pt x="1289" y="1863"/>
                    </a:lnTo>
                    <a:cubicBezTo>
                      <a:pt x="1623" y="1803"/>
                      <a:pt x="1896" y="1563"/>
                      <a:pt x="1999" y="1240"/>
                    </a:cubicBezTo>
                    <a:lnTo>
                      <a:pt x="2324" y="231"/>
                    </a:lnTo>
                    <a:close/>
                    <a:moveTo>
                      <a:pt x="2329" y="1"/>
                    </a:moveTo>
                    <a:cubicBezTo>
                      <a:pt x="2307" y="1"/>
                      <a:pt x="2286" y="15"/>
                      <a:pt x="2279" y="37"/>
                    </a:cubicBezTo>
                    <a:lnTo>
                      <a:pt x="1902" y="1209"/>
                    </a:lnTo>
                    <a:cubicBezTo>
                      <a:pt x="1809" y="1496"/>
                      <a:pt x="1566" y="1709"/>
                      <a:pt x="1271" y="1762"/>
                    </a:cubicBezTo>
                    <a:lnTo>
                      <a:pt x="59" y="1983"/>
                    </a:lnTo>
                    <a:cubicBezTo>
                      <a:pt x="7" y="1991"/>
                      <a:pt x="0" y="2061"/>
                      <a:pt x="48" y="2080"/>
                    </a:cubicBezTo>
                    <a:lnTo>
                      <a:pt x="1183" y="2542"/>
                    </a:lnTo>
                    <a:cubicBezTo>
                      <a:pt x="1433" y="2645"/>
                      <a:pt x="1622" y="2859"/>
                      <a:pt x="1690" y="3121"/>
                    </a:cubicBezTo>
                    <a:lnTo>
                      <a:pt x="1999" y="4306"/>
                    </a:lnTo>
                    <a:cubicBezTo>
                      <a:pt x="2005" y="4328"/>
                      <a:pt x="2024" y="4344"/>
                      <a:pt x="2047" y="4345"/>
                    </a:cubicBezTo>
                    <a:lnTo>
                      <a:pt x="2048" y="4345"/>
                    </a:lnTo>
                    <a:cubicBezTo>
                      <a:pt x="2070" y="4345"/>
                      <a:pt x="2089" y="4332"/>
                      <a:pt x="2097" y="4311"/>
                    </a:cubicBezTo>
                    <a:lnTo>
                      <a:pt x="2510" y="3125"/>
                    </a:lnTo>
                    <a:cubicBezTo>
                      <a:pt x="2601" y="2866"/>
                      <a:pt x="2820" y="2674"/>
                      <a:pt x="3088" y="2618"/>
                    </a:cubicBezTo>
                    <a:lnTo>
                      <a:pt x="4319" y="2364"/>
                    </a:lnTo>
                    <a:cubicBezTo>
                      <a:pt x="4368" y="2353"/>
                      <a:pt x="4376" y="2286"/>
                      <a:pt x="4329" y="2265"/>
                    </a:cubicBezTo>
                    <a:lnTo>
                      <a:pt x="3138" y="1764"/>
                    </a:lnTo>
                    <a:cubicBezTo>
                      <a:pt x="2931" y="1679"/>
                      <a:pt x="2777" y="1502"/>
                      <a:pt x="2718" y="1286"/>
                    </a:cubicBezTo>
                    <a:lnTo>
                      <a:pt x="2378" y="39"/>
                    </a:lnTo>
                    <a:cubicBezTo>
                      <a:pt x="2372" y="18"/>
                      <a:pt x="2351" y="2"/>
                      <a:pt x="2329" y="1"/>
                    </a:cubicBezTo>
                    <a:close/>
                  </a:path>
                </a:pathLst>
              </a:custGeom>
              <a:solidFill>
                <a:srgbClr val="000000"/>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40"/>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chemeClr val="lt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0" name="Google Shape;2220;p40"/>
            <p:cNvGrpSpPr/>
            <p:nvPr/>
          </p:nvGrpSpPr>
          <p:grpSpPr>
            <a:xfrm>
              <a:off x="3461369" y="1048756"/>
              <a:ext cx="253611" cy="251814"/>
              <a:chOff x="5014450" y="3083725"/>
              <a:chExt cx="109400" cy="108625"/>
            </a:xfrm>
          </p:grpSpPr>
          <p:sp>
            <p:nvSpPr>
              <p:cNvPr id="2221" name="Google Shape;2221;p40"/>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40"/>
              <p:cNvSpPr/>
              <p:nvPr/>
            </p:nvSpPr>
            <p:spPr>
              <a:xfrm>
                <a:off x="5014450" y="3083725"/>
                <a:ext cx="109400" cy="108625"/>
              </a:xfrm>
              <a:custGeom>
                <a:avLst/>
                <a:gdLst/>
                <a:ahLst/>
                <a:cxnLst/>
                <a:rect l="l" t="t" r="r" b="b"/>
                <a:pathLst>
                  <a:path w="4376" h="4345" extrusionOk="0">
                    <a:moveTo>
                      <a:pt x="2324" y="231"/>
                    </a:moveTo>
                    <a:lnTo>
                      <a:pt x="2619" y="1312"/>
                    </a:lnTo>
                    <a:cubicBezTo>
                      <a:pt x="2686" y="1559"/>
                      <a:pt x="2862" y="1760"/>
                      <a:pt x="3098" y="1858"/>
                    </a:cubicBezTo>
                    <a:lnTo>
                      <a:pt x="4136" y="2295"/>
                    </a:lnTo>
                    <a:lnTo>
                      <a:pt x="3068" y="2517"/>
                    </a:lnTo>
                    <a:cubicBezTo>
                      <a:pt x="2765" y="2580"/>
                      <a:pt x="2516" y="2798"/>
                      <a:pt x="2414" y="3090"/>
                    </a:cubicBezTo>
                    <a:lnTo>
                      <a:pt x="2056" y="4118"/>
                    </a:lnTo>
                    <a:lnTo>
                      <a:pt x="1790" y="3096"/>
                    </a:lnTo>
                    <a:cubicBezTo>
                      <a:pt x="1712" y="2803"/>
                      <a:pt x="1502" y="2562"/>
                      <a:pt x="1221" y="2447"/>
                    </a:cubicBezTo>
                    <a:lnTo>
                      <a:pt x="250" y="2051"/>
                    </a:lnTo>
                    <a:lnTo>
                      <a:pt x="1289" y="1863"/>
                    </a:lnTo>
                    <a:cubicBezTo>
                      <a:pt x="1623" y="1803"/>
                      <a:pt x="1896" y="1563"/>
                      <a:pt x="1999" y="1240"/>
                    </a:cubicBezTo>
                    <a:lnTo>
                      <a:pt x="2324" y="231"/>
                    </a:lnTo>
                    <a:close/>
                    <a:moveTo>
                      <a:pt x="2329" y="1"/>
                    </a:moveTo>
                    <a:cubicBezTo>
                      <a:pt x="2307" y="1"/>
                      <a:pt x="2286" y="15"/>
                      <a:pt x="2279" y="37"/>
                    </a:cubicBezTo>
                    <a:lnTo>
                      <a:pt x="1902" y="1209"/>
                    </a:lnTo>
                    <a:cubicBezTo>
                      <a:pt x="1809" y="1496"/>
                      <a:pt x="1566" y="1709"/>
                      <a:pt x="1271" y="1762"/>
                    </a:cubicBezTo>
                    <a:lnTo>
                      <a:pt x="59" y="1983"/>
                    </a:lnTo>
                    <a:cubicBezTo>
                      <a:pt x="7" y="1991"/>
                      <a:pt x="0" y="2061"/>
                      <a:pt x="48" y="2080"/>
                    </a:cubicBezTo>
                    <a:lnTo>
                      <a:pt x="1183" y="2542"/>
                    </a:lnTo>
                    <a:cubicBezTo>
                      <a:pt x="1433" y="2645"/>
                      <a:pt x="1622" y="2859"/>
                      <a:pt x="1690" y="3121"/>
                    </a:cubicBezTo>
                    <a:lnTo>
                      <a:pt x="1999" y="4306"/>
                    </a:lnTo>
                    <a:cubicBezTo>
                      <a:pt x="2005" y="4328"/>
                      <a:pt x="2024" y="4344"/>
                      <a:pt x="2047" y="4345"/>
                    </a:cubicBezTo>
                    <a:lnTo>
                      <a:pt x="2048" y="4345"/>
                    </a:lnTo>
                    <a:cubicBezTo>
                      <a:pt x="2070" y="4345"/>
                      <a:pt x="2089" y="4332"/>
                      <a:pt x="2097" y="4311"/>
                    </a:cubicBezTo>
                    <a:lnTo>
                      <a:pt x="2510" y="3125"/>
                    </a:lnTo>
                    <a:cubicBezTo>
                      <a:pt x="2601" y="2866"/>
                      <a:pt x="2820" y="2674"/>
                      <a:pt x="3088" y="2618"/>
                    </a:cubicBezTo>
                    <a:lnTo>
                      <a:pt x="4319" y="2364"/>
                    </a:lnTo>
                    <a:cubicBezTo>
                      <a:pt x="4368" y="2353"/>
                      <a:pt x="4376" y="2286"/>
                      <a:pt x="4329" y="2265"/>
                    </a:cubicBezTo>
                    <a:lnTo>
                      <a:pt x="3138" y="1764"/>
                    </a:lnTo>
                    <a:cubicBezTo>
                      <a:pt x="2931" y="1679"/>
                      <a:pt x="2777" y="1502"/>
                      <a:pt x="2718" y="1286"/>
                    </a:cubicBezTo>
                    <a:lnTo>
                      <a:pt x="2378" y="39"/>
                    </a:lnTo>
                    <a:cubicBezTo>
                      <a:pt x="2372" y="18"/>
                      <a:pt x="2351" y="2"/>
                      <a:pt x="23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40"/>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24" name="Google Shape;2224;p40"/>
          <p:cNvGrpSpPr/>
          <p:nvPr/>
        </p:nvGrpSpPr>
        <p:grpSpPr>
          <a:xfrm>
            <a:off x="7185644" y="3834406"/>
            <a:ext cx="253611" cy="251814"/>
            <a:chOff x="3461369" y="1048756"/>
            <a:chExt cx="253611" cy="251814"/>
          </a:xfrm>
        </p:grpSpPr>
        <p:grpSp>
          <p:nvGrpSpPr>
            <p:cNvPr id="2225" name="Google Shape;2225;p40"/>
            <p:cNvGrpSpPr/>
            <p:nvPr/>
          </p:nvGrpSpPr>
          <p:grpSpPr>
            <a:xfrm>
              <a:off x="3461369" y="1048756"/>
              <a:ext cx="253611" cy="251814"/>
              <a:chOff x="5014450" y="3083725"/>
              <a:chExt cx="109400" cy="108625"/>
            </a:xfrm>
          </p:grpSpPr>
          <p:sp>
            <p:nvSpPr>
              <p:cNvPr id="2226" name="Google Shape;2226;p40"/>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rgbClr val="FFFFFF"/>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40"/>
              <p:cNvSpPr/>
              <p:nvPr/>
            </p:nvSpPr>
            <p:spPr>
              <a:xfrm>
                <a:off x="5014450" y="3083725"/>
                <a:ext cx="109400" cy="108625"/>
              </a:xfrm>
              <a:custGeom>
                <a:avLst/>
                <a:gdLst/>
                <a:ahLst/>
                <a:cxnLst/>
                <a:rect l="l" t="t" r="r" b="b"/>
                <a:pathLst>
                  <a:path w="4376" h="4345" extrusionOk="0">
                    <a:moveTo>
                      <a:pt x="2324" y="231"/>
                    </a:moveTo>
                    <a:lnTo>
                      <a:pt x="2619" y="1312"/>
                    </a:lnTo>
                    <a:cubicBezTo>
                      <a:pt x="2686" y="1559"/>
                      <a:pt x="2862" y="1760"/>
                      <a:pt x="3098" y="1858"/>
                    </a:cubicBezTo>
                    <a:lnTo>
                      <a:pt x="4136" y="2295"/>
                    </a:lnTo>
                    <a:lnTo>
                      <a:pt x="3068" y="2517"/>
                    </a:lnTo>
                    <a:cubicBezTo>
                      <a:pt x="2765" y="2580"/>
                      <a:pt x="2516" y="2798"/>
                      <a:pt x="2414" y="3090"/>
                    </a:cubicBezTo>
                    <a:lnTo>
                      <a:pt x="2056" y="4118"/>
                    </a:lnTo>
                    <a:lnTo>
                      <a:pt x="1790" y="3096"/>
                    </a:lnTo>
                    <a:cubicBezTo>
                      <a:pt x="1712" y="2803"/>
                      <a:pt x="1502" y="2562"/>
                      <a:pt x="1221" y="2447"/>
                    </a:cubicBezTo>
                    <a:lnTo>
                      <a:pt x="250" y="2051"/>
                    </a:lnTo>
                    <a:lnTo>
                      <a:pt x="1289" y="1863"/>
                    </a:lnTo>
                    <a:cubicBezTo>
                      <a:pt x="1623" y="1803"/>
                      <a:pt x="1896" y="1563"/>
                      <a:pt x="1999" y="1240"/>
                    </a:cubicBezTo>
                    <a:lnTo>
                      <a:pt x="2324" y="231"/>
                    </a:lnTo>
                    <a:close/>
                    <a:moveTo>
                      <a:pt x="2329" y="1"/>
                    </a:moveTo>
                    <a:cubicBezTo>
                      <a:pt x="2307" y="1"/>
                      <a:pt x="2286" y="15"/>
                      <a:pt x="2279" y="37"/>
                    </a:cubicBezTo>
                    <a:lnTo>
                      <a:pt x="1902" y="1209"/>
                    </a:lnTo>
                    <a:cubicBezTo>
                      <a:pt x="1809" y="1496"/>
                      <a:pt x="1566" y="1709"/>
                      <a:pt x="1271" y="1762"/>
                    </a:cubicBezTo>
                    <a:lnTo>
                      <a:pt x="59" y="1983"/>
                    </a:lnTo>
                    <a:cubicBezTo>
                      <a:pt x="7" y="1991"/>
                      <a:pt x="0" y="2061"/>
                      <a:pt x="48" y="2080"/>
                    </a:cubicBezTo>
                    <a:lnTo>
                      <a:pt x="1183" y="2542"/>
                    </a:lnTo>
                    <a:cubicBezTo>
                      <a:pt x="1433" y="2645"/>
                      <a:pt x="1622" y="2859"/>
                      <a:pt x="1690" y="3121"/>
                    </a:cubicBezTo>
                    <a:lnTo>
                      <a:pt x="1999" y="4306"/>
                    </a:lnTo>
                    <a:cubicBezTo>
                      <a:pt x="2005" y="4328"/>
                      <a:pt x="2024" y="4344"/>
                      <a:pt x="2047" y="4345"/>
                    </a:cubicBezTo>
                    <a:lnTo>
                      <a:pt x="2048" y="4345"/>
                    </a:lnTo>
                    <a:cubicBezTo>
                      <a:pt x="2070" y="4345"/>
                      <a:pt x="2089" y="4332"/>
                      <a:pt x="2097" y="4311"/>
                    </a:cubicBezTo>
                    <a:lnTo>
                      <a:pt x="2510" y="3125"/>
                    </a:lnTo>
                    <a:cubicBezTo>
                      <a:pt x="2601" y="2866"/>
                      <a:pt x="2820" y="2674"/>
                      <a:pt x="3088" y="2618"/>
                    </a:cubicBezTo>
                    <a:lnTo>
                      <a:pt x="4319" y="2364"/>
                    </a:lnTo>
                    <a:cubicBezTo>
                      <a:pt x="4368" y="2353"/>
                      <a:pt x="4376" y="2286"/>
                      <a:pt x="4329" y="2265"/>
                    </a:cubicBezTo>
                    <a:lnTo>
                      <a:pt x="3138" y="1764"/>
                    </a:lnTo>
                    <a:cubicBezTo>
                      <a:pt x="2931" y="1679"/>
                      <a:pt x="2777" y="1502"/>
                      <a:pt x="2718" y="1286"/>
                    </a:cubicBezTo>
                    <a:lnTo>
                      <a:pt x="2378" y="39"/>
                    </a:lnTo>
                    <a:cubicBezTo>
                      <a:pt x="2372" y="18"/>
                      <a:pt x="2351" y="2"/>
                      <a:pt x="2329" y="1"/>
                    </a:cubicBezTo>
                    <a:close/>
                  </a:path>
                </a:pathLst>
              </a:custGeom>
              <a:solidFill>
                <a:srgbClr val="000000"/>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40"/>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chemeClr val="lt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9" name="Google Shape;2229;p40"/>
            <p:cNvGrpSpPr/>
            <p:nvPr/>
          </p:nvGrpSpPr>
          <p:grpSpPr>
            <a:xfrm>
              <a:off x="3461369" y="1048756"/>
              <a:ext cx="253611" cy="251814"/>
              <a:chOff x="5014450" y="3083725"/>
              <a:chExt cx="109400" cy="108625"/>
            </a:xfrm>
          </p:grpSpPr>
          <p:sp>
            <p:nvSpPr>
              <p:cNvPr id="2230" name="Google Shape;2230;p40"/>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40"/>
              <p:cNvSpPr/>
              <p:nvPr/>
            </p:nvSpPr>
            <p:spPr>
              <a:xfrm>
                <a:off x="5014450" y="3083725"/>
                <a:ext cx="109400" cy="108625"/>
              </a:xfrm>
              <a:custGeom>
                <a:avLst/>
                <a:gdLst/>
                <a:ahLst/>
                <a:cxnLst/>
                <a:rect l="l" t="t" r="r" b="b"/>
                <a:pathLst>
                  <a:path w="4376" h="4345" extrusionOk="0">
                    <a:moveTo>
                      <a:pt x="2324" y="231"/>
                    </a:moveTo>
                    <a:lnTo>
                      <a:pt x="2619" y="1312"/>
                    </a:lnTo>
                    <a:cubicBezTo>
                      <a:pt x="2686" y="1559"/>
                      <a:pt x="2862" y="1760"/>
                      <a:pt x="3098" y="1858"/>
                    </a:cubicBezTo>
                    <a:lnTo>
                      <a:pt x="4136" y="2295"/>
                    </a:lnTo>
                    <a:lnTo>
                      <a:pt x="3068" y="2517"/>
                    </a:lnTo>
                    <a:cubicBezTo>
                      <a:pt x="2765" y="2580"/>
                      <a:pt x="2516" y="2798"/>
                      <a:pt x="2414" y="3090"/>
                    </a:cubicBezTo>
                    <a:lnTo>
                      <a:pt x="2056" y="4118"/>
                    </a:lnTo>
                    <a:lnTo>
                      <a:pt x="1790" y="3096"/>
                    </a:lnTo>
                    <a:cubicBezTo>
                      <a:pt x="1712" y="2803"/>
                      <a:pt x="1502" y="2562"/>
                      <a:pt x="1221" y="2447"/>
                    </a:cubicBezTo>
                    <a:lnTo>
                      <a:pt x="250" y="2051"/>
                    </a:lnTo>
                    <a:lnTo>
                      <a:pt x="1289" y="1863"/>
                    </a:lnTo>
                    <a:cubicBezTo>
                      <a:pt x="1623" y="1803"/>
                      <a:pt x="1896" y="1563"/>
                      <a:pt x="1999" y="1240"/>
                    </a:cubicBezTo>
                    <a:lnTo>
                      <a:pt x="2324" y="231"/>
                    </a:lnTo>
                    <a:close/>
                    <a:moveTo>
                      <a:pt x="2329" y="1"/>
                    </a:moveTo>
                    <a:cubicBezTo>
                      <a:pt x="2307" y="1"/>
                      <a:pt x="2286" y="15"/>
                      <a:pt x="2279" y="37"/>
                    </a:cubicBezTo>
                    <a:lnTo>
                      <a:pt x="1902" y="1209"/>
                    </a:lnTo>
                    <a:cubicBezTo>
                      <a:pt x="1809" y="1496"/>
                      <a:pt x="1566" y="1709"/>
                      <a:pt x="1271" y="1762"/>
                    </a:cubicBezTo>
                    <a:lnTo>
                      <a:pt x="59" y="1983"/>
                    </a:lnTo>
                    <a:cubicBezTo>
                      <a:pt x="7" y="1991"/>
                      <a:pt x="0" y="2061"/>
                      <a:pt x="48" y="2080"/>
                    </a:cubicBezTo>
                    <a:lnTo>
                      <a:pt x="1183" y="2542"/>
                    </a:lnTo>
                    <a:cubicBezTo>
                      <a:pt x="1433" y="2645"/>
                      <a:pt x="1622" y="2859"/>
                      <a:pt x="1690" y="3121"/>
                    </a:cubicBezTo>
                    <a:lnTo>
                      <a:pt x="1999" y="4306"/>
                    </a:lnTo>
                    <a:cubicBezTo>
                      <a:pt x="2005" y="4328"/>
                      <a:pt x="2024" y="4344"/>
                      <a:pt x="2047" y="4345"/>
                    </a:cubicBezTo>
                    <a:lnTo>
                      <a:pt x="2048" y="4345"/>
                    </a:lnTo>
                    <a:cubicBezTo>
                      <a:pt x="2070" y="4345"/>
                      <a:pt x="2089" y="4332"/>
                      <a:pt x="2097" y="4311"/>
                    </a:cubicBezTo>
                    <a:lnTo>
                      <a:pt x="2510" y="3125"/>
                    </a:lnTo>
                    <a:cubicBezTo>
                      <a:pt x="2601" y="2866"/>
                      <a:pt x="2820" y="2674"/>
                      <a:pt x="3088" y="2618"/>
                    </a:cubicBezTo>
                    <a:lnTo>
                      <a:pt x="4319" y="2364"/>
                    </a:lnTo>
                    <a:cubicBezTo>
                      <a:pt x="4368" y="2353"/>
                      <a:pt x="4376" y="2286"/>
                      <a:pt x="4329" y="2265"/>
                    </a:cubicBezTo>
                    <a:lnTo>
                      <a:pt x="3138" y="1764"/>
                    </a:lnTo>
                    <a:cubicBezTo>
                      <a:pt x="2931" y="1679"/>
                      <a:pt x="2777" y="1502"/>
                      <a:pt x="2718" y="1286"/>
                    </a:cubicBezTo>
                    <a:lnTo>
                      <a:pt x="2378" y="39"/>
                    </a:lnTo>
                    <a:cubicBezTo>
                      <a:pt x="2372" y="18"/>
                      <a:pt x="2351" y="2"/>
                      <a:pt x="23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40"/>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33" name="Google Shape;2233;p40"/>
          <p:cNvGrpSpPr/>
          <p:nvPr/>
        </p:nvGrpSpPr>
        <p:grpSpPr>
          <a:xfrm>
            <a:off x="8082317" y="3564215"/>
            <a:ext cx="258817" cy="226709"/>
            <a:chOff x="7987067" y="4059515"/>
            <a:chExt cx="258817" cy="226709"/>
          </a:xfrm>
        </p:grpSpPr>
        <p:grpSp>
          <p:nvGrpSpPr>
            <p:cNvPr id="2234" name="Google Shape;2234;p40"/>
            <p:cNvGrpSpPr/>
            <p:nvPr/>
          </p:nvGrpSpPr>
          <p:grpSpPr>
            <a:xfrm>
              <a:off x="7987067" y="4059515"/>
              <a:ext cx="258817" cy="226709"/>
              <a:chOff x="5085975" y="3722900"/>
              <a:chExt cx="126400" cy="110725"/>
            </a:xfrm>
          </p:grpSpPr>
          <p:sp>
            <p:nvSpPr>
              <p:cNvPr id="2235" name="Google Shape;2235;p40"/>
              <p:cNvSpPr/>
              <p:nvPr/>
            </p:nvSpPr>
            <p:spPr>
              <a:xfrm>
                <a:off x="5087475" y="3724200"/>
                <a:ext cx="117725" cy="108100"/>
              </a:xfrm>
              <a:custGeom>
                <a:avLst/>
                <a:gdLst/>
                <a:ahLst/>
                <a:cxnLst/>
                <a:rect l="l" t="t" r="r" b="b"/>
                <a:pathLst>
                  <a:path w="4709" h="4324" extrusionOk="0">
                    <a:moveTo>
                      <a:pt x="2474" y="1"/>
                    </a:moveTo>
                    <a:cubicBezTo>
                      <a:pt x="2291" y="1"/>
                      <a:pt x="2107" y="24"/>
                      <a:pt x="1927" y="72"/>
                    </a:cubicBezTo>
                    <a:lnTo>
                      <a:pt x="1927" y="72"/>
                    </a:lnTo>
                    <a:cubicBezTo>
                      <a:pt x="1927" y="71"/>
                      <a:pt x="1927" y="70"/>
                      <a:pt x="1928" y="69"/>
                    </a:cubicBezTo>
                    <a:lnTo>
                      <a:pt x="1928" y="69"/>
                    </a:lnTo>
                    <a:cubicBezTo>
                      <a:pt x="1915" y="73"/>
                      <a:pt x="1903" y="78"/>
                      <a:pt x="1890" y="81"/>
                    </a:cubicBezTo>
                    <a:cubicBezTo>
                      <a:pt x="1849" y="92"/>
                      <a:pt x="1809" y="105"/>
                      <a:pt x="1771" y="119"/>
                    </a:cubicBezTo>
                    <a:cubicBezTo>
                      <a:pt x="1742" y="128"/>
                      <a:pt x="1714" y="138"/>
                      <a:pt x="1687" y="149"/>
                    </a:cubicBezTo>
                    <a:cubicBezTo>
                      <a:pt x="1647" y="164"/>
                      <a:pt x="1609" y="181"/>
                      <a:pt x="1571" y="198"/>
                    </a:cubicBezTo>
                    <a:cubicBezTo>
                      <a:pt x="1544" y="210"/>
                      <a:pt x="1517" y="223"/>
                      <a:pt x="1491" y="236"/>
                    </a:cubicBezTo>
                    <a:cubicBezTo>
                      <a:pt x="1452" y="256"/>
                      <a:pt x="1416" y="276"/>
                      <a:pt x="1380" y="297"/>
                    </a:cubicBezTo>
                    <a:cubicBezTo>
                      <a:pt x="1355" y="312"/>
                      <a:pt x="1328" y="327"/>
                      <a:pt x="1303" y="342"/>
                    </a:cubicBezTo>
                    <a:cubicBezTo>
                      <a:pt x="1267" y="365"/>
                      <a:pt x="1233" y="390"/>
                      <a:pt x="1199" y="414"/>
                    </a:cubicBezTo>
                    <a:cubicBezTo>
                      <a:pt x="1175" y="432"/>
                      <a:pt x="1151" y="449"/>
                      <a:pt x="1126" y="467"/>
                    </a:cubicBezTo>
                    <a:cubicBezTo>
                      <a:pt x="1093" y="495"/>
                      <a:pt x="1060" y="524"/>
                      <a:pt x="1028" y="553"/>
                    </a:cubicBezTo>
                    <a:cubicBezTo>
                      <a:pt x="1006" y="572"/>
                      <a:pt x="983" y="591"/>
                      <a:pt x="963" y="611"/>
                    </a:cubicBezTo>
                    <a:cubicBezTo>
                      <a:pt x="931" y="643"/>
                      <a:pt x="901" y="676"/>
                      <a:pt x="869" y="710"/>
                    </a:cubicBezTo>
                    <a:cubicBezTo>
                      <a:pt x="851" y="732"/>
                      <a:pt x="831" y="751"/>
                      <a:pt x="813" y="773"/>
                    </a:cubicBezTo>
                    <a:cubicBezTo>
                      <a:pt x="780" y="811"/>
                      <a:pt x="751" y="852"/>
                      <a:pt x="721" y="893"/>
                    </a:cubicBezTo>
                    <a:cubicBezTo>
                      <a:pt x="707" y="913"/>
                      <a:pt x="691" y="931"/>
                      <a:pt x="678" y="952"/>
                    </a:cubicBezTo>
                    <a:cubicBezTo>
                      <a:pt x="635" y="1014"/>
                      <a:pt x="596" y="1080"/>
                      <a:pt x="560" y="1146"/>
                    </a:cubicBezTo>
                    <a:cubicBezTo>
                      <a:pt x="0" y="2202"/>
                      <a:pt x="400" y="3511"/>
                      <a:pt x="1455" y="4072"/>
                    </a:cubicBezTo>
                    <a:cubicBezTo>
                      <a:pt x="1515" y="4103"/>
                      <a:pt x="1576" y="4132"/>
                      <a:pt x="1639" y="4158"/>
                    </a:cubicBezTo>
                    <a:cubicBezTo>
                      <a:pt x="1658" y="4166"/>
                      <a:pt x="1677" y="4173"/>
                      <a:pt x="1696" y="4180"/>
                    </a:cubicBezTo>
                    <a:cubicBezTo>
                      <a:pt x="1740" y="4197"/>
                      <a:pt x="1783" y="4213"/>
                      <a:pt x="1827" y="4226"/>
                    </a:cubicBezTo>
                    <a:cubicBezTo>
                      <a:pt x="1849" y="4232"/>
                      <a:pt x="1872" y="4239"/>
                      <a:pt x="1895" y="4245"/>
                    </a:cubicBezTo>
                    <a:cubicBezTo>
                      <a:pt x="1938" y="4257"/>
                      <a:pt x="1981" y="4268"/>
                      <a:pt x="2026" y="4277"/>
                    </a:cubicBezTo>
                    <a:cubicBezTo>
                      <a:pt x="2046" y="4281"/>
                      <a:pt x="2066" y="4286"/>
                      <a:pt x="2087" y="4290"/>
                    </a:cubicBezTo>
                    <a:cubicBezTo>
                      <a:pt x="2148" y="4301"/>
                      <a:pt x="2210" y="4310"/>
                      <a:pt x="2272" y="4315"/>
                    </a:cubicBezTo>
                    <a:cubicBezTo>
                      <a:pt x="2279" y="4316"/>
                      <a:pt x="2286" y="4316"/>
                      <a:pt x="2295" y="4317"/>
                    </a:cubicBezTo>
                    <a:cubicBezTo>
                      <a:pt x="2351" y="4322"/>
                      <a:pt x="2409" y="4323"/>
                      <a:pt x="2467" y="4323"/>
                    </a:cubicBezTo>
                    <a:cubicBezTo>
                      <a:pt x="2490" y="4323"/>
                      <a:pt x="2512" y="4322"/>
                      <a:pt x="2535" y="4322"/>
                    </a:cubicBezTo>
                    <a:cubicBezTo>
                      <a:pt x="2576" y="4321"/>
                      <a:pt x="2617" y="4319"/>
                      <a:pt x="2657" y="4315"/>
                    </a:cubicBezTo>
                    <a:cubicBezTo>
                      <a:pt x="2682" y="4313"/>
                      <a:pt x="2708" y="4310"/>
                      <a:pt x="2734" y="4307"/>
                    </a:cubicBezTo>
                    <a:cubicBezTo>
                      <a:pt x="2772" y="4302"/>
                      <a:pt x="2811" y="4296"/>
                      <a:pt x="2849" y="4289"/>
                    </a:cubicBezTo>
                    <a:cubicBezTo>
                      <a:pt x="2873" y="4285"/>
                      <a:pt x="2898" y="4281"/>
                      <a:pt x="2922" y="4275"/>
                    </a:cubicBezTo>
                    <a:cubicBezTo>
                      <a:pt x="2972" y="4265"/>
                      <a:pt x="3020" y="4252"/>
                      <a:pt x="3068" y="4238"/>
                    </a:cubicBezTo>
                    <a:cubicBezTo>
                      <a:pt x="3095" y="4231"/>
                      <a:pt x="3122" y="4222"/>
                      <a:pt x="3148" y="4213"/>
                    </a:cubicBezTo>
                    <a:cubicBezTo>
                      <a:pt x="3190" y="4200"/>
                      <a:pt x="3232" y="4185"/>
                      <a:pt x="3273" y="4168"/>
                    </a:cubicBezTo>
                    <a:cubicBezTo>
                      <a:pt x="3299" y="4158"/>
                      <a:pt x="3325" y="4145"/>
                      <a:pt x="3350" y="4135"/>
                    </a:cubicBezTo>
                    <a:cubicBezTo>
                      <a:pt x="3382" y="4120"/>
                      <a:pt x="3413" y="4106"/>
                      <a:pt x="3444" y="4090"/>
                    </a:cubicBezTo>
                    <a:cubicBezTo>
                      <a:pt x="3470" y="4077"/>
                      <a:pt x="3497" y="4063"/>
                      <a:pt x="3523" y="4048"/>
                    </a:cubicBezTo>
                    <a:cubicBezTo>
                      <a:pt x="3553" y="4033"/>
                      <a:pt x="3581" y="4014"/>
                      <a:pt x="3610" y="3996"/>
                    </a:cubicBezTo>
                    <a:cubicBezTo>
                      <a:pt x="3635" y="3981"/>
                      <a:pt x="3660" y="3966"/>
                      <a:pt x="3686" y="3950"/>
                    </a:cubicBezTo>
                    <a:cubicBezTo>
                      <a:pt x="3720" y="3926"/>
                      <a:pt x="3753" y="3900"/>
                      <a:pt x="3787" y="3875"/>
                    </a:cubicBezTo>
                    <a:cubicBezTo>
                      <a:pt x="3819" y="3850"/>
                      <a:pt x="3853" y="3822"/>
                      <a:pt x="3885" y="3795"/>
                    </a:cubicBezTo>
                    <a:cubicBezTo>
                      <a:pt x="3909" y="3774"/>
                      <a:pt x="3934" y="3752"/>
                      <a:pt x="3958" y="3731"/>
                    </a:cubicBezTo>
                    <a:lnTo>
                      <a:pt x="3956" y="3731"/>
                    </a:lnTo>
                    <a:cubicBezTo>
                      <a:pt x="4463" y="3254"/>
                      <a:pt x="4709" y="2560"/>
                      <a:pt x="4615" y="1870"/>
                    </a:cubicBezTo>
                    <a:cubicBezTo>
                      <a:pt x="4522" y="1180"/>
                      <a:pt x="4102" y="577"/>
                      <a:pt x="3486" y="251"/>
                    </a:cubicBezTo>
                    <a:lnTo>
                      <a:pt x="3486" y="252"/>
                    </a:lnTo>
                    <a:cubicBezTo>
                      <a:pt x="3172" y="86"/>
                      <a:pt x="2824" y="1"/>
                      <a:pt x="2474" y="1"/>
                    </a:cubicBezTo>
                    <a:close/>
                  </a:path>
                </a:pathLst>
              </a:custGeom>
              <a:solidFill>
                <a:srgbClr val="1EBDF7"/>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40"/>
              <p:cNvSpPr/>
              <p:nvPr/>
            </p:nvSpPr>
            <p:spPr>
              <a:xfrm>
                <a:off x="5085975" y="3722900"/>
                <a:ext cx="126400" cy="110725"/>
              </a:xfrm>
              <a:custGeom>
                <a:avLst/>
                <a:gdLst/>
                <a:ahLst/>
                <a:cxnLst/>
                <a:rect l="l" t="t" r="r" b="b"/>
                <a:pathLst>
                  <a:path w="5056" h="4429" extrusionOk="0">
                    <a:moveTo>
                      <a:pt x="2534" y="107"/>
                    </a:moveTo>
                    <a:cubicBezTo>
                      <a:pt x="2875" y="107"/>
                      <a:pt x="3214" y="190"/>
                      <a:pt x="3521" y="353"/>
                    </a:cubicBezTo>
                    <a:cubicBezTo>
                      <a:pt x="4549" y="899"/>
                      <a:pt x="4940" y="2180"/>
                      <a:pt x="4394" y="3208"/>
                    </a:cubicBezTo>
                    <a:cubicBezTo>
                      <a:pt x="4285" y="3410"/>
                      <a:pt x="4146" y="3593"/>
                      <a:pt x="3979" y="3749"/>
                    </a:cubicBezTo>
                    <a:cubicBezTo>
                      <a:pt x="3976" y="3752"/>
                      <a:pt x="3974" y="3755"/>
                      <a:pt x="3973" y="3758"/>
                    </a:cubicBezTo>
                    <a:cubicBezTo>
                      <a:pt x="3958" y="3770"/>
                      <a:pt x="3945" y="3782"/>
                      <a:pt x="3931" y="3795"/>
                    </a:cubicBezTo>
                    <a:cubicBezTo>
                      <a:pt x="3924" y="3800"/>
                      <a:pt x="3916" y="3806"/>
                      <a:pt x="3910" y="3812"/>
                    </a:cubicBezTo>
                    <a:cubicBezTo>
                      <a:pt x="3877" y="3840"/>
                      <a:pt x="3845" y="3866"/>
                      <a:pt x="3814" y="3890"/>
                    </a:cubicBezTo>
                    <a:cubicBezTo>
                      <a:pt x="3783" y="3914"/>
                      <a:pt x="3749" y="3939"/>
                      <a:pt x="3716" y="3962"/>
                    </a:cubicBezTo>
                    <a:cubicBezTo>
                      <a:pt x="3698" y="3975"/>
                      <a:pt x="3678" y="3986"/>
                      <a:pt x="3659" y="3998"/>
                    </a:cubicBezTo>
                    <a:lnTo>
                      <a:pt x="3642" y="4009"/>
                    </a:lnTo>
                    <a:cubicBezTo>
                      <a:pt x="3619" y="4023"/>
                      <a:pt x="3588" y="4041"/>
                      <a:pt x="3557" y="4059"/>
                    </a:cubicBezTo>
                    <a:cubicBezTo>
                      <a:pt x="3533" y="4072"/>
                      <a:pt x="3506" y="4087"/>
                      <a:pt x="3480" y="4100"/>
                    </a:cubicBezTo>
                    <a:cubicBezTo>
                      <a:pt x="3454" y="4113"/>
                      <a:pt x="3425" y="4128"/>
                      <a:pt x="3389" y="4143"/>
                    </a:cubicBezTo>
                    <a:lnTo>
                      <a:pt x="3373" y="4149"/>
                    </a:lnTo>
                    <a:cubicBezTo>
                      <a:pt x="3353" y="4159"/>
                      <a:pt x="3333" y="4169"/>
                      <a:pt x="3313" y="4176"/>
                    </a:cubicBezTo>
                    <a:cubicBezTo>
                      <a:pt x="3271" y="4193"/>
                      <a:pt x="3229" y="4207"/>
                      <a:pt x="3193" y="4219"/>
                    </a:cubicBezTo>
                    <a:cubicBezTo>
                      <a:pt x="3169" y="4228"/>
                      <a:pt x="3141" y="4236"/>
                      <a:pt x="3113" y="4244"/>
                    </a:cubicBezTo>
                    <a:cubicBezTo>
                      <a:pt x="3063" y="4259"/>
                      <a:pt x="3016" y="4271"/>
                      <a:pt x="2972" y="4280"/>
                    </a:cubicBezTo>
                    <a:cubicBezTo>
                      <a:pt x="2955" y="4284"/>
                      <a:pt x="2938" y="4286"/>
                      <a:pt x="2921" y="4290"/>
                    </a:cubicBezTo>
                    <a:lnTo>
                      <a:pt x="2899" y="4294"/>
                    </a:lnTo>
                    <a:cubicBezTo>
                      <a:pt x="2857" y="4301"/>
                      <a:pt x="2820" y="4307"/>
                      <a:pt x="2786" y="4310"/>
                    </a:cubicBezTo>
                    <a:cubicBezTo>
                      <a:pt x="2762" y="4314"/>
                      <a:pt x="2737" y="4317"/>
                      <a:pt x="2712" y="4319"/>
                    </a:cubicBezTo>
                    <a:cubicBezTo>
                      <a:pt x="2676" y="4323"/>
                      <a:pt x="2636" y="4324"/>
                      <a:pt x="2593" y="4326"/>
                    </a:cubicBezTo>
                    <a:lnTo>
                      <a:pt x="2572" y="4326"/>
                    </a:lnTo>
                    <a:cubicBezTo>
                      <a:pt x="2557" y="4327"/>
                      <a:pt x="2541" y="4327"/>
                      <a:pt x="2526" y="4327"/>
                    </a:cubicBezTo>
                    <a:cubicBezTo>
                      <a:pt x="2469" y="4327"/>
                      <a:pt x="2413" y="4325"/>
                      <a:pt x="2357" y="4320"/>
                    </a:cubicBezTo>
                    <a:lnTo>
                      <a:pt x="2336" y="4320"/>
                    </a:lnTo>
                    <a:cubicBezTo>
                      <a:pt x="2279" y="4314"/>
                      <a:pt x="2220" y="4306"/>
                      <a:pt x="2155" y="4295"/>
                    </a:cubicBezTo>
                    <a:cubicBezTo>
                      <a:pt x="2142" y="4292"/>
                      <a:pt x="2129" y="4289"/>
                      <a:pt x="2116" y="4286"/>
                    </a:cubicBezTo>
                    <a:lnTo>
                      <a:pt x="2095" y="4282"/>
                    </a:lnTo>
                    <a:cubicBezTo>
                      <a:pt x="2050" y="4272"/>
                      <a:pt x="2007" y="4262"/>
                      <a:pt x="1968" y="4250"/>
                    </a:cubicBezTo>
                    <a:cubicBezTo>
                      <a:pt x="1946" y="4246"/>
                      <a:pt x="1925" y="4238"/>
                      <a:pt x="1902" y="4231"/>
                    </a:cubicBezTo>
                    <a:cubicBezTo>
                      <a:pt x="1862" y="4219"/>
                      <a:pt x="1820" y="4204"/>
                      <a:pt x="1774" y="4187"/>
                    </a:cubicBezTo>
                    <a:lnTo>
                      <a:pt x="1755" y="4179"/>
                    </a:lnTo>
                    <a:cubicBezTo>
                      <a:pt x="1743" y="4175"/>
                      <a:pt x="1730" y="4170"/>
                      <a:pt x="1718" y="4164"/>
                    </a:cubicBezTo>
                    <a:cubicBezTo>
                      <a:pt x="1650" y="4136"/>
                      <a:pt x="1592" y="4109"/>
                      <a:pt x="1539" y="4081"/>
                    </a:cubicBezTo>
                    <a:cubicBezTo>
                      <a:pt x="510" y="3534"/>
                      <a:pt x="119" y="2253"/>
                      <a:pt x="665" y="1225"/>
                    </a:cubicBezTo>
                    <a:cubicBezTo>
                      <a:pt x="700" y="1159"/>
                      <a:pt x="738" y="1096"/>
                      <a:pt x="780" y="1034"/>
                    </a:cubicBezTo>
                    <a:cubicBezTo>
                      <a:pt x="787" y="1023"/>
                      <a:pt x="796" y="1013"/>
                      <a:pt x="804" y="1001"/>
                    </a:cubicBezTo>
                    <a:cubicBezTo>
                      <a:pt x="810" y="994"/>
                      <a:pt x="816" y="986"/>
                      <a:pt x="822" y="977"/>
                    </a:cubicBezTo>
                    <a:lnTo>
                      <a:pt x="827" y="971"/>
                    </a:lnTo>
                    <a:cubicBezTo>
                      <a:pt x="856" y="932"/>
                      <a:pt x="882" y="894"/>
                      <a:pt x="911" y="859"/>
                    </a:cubicBezTo>
                    <a:cubicBezTo>
                      <a:pt x="922" y="847"/>
                      <a:pt x="934" y="835"/>
                      <a:pt x="946" y="822"/>
                    </a:cubicBezTo>
                    <a:cubicBezTo>
                      <a:pt x="952" y="814"/>
                      <a:pt x="961" y="807"/>
                      <a:pt x="968" y="799"/>
                    </a:cubicBezTo>
                    <a:lnTo>
                      <a:pt x="976" y="790"/>
                    </a:lnTo>
                    <a:cubicBezTo>
                      <a:pt x="1004" y="758"/>
                      <a:pt x="1030" y="730"/>
                      <a:pt x="1058" y="702"/>
                    </a:cubicBezTo>
                    <a:cubicBezTo>
                      <a:pt x="1071" y="689"/>
                      <a:pt x="1086" y="677"/>
                      <a:pt x="1100" y="663"/>
                    </a:cubicBezTo>
                    <a:lnTo>
                      <a:pt x="1123" y="644"/>
                    </a:lnTo>
                    <a:lnTo>
                      <a:pt x="1129" y="639"/>
                    </a:lnTo>
                    <a:cubicBezTo>
                      <a:pt x="1160" y="612"/>
                      <a:pt x="1189" y="587"/>
                      <a:pt x="1219" y="563"/>
                    </a:cubicBezTo>
                    <a:cubicBezTo>
                      <a:pt x="1235" y="549"/>
                      <a:pt x="1251" y="537"/>
                      <a:pt x="1268" y="525"/>
                    </a:cubicBezTo>
                    <a:lnTo>
                      <a:pt x="1289" y="510"/>
                    </a:lnTo>
                    <a:cubicBezTo>
                      <a:pt x="1322" y="487"/>
                      <a:pt x="1356" y="462"/>
                      <a:pt x="1391" y="440"/>
                    </a:cubicBezTo>
                    <a:cubicBezTo>
                      <a:pt x="1410" y="428"/>
                      <a:pt x="1429" y="416"/>
                      <a:pt x="1450" y="404"/>
                    </a:cubicBezTo>
                    <a:lnTo>
                      <a:pt x="1467" y="394"/>
                    </a:lnTo>
                    <a:cubicBezTo>
                      <a:pt x="1498" y="375"/>
                      <a:pt x="1535" y="353"/>
                      <a:pt x="1574" y="334"/>
                    </a:cubicBezTo>
                    <a:cubicBezTo>
                      <a:pt x="1596" y="323"/>
                      <a:pt x="1618" y="312"/>
                      <a:pt x="1642" y="302"/>
                    </a:cubicBezTo>
                    <a:lnTo>
                      <a:pt x="1653" y="297"/>
                    </a:lnTo>
                    <a:cubicBezTo>
                      <a:pt x="1683" y="284"/>
                      <a:pt x="1723" y="266"/>
                      <a:pt x="1765" y="249"/>
                    </a:cubicBezTo>
                    <a:cubicBezTo>
                      <a:pt x="1791" y="238"/>
                      <a:pt x="1819" y="228"/>
                      <a:pt x="1846" y="219"/>
                    </a:cubicBezTo>
                    <a:cubicBezTo>
                      <a:pt x="1890" y="204"/>
                      <a:pt x="1928" y="192"/>
                      <a:pt x="1963" y="183"/>
                    </a:cubicBezTo>
                    <a:cubicBezTo>
                      <a:pt x="1970" y="180"/>
                      <a:pt x="1977" y="178"/>
                      <a:pt x="1983" y="177"/>
                    </a:cubicBezTo>
                    <a:lnTo>
                      <a:pt x="1986" y="175"/>
                    </a:lnTo>
                    <a:cubicBezTo>
                      <a:pt x="1989" y="175"/>
                      <a:pt x="1994" y="177"/>
                      <a:pt x="1998" y="177"/>
                    </a:cubicBezTo>
                    <a:cubicBezTo>
                      <a:pt x="2174" y="130"/>
                      <a:pt x="2354" y="107"/>
                      <a:pt x="2534" y="107"/>
                    </a:cubicBezTo>
                    <a:close/>
                    <a:moveTo>
                      <a:pt x="2532" y="1"/>
                    </a:moveTo>
                    <a:cubicBezTo>
                      <a:pt x="2350" y="1"/>
                      <a:pt x="2168" y="23"/>
                      <a:pt x="1988" y="68"/>
                    </a:cubicBezTo>
                    <a:cubicBezTo>
                      <a:pt x="1983" y="68"/>
                      <a:pt x="1979" y="68"/>
                      <a:pt x="1974" y="70"/>
                    </a:cubicBezTo>
                    <a:cubicBezTo>
                      <a:pt x="1965" y="72"/>
                      <a:pt x="1957" y="74"/>
                      <a:pt x="1949" y="78"/>
                    </a:cubicBezTo>
                    <a:cubicBezTo>
                      <a:pt x="1945" y="79"/>
                      <a:pt x="1939" y="82"/>
                      <a:pt x="1934" y="83"/>
                    </a:cubicBezTo>
                    <a:cubicBezTo>
                      <a:pt x="1897" y="94"/>
                      <a:pt x="1857" y="106"/>
                      <a:pt x="1813" y="121"/>
                    </a:cubicBezTo>
                    <a:cubicBezTo>
                      <a:pt x="1783" y="131"/>
                      <a:pt x="1755" y="141"/>
                      <a:pt x="1726" y="151"/>
                    </a:cubicBezTo>
                    <a:cubicBezTo>
                      <a:pt x="1682" y="169"/>
                      <a:pt x="1640" y="187"/>
                      <a:pt x="1608" y="202"/>
                    </a:cubicBezTo>
                    <a:lnTo>
                      <a:pt x="1599" y="207"/>
                    </a:lnTo>
                    <a:cubicBezTo>
                      <a:pt x="1575" y="218"/>
                      <a:pt x="1550" y="228"/>
                      <a:pt x="1525" y="242"/>
                    </a:cubicBezTo>
                    <a:cubicBezTo>
                      <a:pt x="1485" y="262"/>
                      <a:pt x="1446" y="284"/>
                      <a:pt x="1412" y="304"/>
                    </a:cubicBezTo>
                    <a:lnTo>
                      <a:pt x="1397" y="312"/>
                    </a:lnTo>
                    <a:cubicBezTo>
                      <a:pt x="1376" y="325"/>
                      <a:pt x="1355" y="337"/>
                      <a:pt x="1334" y="351"/>
                    </a:cubicBezTo>
                    <a:cubicBezTo>
                      <a:pt x="1297" y="375"/>
                      <a:pt x="1260" y="401"/>
                      <a:pt x="1227" y="425"/>
                    </a:cubicBezTo>
                    <a:lnTo>
                      <a:pt x="1207" y="441"/>
                    </a:lnTo>
                    <a:cubicBezTo>
                      <a:pt x="1190" y="453"/>
                      <a:pt x="1171" y="466"/>
                      <a:pt x="1154" y="480"/>
                    </a:cubicBezTo>
                    <a:cubicBezTo>
                      <a:pt x="1120" y="506"/>
                      <a:pt x="1089" y="534"/>
                      <a:pt x="1059" y="561"/>
                    </a:cubicBezTo>
                    <a:lnTo>
                      <a:pt x="1053" y="567"/>
                    </a:lnTo>
                    <a:lnTo>
                      <a:pt x="1031" y="585"/>
                    </a:lnTo>
                    <a:cubicBezTo>
                      <a:pt x="1017" y="599"/>
                      <a:pt x="1000" y="612"/>
                      <a:pt x="986" y="627"/>
                    </a:cubicBezTo>
                    <a:cubicBezTo>
                      <a:pt x="956" y="657"/>
                      <a:pt x="927" y="689"/>
                      <a:pt x="899" y="719"/>
                    </a:cubicBezTo>
                    <a:lnTo>
                      <a:pt x="891" y="728"/>
                    </a:lnTo>
                    <a:lnTo>
                      <a:pt x="870" y="750"/>
                    </a:lnTo>
                    <a:cubicBezTo>
                      <a:pt x="857" y="763"/>
                      <a:pt x="845" y="778"/>
                      <a:pt x="832" y="792"/>
                    </a:cubicBezTo>
                    <a:cubicBezTo>
                      <a:pt x="801" y="831"/>
                      <a:pt x="772" y="870"/>
                      <a:pt x="743" y="910"/>
                    </a:cubicBezTo>
                    <a:lnTo>
                      <a:pt x="738" y="916"/>
                    </a:lnTo>
                    <a:cubicBezTo>
                      <a:pt x="733" y="923"/>
                      <a:pt x="727" y="930"/>
                      <a:pt x="721" y="938"/>
                    </a:cubicBezTo>
                    <a:cubicBezTo>
                      <a:pt x="713" y="950"/>
                      <a:pt x="703" y="962"/>
                      <a:pt x="694" y="976"/>
                    </a:cubicBezTo>
                    <a:cubicBezTo>
                      <a:pt x="650" y="1040"/>
                      <a:pt x="611" y="1107"/>
                      <a:pt x="573" y="1176"/>
                    </a:cubicBezTo>
                    <a:cubicBezTo>
                      <a:pt x="0" y="2253"/>
                      <a:pt x="411" y="3596"/>
                      <a:pt x="1489" y="4170"/>
                    </a:cubicBezTo>
                    <a:cubicBezTo>
                      <a:pt x="1546" y="4200"/>
                      <a:pt x="1607" y="4228"/>
                      <a:pt x="1677" y="4258"/>
                    </a:cubicBezTo>
                    <a:cubicBezTo>
                      <a:pt x="1690" y="4264"/>
                      <a:pt x="1705" y="4268"/>
                      <a:pt x="1718" y="4273"/>
                    </a:cubicBezTo>
                    <a:lnTo>
                      <a:pt x="1737" y="4280"/>
                    </a:lnTo>
                    <a:cubicBezTo>
                      <a:pt x="1784" y="4298"/>
                      <a:pt x="1828" y="4314"/>
                      <a:pt x="1870" y="4327"/>
                    </a:cubicBezTo>
                    <a:cubicBezTo>
                      <a:pt x="1893" y="4335"/>
                      <a:pt x="1917" y="4342"/>
                      <a:pt x="1939" y="4348"/>
                    </a:cubicBezTo>
                    <a:cubicBezTo>
                      <a:pt x="1982" y="4360"/>
                      <a:pt x="2026" y="4371"/>
                      <a:pt x="2074" y="4380"/>
                    </a:cubicBezTo>
                    <a:lnTo>
                      <a:pt x="2094" y="4385"/>
                    </a:lnTo>
                    <a:cubicBezTo>
                      <a:pt x="2108" y="4387"/>
                      <a:pt x="2122" y="4391"/>
                      <a:pt x="2137" y="4393"/>
                    </a:cubicBezTo>
                    <a:cubicBezTo>
                      <a:pt x="2205" y="4405"/>
                      <a:pt x="2267" y="4414"/>
                      <a:pt x="2326" y="4420"/>
                    </a:cubicBezTo>
                    <a:cubicBezTo>
                      <a:pt x="2332" y="4421"/>
                      <a:pt x="2337" y="4421"/>
                      <a:pt x="2342" y="4421"/>
                    </a:cubicBezTo>
                    <a:lnTo>
                      <a:pt x="2350" y="4421"/>
                    </a:lnTo>
                    <a:cubicBezTo>
                      <a:pt x="2408" y="4426"/>
                      <a:pt x="2467" y="4428"/>
                      <a:pt x="2527" y="4428"/>
                    </a:cubicBezTo>
                    <a:cubicBezTo>
                      <a:pt x="2544" y="4428"/>
                      <a:pt x="2560" y="4427"/>
                      <a:pt x="2575" y="4425"/>
                    </a:cubicBezTo>
                    <a:lnTo>
                      <a:pt x="2594" y="4425"/>
                    </a:lnTo>
                    <a:cubicBezTo>
                      <a:pt x="2640" y="4423"/>
                      <a:pt x="2681" y="4421"/>
                      <a:pt x="2718" y="4417"/>
                    </a:cubicBezTo>
                    <a:cubicBezTo>
                      <a:pt x="2744" y="4415"/>
                      <a:pt x="2771" y="4413"/>
                      <a:pt x="2796" y="4409"/>
                    </a:cubicBezTo>
                    <a:cubicBezTo>
                      <a:pt x="2832" y="4404"/>
                      <a:pt x="2871" y="4398"/>
                      <a:pt x="2915" y="4391"/>
                    </a:cubicBezTo>
                    <a:lnTo>
                      <a:pt x="2935" y="4387"/>
                    </a:lnTo>
                    <a:cubicBezTo>
                      <a:pt x="2953" y="4384"/>
                      <a:pt x="2972" y="4381"/>
                      <a:pt x="2990" y="4377"/>
                    </a:cubicBezTo>
                    <a:cubicBezTo>
                      <a:pt x="3038" y="4367"/>
                      <a:pt x="3087" y="4354"/>
                      <a:pt x="3140" y="4339"/>
                    </a:cubicBezTo>
                    <a:cubicBezTo>
                      <a:pt x="3169" y="4331"/>
                      <a:pt x="3197" y="4321"/>
                      <a:pt x="3223" y="4313"/>
                    </a:cubicBezTo>
                    <a:cubicBezTo>
                      <a:pt x="3259" y="4301"/>
                      <a:pt x="3304" y="4286"/>
                      <a:pt x="3349" y="4268"/>
                    </a:cubicBezTo>
                    <a:cubicBezTo>
                      <a:pt x="3372" y="4259"/>
                      <a:pt x="3393" y="4249"/>
                      <a:pt x="3414" y="4241"/>
                    </a:cubicBezTo>
                    <a:lnTo>
                      <a:pt x="3428" y="4234"/>
                    </a:lnTo>
                    <a:cubicBezTo>
                      <a:pt x="3466" y="4217"/>
                      <a:pt x="3497" y="4202"/>
                      <a:pt x="3524" y="4189"/>
                    </a:cubicBezTo>
                    <a:cubicBezTo>
                      <a:pt x="3553" y="4175"/>
                      <a:pt x="3580" y="4160"/>
                      <a:pt x="3606" y="4146"/>
                    </a:cubicBezTo>
                    <a:cubicBezTo>
                      <a:pt x="3640" y="4127"/>
                      <a:pt x="3672" y="4107"/>
                      <a:pt x="3696" y="4093"/>
                    </a:cubicBezTo>
                    <a:lnTo>
                      <a:pt x="3712" y="4083"/>
                    </a:lnTo>
                    <a:cubicBezTo>
                      <a:pt x="3731" y="4070"/>
                      <a:pt x="3752" y="4058"/>
                      <a:pt x="3772" y="4044"/>
                    </a:cubicBezTo>
                    <a:cubicBezTo>
                      <a:pt x="3808" y="4020"/>
                      <a:pt x="3843" y="3993"/>
                      <a:pt x="3875" y="3968"/>
                    </a:cubicBezTo>
                    <a:cubicBezTo>
                      <a:pt x="3908" y="3943"/>
                      <a:pt x="3942" y="3916"/>
                      <a:pt x="3975" y="3886"/>
                    </a:cubicBezTo>
                    <a:lnTo>
                      <a:pt x="3996" y="3869"/>
                    </a:lnTo>
                    <a:cubicBezTo>
                      <a:pt x="4014" y="3854"/>
                      <a:pt x="4033" y="3838"/>
                      <a:pt x="4051" y="3820"/>
                    </a:cubicBezTo>
                    <a:cubicBezTo>
                      <a:pt x="4053" y="3818"/>
                      <a:pt x="4056" y="3815"/>
                      <a:pt x="4058" y="3812"/>
                    </a:cubicBezTo>
                    <a:cubicBezTo>
                      <a:pt x="4229" y="3649"/>
                      <a:pt x="4372" y="3461"/>
                      <a:pt x="4482" y="3253"/>
                    </a:cubicBezTo>
                    <a:cubicBezTo>
                      <a:pt x="5056" y="2174"/>
                      <a:pt x="4645" y="832"/>
                      <a:pt x="3568" y="258"/>
                    </a:cubicBezTo>
                    <a:cubicBezTo>
                      <a:pt x="3246" y="88"/>
                      <a:pt x="2891" y="1"/>
                      <a:pt x="2532" y="1"/>
                    </a:cubicBezTo>
                    <a:close/>
                  </a:path>
                </a:pathLst>
              </a:custGeom>
              <a:solidFill>
                <a:srgbClr val="050505"/>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40"/>
              <p:cNvSpPr/>
              <p:nvPr/>
            </p:nvSpPr>
            <p:spPr>
              <a:xfrm>
                <a:off x="5091100" y="3724175"/>
                <a:ext cx="119900" cy="108175"/>
              </a:xfrm>
              <a:custGeom>
                <a:avLst/>
                <a:gdLst/>
                <a:ahLst/>
                <a:cxnLst/>
                <a:rect l="l" t="t" r="r" b="b"/>
                <a:pathLst>
                  <a:path w="4796" h="4327" extrusionOk="0">
                    <a:moveTo>
                      <a:pt x="2326" y="1"/>
                    </a:moveTo>
                    <a:cubicBezTo>
                      <a:pt x="1834" y="1"/>
                      <a:pt x="1345" y="168"/>
                      <a:pt x="949" y="495"/>
                    </a:cubicBezTo>
                    <a:cubicBezTo>
                      <a:pt x="275" y="1050"/>
                      <a:pt x="1" y="1959"/>
                      <a:pt x="257" y="2795"/>
                    </a:cubicBezTo>
                    <a:cubicBezTo>
                      <a:pt x="513" y="3632"/>
                      <a:pt x="1247" y="4232"/>
                      <a:pt x="2117" y="4316"/>
                    </a:cubicBezTo>
                    <a:cubicBezTo>
                      <a:pt x="2187" y="4323"/>
                      <a:pt x="2257" y="4326"/>
                      <a:pt x="2326" y="4326"/>
                    </a:cubicBezTo>
                    <a:cubicBezTo>
                      <a:pt x="3120" y="4326"/>
                      <a:pt x="3857" y="3889"/>
                      <a:pt x="4234" y="3179"/>
                    </a:cubicBezTo>
                    <a:cubicBezTo>
                      <a:pt x="4796" y="2123"/>
                      <a:pt x="4395" y="814"/>
                      <a:pt x="3341" y="253"/>
                    </a:cubicBezTo>
                    <a:cubicBezTo>
                      <a:pt x="3022" y="84"/>
                      <a:pt x="2673" y="1"/>
                      <a:pt x="2326" y="1"/>
                    </a:cubicBezTo>
                    <a:close/>
                  </a:path>
                </a:pathLst>
              </a:custGeom>
              <a:solidFill>
                <a:srgbClr val="FFFFFF"/>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40"/>
              <p:cNvSpPr/>
              <p:nvPr/>
            </p:nvSpPr>
            <p:spPr>
              <a:xfrm>
                <a:off x="5092900" y="3725900"/>
                <a:ext cx="93525" cy="106425"/>
              </a:xfrm>
              <a:custGeom>
                <a:avLst/>
                <a:gdLst/>
                <a:ahLst/>
                <a:cxnLst/>
                <a:rect l="l" t="t" r="r" b="b"/>
                <a:pathLst>
                  <a:path w="3741" h="4257" extrusionOk="0">
                    <a:moveTo>
                      <a:pt x="1711" y="0"/>
                    </a:moveTo>
                    <a:lnTo>
                      <a:pt x="1711" y="0"/>
                    </a:lnTo>
                    <a:cubicBezTo>
                      <a:pt x="1063" y="167"/>
                      <a:pt x="530" y="625"/>
                      <a:pt x="265" y="1239"/>
                    </a:cubicBezTo>
                    <a:cubicBezTo>
                      <a:pt x="1" y="1854"/>
                      <a:pt x="36" y="2557"/>
                      <a:pt x="360" y="3142"/>
                    </a:cubicBezTo>
                    <a:cubicBezTo>
                      <a:pt x="685" y="3728"/>
                      <a:pt x="1260" y="4129"/>
                      <a:pt x="1922" y="4231"/>
                    </a:cubicBezTo>
                    <a:cubicBezTo>
                      <a:pt x="2032" y="4248"/>
                      <a:pt x="2142" y="4257"/>
                      <a:pt x="2252" y="4257"/>
                    </a:cubicBezTo>
                    <a:cubicBezTo>
                      <a:pt x="2802" y="4257"/>
                      <a:pt x="3336" y="4048"/>
                      <a:pt x="3740" y="3664"/>
                    </a:cubicBezTo>
                    <a:lnTo>
                      <a:pt x="3740" y="3664"/>
                    </a:lnTo>
                    <a:cubicBezTo>
                      <a:pt x="3562" y="3710"/>
                      <a:pt x="3380" y="3733"/>
                      <a:pt x="3198" y="3733"/>
                    </a:cubicBezTo>
                    <a:cubicBezTo>
                      <a:pt x="2847" y="3733"/>
                      <a:pt x="2498" y="3647"/>
                      <a:pt x="2184" y="3480"/>
                    </a:cubicBezTo>
                    <a:cubicBezTo>
                      <a:pt x="1569" y="3153"/>
                      <a:pt x="1150" y="2551"/>
                      <a:pt x="1056" y="1861"/>
                    </a:cubicBezTo>
                    <a:cubicBezTo>
                      <a:pt x="962" y="1171"/>
                      <a:pt x="1206" y="479"/>
                      <a:pt x="1711" y="0"/>
                    </a:cubicBezTo>
                    <a:close/>
                  </a:path>
                </a:pathLst>
              </a:custGeom>
              <a:solidFill>
                <a:schemeClr val="accent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9" name="Google Shape;2239;p40"/>
            <p:cNvGrpSpPr/>
            <p:nvPr/>
          </p:nvGrpSpPr>
          <p:grpSpPr>
            <a:xfrm>
              <a:off x="7987067" y="4059515"/>
              <a:ext cx="258817" cy="226709"/>
              <a:chOff x="5085975" y="3722900"/>
              <a:chExt cx="126400" cy="110725"/>
            </a:xfrm>
          </p:grpSpPr>
          <p:sp>
            <p:nvSpPr>
              <p:cNvPr id="2240" name="Google Shape;2240;p40"/>
              <p:cNvSpPr/>
              <p:nvPr/>
            </p:nvSpPr>
            <p:spPr>
              <a:xfrm>
                <a:off x="5087475" y="3724200"/>
                <a:ext cx="117725" cy="108100"/>
              </a:xfrm>
              <a:custGeom>
                <a:avLst/>
                <a:gdLst/>
                <a:ahLst/>
                <a:cxnLst/>
                <a:rect l="l" t="t" r="r" b="b"/>
                <a:pathLst>
                  <a:path w="4709" h="4324" extrusionOk="0">
                    <a:moveTo>
                      <a:pt x="2474" y="1"/>
                    </a:moveTo>
                    <a:cubicBezTo>
                      <a:pt x="2291" y="1"/>
                      <a:pt x="2107" y="24"/>
                      <a:pt x="1927" y="72"/>
                    </a:cubicBezTo>
                    <a:lnTo>
                      <a:pt x="1927" y="72"/>
                    </a:lnTo>
                    <a:cubicBezTo>
                      <a:pt x="1927" y="71"/>
                      <a:pt x="1927" y="70"/>
                      <a:pt x="1928" y="69"/>
                    </a:cubicBezTo>
                    <a:lnTo>
                      <a:pt x="1928" y="69"/>
                    </a:lnTo>
                    <a:cubicBezTo>
                      <a:pt x="1915" y="73"/>
                      <a:pt x="1903" y="78"/>
                      <a:pt x="1890" y="81"/>
                    </a:cubicBezTo>
                    <a:cubicBezTo>
                      <a:pt x="1849" y="92"/>
                      <a:pt x="1809" y="105"/>
                      <a:pt x="1771" y="119"/>
                    </a:cubicBezTo>
                    <a:cubicBezTo>
                      <a:pt x="1742" y="128"/>
                      <a:pt x="1714" y="138"/>
                      <a:pt x="1687" y="149"/>
                    </a:cubicBezTo>
                    <a:cubicBezTo>
                      <a:pt x="1647" y="164"/>
                      <a:pt x="1609" y="181"/>
                      <a:pt x="1571" y="198"/>
                    </a:cubicBezTo>
                    <a:cubicBezTo>
                      <a:pt x="1544" y="210"/>
                      <a:pt x="1517" y="223"/>
                      <a:pt x="1491" y="236"/>
                    </a:cubicBezTo>
                    <a:cubicBezTo>
                      <a:pt x="1452" y="256"/>
                      <a:pt x="1416" y="276"/>
                      <a:pt x="1380" y="297"/>
                    </a:cubicBezTo>
                    <a:cubicBezTo>
                      <a:pt x="1355" y="312"/>
                      <a:pt x="1328" y="327"/>
                      <a:pt x="1303" y="342"/>
                    </a:cubicBezTo>
                    <a:cubicBezTo>
                      <a:pt x="1267" y="365"/>
                      <a:pt x="1233" y="390"/>
                      <a:pt x="1199" y="414"/>
                    </a:cubicBezTo>
                    <a:cubicBezTo>
                      <a:pt x="1175" y="432"/>
                      <a:pt x="1151" y="449"/>
                      <a:pt x="1126" y="467"/>
                    </a:cubicBezTo>
                    <a:cubicBezTo>
                      <a:pt x="1093" y="495"/>
                      <a:pt x="1060" y="524"/>
                      <a:pt x="1028" y="553"/>
                    </a:cubicBezTo>
                    <a:cubicBezTo>
                      <a:pt x="1006" y="572"/>
                      <a:pt x="983" y="591"/>
                      <a:pt x="963" y="611"/>
                    </a:cubicBezTo>
                    <a:cubicBezTo>
                      <a:pt x="931" y="643"/>
                      <a:pt x="901" y="676"/>
                      <a:pt x="869" y="710"/>
                    </a:cubicBezTo>
                    <a:cubicBezTo>
                      <a:pt x="851" y="732"/>
                      <a:pt x="831" y="751"/>
                      <a:pt x="813" y="773"/>
                    </a:cubicBezTo>
                    <a:cubicBezTo>
                      <a:pt x="780" y="811"/>
                      <a:pt x="751" y="852"/>
                      <a:pt x="721" y="893"/>
                    </a:cubicBezTo>
                    <a:cubicBezTo>
                      <a:pt x="707" y="913"/>
                      <a:pt x="691" y="931"/>
                      <a:pt x="678" y="952"/>
                    </a:cubicBezTo>
                    <a:cubicBezTo>
                      <a:pt x="635" y="1014"/>
                      <a:pt x="596" y="1080"/>
                      <a:pt x="560" y="1146"/>
                    </a:cubicBezTo>
                    <a:cubicBezTo>
                      <a:pt x="0" y="2202"/>
                      <a:pt x="400" y="3511"/>
                      <a:pt x="1455" y="4072"/>
                    </a:cubicBezTo>
                    <a:cubicBezTo>
                      <a:pt x="1515" y="4103"/>
                      <a:pt x="1576" y="4132"/>
                      <a:pt x="1639" y="4158"/>
                    </a:cubicBezTo>
                    <a:cubicBezTo>
                      <a:pt x="1658" y="4166"/>
                      <a:pt x="1677" y="4173"/>
                      <a:pt x="1696" y="4180"/>
                    </a:cubicBezTo>
                    <a:cubicBezTo>
                      <a:pt x="1740" y="4197"/>
                      <a:pt x="1783" y="4213"/>
                      <a:pt x="1827" y="4226"/>
                    </a:cubicBezTo>
                    <a:cubicBezTo>
                      <a:pt x="1849" y="4232"/>
                      <a:pt x="1872" y="4239"/>
                      <a:pt x="1895" y="4245"/>
                    </a:cubicBezTo>
                    <a:cubicBezTo>
                      <a:pt x="1938" y="4257"/>
                      <a:pt x="1981" y="4268"/>
                      <a:pt x="2026" y="4277"/>
                    </a:cubicBezTo>
                    <a:cubicBezTo>
                      <a:pt x="2046" y="4281"/>
                      <a:pt x="2066" y="4286"/>
                      <a:pt x="2087" y="4290"/>
                    </a:cubicBezTo>
                    <a:cubicBezTo>
                      <a:pt x="2148" y="4301"/>
                      <a:pt x="2210" y="4310"/>
                      <a:pt x="2272" y="4315"/>
                    </a:cubicBezTo>
                    <a:cubicBezTo>
                      <a:pt x="2279" y="4316"/>
                      <a:pt x="2286" y="4316"/>
                      <a:pt x="2295" y="4317"/>
                    </a:cubicBezTo>
                    <a:cubicBezTo>
                      <a:pt x="2351" y="4322"/>
                      <a:pt x="2409" y="4323"/>
                      <a:pt x="2467" y="4323"/>
                    </a:cubicBezTo>
                    <a:cubicBezTo>
                      <a:pt x="2490" y="4323"/>
                      <a:pt x="2512" y="4322"/>
                      <a:pt x="2535" y="4322"/>
                    </a:cubicBezTo>
                    <a:cubicBezTo>
                      <a:pt x="2576" y="4321"/>
                      <a:pt x="2617" y="4319"/>
                      <a:pt x="2657" y="4315"/>
                    </a:cubicBezTo>
                    <a:cubicBezTo>
                      <a:pt x="2682" y="4313"/>
                      <a:pt x="2708" y="4310"/>
                      <a:pt x="2734" y="4307"/>
                    </a:cubicBezTo>
                    <a:cubicBezTo>
                      <a:pt x="2772" y="4302"/>
                      <a:pt x="2811" y="4296"/>
                      <a:pt x="2849" y="4289"/>
                    </a:cubicBezTo>
                    <a:cubicBezTo>
                      <a:pt x="2873" y="4285"/>
                      <a:pt x="2898" y="4281"/>
                      <a:pt x="2922" y="4275"/>
                    </a:cubicBezTo>
                    <a:cubicBezTo>
                      <a:pt x="2972" y="4265"/>
                      <a:pt x="3020" y="4252"/>
                      <a:pt x="3068" y="4238"/>
                    </a:cubicBezTo>
                    <a:cubicBezTo>
                      <a:pt x="3095" y="4231"/>
                      <a:pt x="3122" y="4222"/>
                      <a:pt x="3148" y="4213"/>
                    </a:cubicBezTo>
                    <a:cubicBezTo>
                      <a:pt x="3190" y="4200"/>
                      <a:pt x="3232" y="4185"/>
                      <a:pt x="3273" y="4168"/>
                    </a:cubicBezTo>
                    <a:cubicBezTo>
                      <a:pt x="3299" y="4158"/>
                      <a:pt x="3325" y="4145"/>
                      <a:pt x="3350" y="4135"/>
                    </a:cubicBezTo>
                    <a:cubicBezTo>
                      <a:pt x="3382" y="4120"/>
                      <a:pt x="3413" y="4106"/>
                      <a:pt x="3444" y="4090"/>
                    </a:cubicBezTo>
                    <a:cubicBezTo>
                      <a:pt x="3470" y="4077"/>
                      <a:pt x="3497" y="4063"/>
                      <a:pt x="3523" y="4048"/>
                    </a:cubicBezTo>
                    <a:cubicBezTo>
                      <a:pt x="3553" y="4033"/>
                      <a:pt x="3581" y="4014"/>
                      <a:pt x="3610" y="3996"/>
                    </a:cubicBezTo>
                    <a:cubicBezTo>
                      <a:pt x="3635" y="3981"/>
                      <a:pt x="3660" y="3966"/>
                      <a:pt x="3686" y="3950"/>
                    </a:cubicBezTo>
                    <a:cubicBezTo>
                      <a:pt x="3720" y="3926"/>
                      <a:pt x="3753" y="3900"/>
                      <a:pt x="3787" y="3875"/>
                    </a:cubicBezTo>
                    <a:cubicBezTo>
                      <a:pt x="3819" y="3850"/>
                      <a:pt x="3853" y="3822"/>
                      <a:pt x="3885" y="3795"/>
                    </a:cubicBezTo>
                    <a:cubicBezTo>
                      <a:pt x="3909" y="3774"/>
                      <a:pt x="3934" y="3752"/>
                      <a:pt x="3958" y="3731"/>
                    </a:cubicBezTo>
                    <a:lnTo>
                      <a:pt x="3956" y="3731"/>
                    </a:lnTo>
                    <a:cubicBezTo>
                      <a:pt x="4463" y="3254"/>
                      <a:pt x="4709" y="2560"/>
                      <a:pt x="4615" y="1870"/>
                    </a:cubicBezTo>
                    <a:cubicBezTo>
                      <a:pt x="4522" y="1180"/>
                      <a:pt x="4102" y="577"/>
                      <a:pt x="3486" y="251"/>
                    </a:cubicBezTo>
                    <a:lnTo>
                      <a:pt x="3486" y="252"/>
                    </a:lnTo>
                    <a:cubicBezTo>
                      <a:pt x="3172" y="86"/>
                      <a:pt x="2824" y="1"/>
                      <a:pt x="2474" y="1"/>
                    </a:cubicBezTo>
                    <a:close/>
                  </a:path>
                </a:pathLst>
              </a:custGeom>
              <a:solidFill>
                <a:srgbClr val="1EBD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40"/>
              <p:cNvSpPr/>
              <p:nvPr/>
            </p:nvSpPr>
            <p:spPr>
              <a:xfrm>
                <a:off x="5085975" y="3722900"/>
                <a:ext cx="126400" cy="110725"/>
              </a:xfrm>
              <a:custGeom>
                <a:avLst/>
                <a:gdLst/>
                <a:ahLst/>
                <a:cxnLst/>
                <a:rect l="l" t="t" r="r" b="b"/>
                <a:pathLst>
                  <a:path w="5056" h="4429" extrusionOk="0">
                    <a:moveTo>
                      <a:pt x="2534" y="107"/>
                    </a:moveTo>
                    <a:cubicBezTo>
                      <a:pt x="2875" y="107"/>
                      <a:pt x="3214" y="190"/>
                      <a:pt x="3521" y="353"/>
                    </a:cubicBezTo>
                    <a:cubicBezTo>
                      <a:pt x="4549" y="899"/>
                      <a:pt x="4940" y="2180"/>
                      <a:pt x="4394" y="3208"/>
                    </a:cubicBezTo>
                    <a:cubicBezTo>
                      <a:pt x="4285" y="3410"/>
                      <a:pt x="4146" y="3593"/>
                      <a:pt x="3979" y="3749"/>
                    </a:cubicBezTo>
                    <a:cubicBezTo>
                      <a:pt x="3976" y="3752"/>
                      <a:pt x="3974" y="3755"/>
                      <a:pt x="3973" y="3758"/>
                    </a:cubicBezTo>
                    <a:cubicBezTo>
                      <a:pt x="3958" y="3770"/>
                      <a:pt x="3945" y="3782"/>
                      <a:pt x="3931" y="3795"/>
                    </a:cubicBezTo>
                    <a:cubicBezTo>
                      <a:pt x="3924" y="3800"/>
                      <a:pt x="3916" y="3806"/>
                      <a:pt x="3910" y="3812"/>
                    </a:cubicBezTo>
                    <a:cubicBezTo>
                      <a:pt x="3877" y="3840"/>
                      <a:pt x="3845" y="3866"/>
                      <a:pt x="3814" y="3890"/>
                    </a:cubicBezTo>
                    <a:cubicBezTo>
                      <a:pt x="3783" y="3914"/>
                      <a:pt x="3749" y="3939"/>
                      <a:pt x="3716" y="3962"/>
                    </a:cubicBezTo>
                    <a:cubicBezTo>
                      <a:pt x="3698" y="3975"/>
                      <a:pt x="3678" y="3986"/>
                      <a:pt x="3659" y="3998"/>
                    </a:cubicBezTo>
                    <a:lnTo>
                      <a:pt x="3642" y="4009"/>
                    </a:lnTo>
                    <a:cubicBezTo>
                      <a:pt x="3619" y="4023"/>
                      <a:pt x="3588" y="4041"/>
                      <a:pt x="3557" y="4059"/>
                    </a:cubicBezTo>
                    <a:cubicBezTo>
                      <a:pt x="3533" y="4072"/>
                      <a:pt x="3506" y="4087"/>
                      <a:pt x="3480" y="4100"/>
                    </a:cubicBezTo>
                    <a:cubicBezTo>
                      <a:pt x="3454" y="4113"/>
                      <a:pt x="3425" y="4128"/>
                      <a:pt x="3389" y="4143"/>
                    </a:cubicBezTo>
                    <a:lnTo>
                      <a:pt x="3373" y="4149"/>
                    </a:lnTo>
                    <a:cubicBezTo>
                      <a:pt x="3353" y="4159"/>
                      <a:pt x="3333" y="4169"/>
                      <a:pt x="3313" y="4176"/>
                    </a:cubicBezTo>
                    <a:cubicBezTo>
                      <a:pt x="3271" y="4193"/>
                      <a:pt x="3229" y="4207"/>
                      <a:pt x="3193" y="4219"/>
                    </a:cubicBezTo>
                    <a:cubicBezTo>
                      <a:pt x="3169" y="4228"/>
                      <a:pt x="3141" y="4236"/>
                      <a:pt x="3113" y="4244"/>
                    </a:cubicBezTo>
                    <a:cubicBezTo>
                      <a:pt x="3063" y="4259"/>
                      <a:pt x="3016" y="4271"/>
                      <a:pt x="2972" y="4280"/>
                    </a:cubicBezTo>
                    <a:cubicBezTo>
                      <a:pt x="2955" y="4284"/>
                      <a:pt x="2938" y="4286"/>
                      <a:pt x="2921" y="4290"/>
                    </a:cubicBezTo>
                    <a:lnTo>
                      <a:pt x="2899" y="4294"/>
                    </a:lnTo>
                    <a:cubicBezTo>
                      <a:pt x="2857" y="4301"/>
                      <a:pt x="2820" y="4307"/>
                      <a:pt x="2786" y="4310"/>
                    </a:cubicBezTo>
                    <a:cubicBezTo>
                      <a:pt x="2762" y="4314"/>
                      <a:pt x="2737" y="4317"/>
                      <a:pt x="2712" y="4319"/>
                    </a:cubicBezTo>
                    <a:cubicBezTo>
                      <a:pt x="2676" y="4323"/>
                      <a:pt x="2636" y="4324"/>
                      <a:pt x="2593" y="4326"/>
                    </a:cubicBezTo>
                    <a:lnTo>
                      <a:pt x="2572" y="4326"/>
                    </a:lnTo>
                    <a:cubicBezTo>
                      <a:pt x="2557" y="4327"/>
                      <a:pt x="2541" y="4327"/>
                      <a:pt x="2526" y="4327"/>
                    </a:cubicBezTo>
                    <a:cubicBezTo>
                      <a:pt x="2469" y="4327"/>
                      <a:pt x="2413" y="4325"/>
                      <a:pt x="2357" y="4320"/>
                    </a:cubicBezTo>
                    <a:lnTo>
                      <a:pt x="2336" y="4320"/>
                    </a:lnTo>
                    <a:cubicBezTo>
                      <a:pt x="2279" y="4314"/>
                      <a:pt x="2220" y="4306"/>
                      <a:pt x="2155" y="4295"/>
                    </a:cubicBezTo>
                    <a:cubicBezTo>
                      <a:pt x="2142" y="4292"/>
                      <a:pt x="2129" y="4289"/>
                      <a:pt x="2116" y="4286"/>
                    </a:cubicBezTo>
                    <a:lnTo>
                      <a:pt x="2095" y="4282"/>
                    </a:lnTo>
                    <a:cubicBezTo>
                      <a:pt x="2050" y="4272"/>
                      <a:pt x="2007" y="4262"/>
                      <a:pt x="1968" y="4250"/>
                    </a:cubicBezTo>
                    <a:cubicBezTo>
                      <a:pt x="1946" y="4246"/>
                      <a:pt x="1925" y="4238"/>
                      <a:pt x="1902" y="4231"/>
                    </a:cubicBezTo>
                    <a:cubicBezTo>
                      <a:pt x="1862" y="4219"/>
                      <a:pt x="1820" y="4204"/>
                      <a:pt x="1774" y="4187"/>
                    </a:cubicBezTo>
                    <a:lnTo>
                      <a:pt x="1755" y="4179"/>
                    </a:lnTo>
                    <a:cubicBezTo>
                      <a:pt x="1743" y="4175"/>
                      <a:pt x="1730" y="4170"/>
                      <a:pt x="1718" y="4164"/>
                    </a:cubicBezTo>
                    <a:cubicBezTo>
                      <a:pt x="1650" y="4136"/>
                      <a:pt x="1592" y="4109"/>
                      <a:pt x="1539" y="4081"/>
                    </a:cubicBezTo>
                    <a:cubicBezTo>
                      <a:pt x="510" y="3534"/>
                      <a:pt x="119" y="2253"/>
                      <a:pt x="665" y="1225"/>
                    </a:cubicBezTo>
                    <a:cubicBezTo>
                      <a:pt x="700" y="1159"/>
                      <a:pt x="738" y="1096"/>
                      <a:pt x="780" y="1034"/>
                    </a:cubicBezTo>
                    <a:cubicBezTo>
                      <a:pt x="787" y="1023"/>
                      <a:pt x="796" y="1013"/>
                      <a:pt x="804" y="1001"/>
                    </a:cubicBezTo>
                    <a:cubicBezTo>
                      <a:pt x="810" y="994"/>
                      <a:pt x="816" y="986"/>
                      <a:pt x="822" y="977"/>
                    </a:cubicBezTo>
                    <a:lnTo>
                      <a:pt x="827" y="971"/>
                    </a:lnTo>
                    <a:cubicBezTo>
                      <a:pt x="856" y="932"/>
                      <a:pt x="882" y="894"/>
                      <a:pt x="911" y="859"/>
                    </a:cubicBezTo>
                    <a:cubicBezTo>
                      <a:pt x="922" y="847"/>
                      <a:pt x="934" y="835"/>
                      <a:pt x="946" y="822"/>
                    </a:cubicBezTo>
                    <a:cubicBezTo>
                      <a:pt x="952" y="814"/>
                      <a:pt x="961" y="807"/>
                      <a:pt x="968" y="799"/>
                    </a:cubicBezTo>
                    <a:lnTo>
                      <a:pt x="976" y="790"/>
                    </a:lnTo>
                    <a:cubicBezTo>
                      <a:pt x="1004" y="758"/>
                      <a:pt x="1030" y="730"/>
                      <a:pt x="1058" y="702"/>
                    </a:cubicBezTo>
                    <a:cubicBezTo>
                      <a:pt x="1071" y="689"/>
                      <a:pt x="1086" y="677"/>
                      <a:pt x="1100" y="663"/>
                    </a:cubicBezTo>
                    <a:lnTo>
                      <a:pt x="1123" y="644"/>
                    </a:lnTo>
                    <a:lnTo>
                      <a:pt x="1129" y="639"/>
                    </a:lnTo>
                    <a:cubicBezTo>
                      <a:pt x="1160" y="612"/>
                      <a:pt x="1189" y="587"/>
                      <a:pt x="1219" y="563"/>
                    </a:cubicBezTo>
                    <a:cubicBezTo>
                      <a:pt x="1235" y="549"/>
                      <a:pt x="1251" y="537"/>
                      <a:pt x="1268" y="525"/>
                    </a:cubicBezTo>
                    <a:lnTo>
                      <a:pt x="1289" y="510"/>
                    </a:lnTo>
                    <a:cubicBezTo>
                      <a:pt x="1322" y="487"/>
                      <a:pt x="1356" y="462"/>
                      <a:pt x="1391" y="440"/>
                    </a:cubicBezTo>
                    <a:cubicBezTo>
                      <a:pt x="1410" y="428"/>
                      <a:pt x="1429" y="416"/>
                      <a:pt x="1450" y="404"/>
                    </a:cubicBezTo>
                    <a:lnTo>
                      <a:pt x="1467" y="394"/>
                    </a:lnTo>
                    <a:cubicBezTo>
                      <a:pt x="1498" y="375"/>
                      <a:pt x="1535" y="353"/>
                      <a:pt x="1574" y="334"/>
                    </a:cubicBezTo>
                    <a:cubicBezTo>
                      <a:pt x="1596" y="323"/>
                      <a:pt x="1618" y="312"/>
                      <a:pt x="1642" y="302"/>
                    </a:cubicBezTo>
                    <a:lnTo>
                      <a:pt x="1653" y="297"/>
                    </a:lnTo>
                    <a:cubicBezTo>
                      <a:pt x="1683" y="284"/>
                      <a:pt x="1723" y="266"/>
                      <a:pt x="1765" y="249"/>
                    </a:cubicBezTo>
                    <a:cubicBezTo>
                      <a:pt x="1791" y="238"/>
                      <a:pt x="1819" y="228"/>
                      <a:pt x="1846" y="219"/>
                    </a:cubicBezTo>
                    <a:cubicBezTo>
                      <a:pt x="1890" y="204"/>
                      <a:pt x="1928" y="192"/>
                      <a:pt x="1963" y="183"/>
                    </a:cubicBezTo>
                    <a:cubicBezTo>
                      <a:pt x="1970" y="180"/>
                      <a:pt x="1977" y="178"/>
                      <a:pt x="1983" y="177"/>
                    </a:cubicBezTo>
                    <a:lnTo>
                      <a:pt x="1986" y="175"/>
                    </a:lnTo>
                    <a:cubicBezTo>
                      <a:pt x="1989" y="175"/>
                      <a:pt x="1994" y="177"/>
                      <a:pt x="1998" y="177"/>
                    </a:cubicBezTo>
                    <a:cubicBezTo>
                      <a:pt x="2174" y="130"/>
                      <a:pt x="2354" y="107"/>
                      <a:pt x="2534" y="107"/>
                    </a:cubicBezTo>
                    <a:close/>
                    <a:moveTo>
                      <a:pt x="2532" y="1"/>
                    </a:moveTo>
                    <a:cubicBezTo>
                      <a:pt x="2350" y="1"/>
                      <a:pt x="2168" y="23"/>
                      <a:pt x="1988" y="68"/>
                    </a:cubicBezTo>
                    <a:cubicBezTo>
                      <a:pt x="1983" y="68"/>
                      <a:pt x="1979" y="68"/>
                      <a:pt x="1974" y="70"/>
                    </a:cubicBezTo>
                    <a:cubicBezTo>
                      <a:pt x="1965" y="72"/>
                      <a:pt x="1957" y="74"/>
                      <a:pt x="1949" y="78"/>
                    </a:cubicBezTo>
                    <a:cubicBezTo>
                      <a:pt x="1945" y="79"/>
                      <a:pt x="1939" y="82"/>
                      <a:pt x="1934" y="83"/>
                    </a:cubicBezTo>
                    <a:cubicBezTo>
                      <a:pt x="1897" y="94"/>
                      <a:pt x="1857" y="106"/>
                      <a:pt x="1813" y="121"/>
                    </a:cubicBezTo>
                    <a:cubicBezTo>
                      <a:pt x="1783" y="131"/>
                      <a:pt x="1755" y="141"/>
                      <a:pt x="1726" y="151"/>
                    </a:cubicBezTo>
                    <a:cubicBezTo>
                      <a:pt x="1682" y="169"/>
                      <a:pt x="1640" y="187"/>
                      <a:pt x="1608" y="202"/>
                    </a:cubicBezTo>
                    <a:lnTo>
                      <a:pt x="1599" y="207"/>
                    </a:lnTo>
                    <a:cubicBezTo>
                      <a:pt x="1575" y="218"/>
                      <a:pt x="1550" y="228"/>
                      <a:pt x="1525" y="242"/>
                    </a:cubicBezTo>
                    <a:cubicBezTo>
                      <a:pt x="1485" y="262"/>
                      <a:pt x="1446" y="284"/>
                      <a:pt x="1412" y="304"/>
                    </a:cubicBezTo>
                    <a:lnTo>
                      <a:pt x="1397" y="312"/>
                    </a:lnTo>
                    <a:cubicBezTo>
                      <a:pt x="1376" y="325"/>
                      <a:pt x="1355" y="337"/>
                      <a:pt x="1334" y="351"/>
                    </a:cubicBezTo>
                    <a:cubicBezTo>
                      <a:pt x="1297" y="375"/>
                      <a:pt x="1260" y="401"/>
                      <a:pt x="1227" y="425"/>
                    </a:cubicBezTo>
                    <a:lnTo>
                      <a:pt x="1207" y="441"/>
                    </a:lnTo>
                    <a:cubicBezTo>
                      <a:pt x="1190" y="453"/>
                      <a:pt x="1171" y="466"/>
                      <a:pt x="1154" y="480"/>
                    </a:cubicBezTo>
                    <a:cubicBezTo>
                      <a:pt x="1120" y="506"/>
                      <a:pt x="1089" y="534"/>
                      <a:pt x="1059" y="561"/>
                    </a:cubicBezTo>
                    <a:lnTo>
                      <a:pt x="1053" y="567"/>
                    </a:lnTo>
                    <a:lnTo>
                      <a:pt x="1031" y="585"/>
                    </a:lnTo>
                    <a:cubicBezTo>
                      <a:pt x="1017" y="599"/>
                      <a:pt x="1000" y="612"/>
                      <a:pt x="986" y="627"/>
                    </a:cubicBezTo>
                    <a:cubicBezTo>
                      <a:pt x="956" y="657"/>
                      <a:pt x="927" y="689"/>
                      <a:pt x="899" y="719"/>
                    </a:cubicBezTo>
                    <a:lnTo>
                      <a:pt x="891" y="728"/>
                    </a:lnTo>
                    <a:lnTo>
                      <a:pt x="870" y="750"/>
                    </a:lnTo>
                    <a:cubicBezTo>
                      <a:pt x="857" y="763"/>
                      <a:pt x="845" y="778"/>
                      <a:pt x="832" y="792"/>
                    </a:cubicBezTo>
                    <a:cubicBezTo>
                      <a:pt x="801" y="831"/>
                      <a:pt x="772" y="870"/>
                      <a:pt x="743" y="910"/>
                    </a:cubicBezTo>
                    <a:lnTo>
                      <a:pt x="738" y="916"/>
                    </a:lnTo>
                    <a:cubicBezTo>
                      <a:pt x="733" y="923"/>
                      <a:pt x="727" y="930"/>
                      <a:pt x="721" y="938"/>
                    </a:cubicBezTo>
                    <a:cubicBezTo>
                      <a:pt x="713" y="950"/>
                      <a:pt x="703" y="962"/>
                      <a:pt x="694" y="976"/>
                    </a:cubicBezTo>
                    <a:cubicBezTo>
                      <a:pt x="650" y="1040"/>
                      <a:pt x="611" y="1107"/>
                      <a:pt x="573" y="1176"/>
                    </a:cubicBezTo>
                    <a:cubicBezTo>
                      <a:pt x="0" y="2253"/>
                      <a:pt x="411" y="3596"/>
                      <a:pt x="1489" y="4170"/>
                    </a:cubicBezTo>
                    <a:cubicBezTo>
                      <a:pt x="1546" y="4200"/>
                      <a:pt x="1607" y="4228"/>
                      <a:pt x="1677" y="4258"/>
                    </a:cubicBezTo>
                    <a:cubicBezTo>
                      <a:pt x="1690" y="4264"/>
                      <a:pt x="1705" y="4268"/>
                      <a:pt x="1718" y="4273"/>
                    </a:cubicBezTo>
                    <a:lnTo>
                      <a:pt x="1737" y="4280"/>
                    </a:lnTo>
                    <a:cubicBezTo>
                      <a:pt x="1784" y="4298"/>
                      <a:pt x="1828" y="4314"/>
                      <a:pt x="1870" y="4327"/>
                    </a:cubicBezTo>
                    <a:cubicBezTo>
                      <a:pt x="1893" y="4335"/>
                      <a:pt x="1917" y="4342"/>
                      <a:pt x="1939" y="4348"/>
                    </a:cubicBezTo>
                    <a:cubicBezTo>
                      <a:pt x="1982" y="4360"/>
                      <a:pt x="2026" y="4371"/>
                      <a:pt x="2074" y="4380"/>
                    </a:cubicBezTo>
                    <a:lnTo>
                      <a:pt x="2094" y="4385"/>
                    </a:lnTo>
                    <a:cubicBezTo>
                      <a:pt x="2108" y="4387"/>
                      <a:pt x="2122" y="4391"/>
                      <a:pt x="2137" y="4393"/>
                    </a:cubicBezTo>
                    <a:cubicBezTo>
                      <a:pt x="2205" y="4405"/>
                      <a:pt x="2267" y="4414"/>
                      <a:pt x="2326" y="4420"/>
                    </a:cubicBezTo>
                    <a:cubicBezTo>
                      <a:pt x="2332" y="4421"/>
                      <a:pt x="2337" y="4421"/>
                      <a:pt x="2342" y="4421"/>
                    </a:cubicBezTo>
                    <a:lnTo>
                      <a:pt x="2350" y="4421"/>
                    </a:lnTo>
                    <a:cubicBezTo>
                      <a:pt x="2408" y="4426"/>
                      <a:pt x="2467" y="4428"/>
                      <a:pt x="2527" y="4428"/>
                    </a:cubicBezTo>
                    <a:cubicBezTo>
                      <a:pt x="2544" y="4428"/>
                      <a:pt x="2560" y="4427"/>
                      <a:pt x="2575" y="4425"/>
                    </a:cubicBezTo>
                    <a:lnTo>
                      <a:pt x="2594" y="4425"/>
                    </a:lnTo>
                    <a:cubicBezTo>
                      <a:pt x="2640" y="4423"/>
                      <a:pt x="2681" y="4421"/>
                      <a:pt x="2718" y="4417"/>
                    </a:cubicBezTo>
                    <a:cubicBezTo>
                      <a:pt x="2744" y="4415"/>
                      <a:pt x="2771" y="4413"/>
                      <a:pt x="2796" y="4409"/>
                    </a:cubicBezTo>
                    <a:cubicBezTo>
                      <a:pt x="2832" y="4404"/>
                      <a:pt x="2871" y="4398"/>
                      <a:pt x="2915" y="4391"/>
                    </a:cubicBezTo>
                    <a:lnTo>
                      <a:pt x="2935" y="4387"/>
                    </a:lnTo>
                    <a:cubicBezTo>
                      <a:pt x="2953" y="4384"/>
                      <a:pt x="2972" y="4381"/>
                      <a:pt x="2990" y="4377"/>
                    </a:cubicBezTo>
                    <a:cubicBezTo>
                      <a:pt x="3038" y="4367"/>
                      <a:pt x="3087" y="4354"/>
                      <a:pt x="3140" y="4339"/>
                    </a:cubicBezTo>
                    <a:cubicBezTo>
                      <a:pt x="3169" y="4331"/>
                      <a:pt x="3197" y="4321"/>
                      <a:pt x="3223" y="4313"/>
                    </a:cubicBezTo>
                    <a:cubicBezTo>
                      <a:pt x="3259" y="4301"/>
                      <a:pt x="3304" y="4286"/>
                      <a:pt x="3349" y="4268"/>
                    </a:cubicBezTo>
                    <a:cubicBezTo>
                      <a:pt x="3372" y="4259"/>
                      <a:pt x="3393" y="4249"/>
                      <a:pt x="3414" y="4241"/>
                    </a:cubicBezTo>
                    <a:lnTo>
                      <a:pt x="3428" y="4234"/>
                    </a:lnTo>
                    <a:cubicBezTo>
                      <a:pt x="3466" y="4217"/>
                      <a:pt x="3497" y="4202"/>
                      <a:pt x="3524" y="4189"/>
                    </a:cubicBezTo>
                    <a:cubicBezTo>
                      <a:pt x="3553" y="4175"/>
                      <a:pt x="3580" y="4160"/>
                      <a:pt x="3606" y="4146"/>
                    </a:cubicBezTo>
                    <a:cubicBezTo>
                      <a:pt x="3640" y="4127"/>
                      <a:pt x="3672" y="4107"/>
                      <a:pt x="3696" y="4093"/>
                    </a:cubicBezTo>
                    <a:lnTo>
                      <a:pt x="3712" y="4083"/>
                    </a:lnTo>
                    <a:cubicBezTo>
                      <a:pt x="3731" y="4070"/>
                      <a:pt x="3752" y="4058"/>
                      <a:pt x="3772" y="4044"/>
                    </a:cubicBezTo>
                    <a:cubicBezTo>
                      <a:pt x="3808" y="4020"/>
                      <a:pt x="3843" y="3993"/>
                      <a:pt x="3875" y="3968"/>
                    </a:cubicBezTo>
                    <a:cubicBezTo>
                      <a:pt x="3908" y="3943"/>
                      <a:pt x="3942" y="3916"/>
                      <a:pt x="3975" y="3886"/>
                    </a:cubicBezTo>
                    <a:lnTo>
                      <a:pt x="3996" y="3869"/>
                    </a:lnTo>
                    <a:cubicBezTo>
                      <a:pt x="4014" y="3854"/>
                      <a:pt x="4033" y="3838"/>
                      <a:pt x="4051" y="3820"/>
                    </a:cubicBezTo>
                    <a:cubicBezTo>
                      <a:pt x="4053" y="3818"/>
                      <a:pt x="4056" y="3815"/>
                      <a:pt x="4058" y="3812"/>
                    </a:cubicBezTo>
                    <a:cubicBezTo>
                      <a:pt x="4229" y="3649"/>
                      <a:pt x="4372" y="3461"/>
                      <a:pt x="4482" y="3253"/>
                    </a:cubicBezTo>
                    <a:cubicBezTo>
                      <a:pt x="5056" y="2174"/>
                      <a:pt x="4645" y="832"/>
                      <a:pt x="3568" y="258"/>
                    </a:cubicBezTo>
                    <a:cubicBezTo>
                      <a:pt x="3246" y="88"/>
                      <a:pt x="2891" y="1"/>
                      <a:pt x="2532" y="1"/>
                    </a:cubicBezTo>
                    <a:close/>
                  </a:path>
                </a:pathLst>
              </a:custGeom>
              <a:solidFill>
                <a:srgbClr val="0505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40"/>
              <p:cNvSpPr/>
              <p:nvPr/>
            </p:nvSpPr>
            <p:spPr>
              <a:xfrm>
                <a:off x="5091100" y="3724175"/>
                <a:ext cx="119900" cy="108175"/>
              </a:xfrm>
              <a:custGeom>
                <a:avLst/>
                <a:gdLst/>
                <a:ahLst/>
                <a:cxnLst/>
                <a:rect l="l" t="t" r="r" b="b"/>
                <a:pathLst>
                  <a:path w="4796" h="4327" extrusionOk="0">
                    <a:moveTo>
                      <a:pt x="2326" y="1"/>
                    </a:moveTo>
                    <a:cubicBezTo>
                      <a:pt x="1834" y="1"/>
                      <a:pt x="1345" y="168"/>
                      <a:pt x="949" y="495"/>
                    </a:cubicBezTo>
                    <a:cubicBezTo>
                      <a:pt x="275" y="1050"/>
                      <a:pt x="1" y="1959"/>
                      <a:pt x="257" y="2795"/>
                    </a:cubicBezTo>
                    <a:cubicBezTo>
                      <a:pt x="513" y="3632"/>
                      <a:pt x="1247" y="4232"/>
                      <a:pt x="2117" y="4316"/>
                    </a:cubicBezTo>
                    <a:cubicBezTo>
                      <a:pt x="2187" y="4323"/>
                      <a:pt x="2257" y="4326"/>
                      <a:pt x="2326" y="4326"/>
                    </a:cubicBezTo>
                    <a:cubicBezTo>
                      <a:pt x="3120" y="4326"/>
                      <a:pt x="3857" y="3889"/>
                      <a:pt x="4234" y="3179"/>
                    </a:cubicBezTo>
                    <a:cubicBezTo>
                      <a:pt x="4796" y="2123"/>
                      <a:pt x="4395" y="814"/>
                      <a:pt x="3341" y="253"/>
                    </a:cubicBezTo>
                    <a:cubicBezTo>
                      <a:pt x="3022" y="84"/>
                      <a:pt x="2673" y="1"/>
                      <a:pt x="23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40"/>
              <p:cNvSpPr/>
              <p:nvPr/>
            </p:nvSpPr>
            <p:spPr>
              <a:xfrm>
                <a:off x="5092900" y="3725900"/>
                <a:ext cx="93525" cy="106425"/>
              </a:xfrm>
              <a:custGeom>
                <a:avLst/>
                <a:gdLst/>
                <a:ahLst/>
                <a:cxnLst/>
                <a:rect l="l" t="t" r="r" b="b"/>
                <a:pathLst>
                  <a:path w="3741" h="4257" extrusionOk="0">
                    <a:moveTo>
                      <a:pt x="1711" y="0"/>
                    </a:moveTo>
                    <a:lnTo>
                      <a:pt x="1711" y="0"/>
                    </a:lnTo>
                    <a:cubicBezTo>
                      <a:pt x="1063" y="167"/>
                      <a:pt x="530" y="625"/>
                      <a:pt x="265" y="1239"/>
                    </a:cubicBezTo>
                    <a:cubicBezTo>
                      <a:pt x="1" y="1854"/>
                      <a:pt x="36" y="2557"/>
                      <a:pt x="360" y="3142"/>
                    </a:cubicBezTo>
                    <a:cubicBezTo>
                      <a:pt x="685" y="3728"/>
                      <a:pt x="1260" y="4129"/>
                      <a:pt x="1922" y="4231"/>
                    </a:cubicBezTo>
                    <a:cubicBezTo>
                      <a:pt x="2032" y="4248"/>
                      <a:pt x="2142" y="4257"/>
                      <a:pt x="2252" y="4257"/>
                    </a:cubicBezTo>
                    <a:cubicBezTo>
                      <a:pt x="2802" y="4257"/>
                      <a:pt x="3336" y="4048"/>
                      <a:pt x="3740" y="3664"/>
                    </a:cubicBezTo>
                    <a:lnTo>
                      <a:pt x="3740" y="3664"/>
                    </a:lnTo>
                    <a:cubicBezTo>
                      <a:pt x="3562" y="3710"/>
                      <a:pt x="3380" y="3733"/>
                      <a:pt x="3198" y="3733"/>
                    </a:cubicBezTo>
                    <a:cubicBezTo>
                      <a:pt x="2847" y="3733"/>
                      <a:pt x="2498" y="3647"/>
                      <a:pt x="2184" y="3480"/>
                    </a:cubicBezTo>
                    <a:cubicBezTo>
                      <a:pt x="1569" y="3153"/>
                      <a:pt x="1150" y="2551"/>
                      <a:pt x="1056" y="1861"/>
                    </a:cubicBezTo>
                    <a:cubicBezTo>
                      <a:pt x="962" y="1171"/>
                      <a:pt x="1206" y="479"/>
                      <a:pt x="17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 name="Slide Number Placeholder 1">
            <a:extLst>
              <a:ext uri="{FF2B5EF4-FFF2-40B4-BE49-F238E27FC236}">
                <a16:creationId xmlns:a16="http://schemas.microsoft.com/office/drawing/2014/main" id="{0058536E-4F28-E2BF-92B4-D79D3FC24788}"/>
              </a:ext>
            </a:extLst>
          </p:cNvPr>
          <p:cNvSpPr txBox="1">
            <a:spLocks/>
          </p:cNvSpPr>
          <p:nvPr/>
        </p:nvSpPr>
        <p:spPr>
          <a:xfrm>
            <a:off x="6717810" y="4842465"/>
            <a:ext cx="2426190" cy="274637"/>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7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B192D1F-B724-F744-B0BC-4523D765B900}" type="slidenum">
              <a:rPr lang="en-US" smtClean="0"/>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72343-C081-CFE0-9EE7-84BF3D77B6EC}"/>
              </a:ext>
            </a:extLst>
          </p:cNvPr>
          <p:cNvSpPr>
            <a:spLocks noGrp="1"/>
          </p:cNvSpPr>
          <p:nvPr>
            <p:ph type="title"/>
          </p:nvPr>
        </p:nvSpPr>
        <p:spPr/>
        <p:txBody>
          <a:bodyPr/>
          <a:lstStyle/>
          <a:p>
            <a:endParaRPr lang="en-US"/>
          </a:p>
        </p:txBody>
      </p:sp>
      <p:pic>
        <p:nvPicPr>
          <p:cNvPr id="2050" name="Picture 2" descr="0">
            <a:extLst>
              <a:ext uri="{FF2B5EF4-FFF2-40B4-BE49-F238E27FC236}">
                <a16:creationId xmlns:a16="http://schemas.microsoft.com/office/drawing/2014/main" id="{1D691DFB-6835-B46A-AE24-52C9333C34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884" y="1057689"/>
            <a:ext cx="3703811" cy="294198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0">
            <a:extLst>
              <a:ext uri="{FF2B5EF4-FFF2-40B4-BE49-F238E27FC236}">
                <a16:creationId xmlns:a16="http://schemas.microsoft.com/office/drawing/2014/main" id="{95D5260D-A33E-D4B2-0D22-F98C6B3BD3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3170" y="1057689"/>
            <a:ext cx="3790981" cy="2941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5403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38067-E9D4-FE8F-A3CC-A957AA6543A0}"/>
              </a:ext>
            </a:extLst>
          </p:cNvPr>
          <p:cNvSpPr>
            <a:spLocks noGrp="1"/>
          </p:cNvSpPr>
          <p:nvPr>
            <p:ph type="title"/>
          </p:nvPr>
        </p:nvSpPr>
        <p:spPr/>
        <p:txBody>
          <a:bodyPr/>
          <a:lstStyle/>
          <a:p>
            <a:endParaRPr lang="en-US"/>
          </a:p>
        </p:txBody>
      </p:sp>
      <p:graphicFrame>
        <p:nvGraphicFramePr>
          <p:cNvPr id="5" name="Table 5">
            <a:extLst>
              <a:ext uri="{FF2B5EF4-FFF2-40B4-BE49-F238E27FC236}">
                <a16:creationId xmlns:a16="http://schemas.microsoft.com/office/drawing/2014/main" id="{AC97F397-9D20-7432-5F12-9C8F7CCF5B2F}"/>
              </a:ext>
            </a:extLst>
          </p:cNvPr>
          <p:cNvGraphicFramePr>
            <a:graphicFrameLocks noGrp="1"/>
          </p:cNvGraphicFramePr>
          <p:nvPr>
            <p:extLst>
              <p:ext uri="{D42A27DB-BD31-4B8C-83A1-F6EECF244321}">
                <p14:modId xmlns:p14="http://schemas.microsoft.com/office/powerpoint/2010/main" val="3219006442"/>
              </p:ext>
            </p:extLst>
          </p:nvPr>
        </p:nvGraphicFramePr>
        <p:xfrm>
          <a:off x="400947" y="1699625"/>
          <a:ext cx="3778290" cy="2225040"/>
        </p:xfrm>
        <a:graphic>
          <a:graphicData uri="http://schemas.openxmlformats.org/drawingml/2006/table">
            <a:tbl>
              <a:tblPr firstRow="1" bandRow="1">
                <a:tableStyleId>{A3B63904-AAA2-4059-ACAB-899E9B2B06DA}</a:tableStyleId>
              </a:tblPr>
              <a:tblGrid>
                <a:gridCol w="1259430">
                  <a:extLst>
                    <a:ext uri="{9D8B030D-6E8A-4147-A177-3AD203B41FA5}">
                      <a16:colId xmlns:a16="http://schemas.microsoft.com/office/drawing/2014/main" val="1481034870"/>
                    </a:ext>
                  </a:extLst>
                </a:gridCol>
                <a:gridCol w="1259430">
                  <a:extLst>
                    <a:ext uri="{9D8B030D-6E8A-4147-A177-3AD203B41FA5}">
                      <a16:colId xmlns:a16="http://schemas.microsoft.com/office/drawing/2014/main" val="2379132173"/>
                    </a:ext>
                  </a:extLst>
                </a:gridCol>
                <a:gridCol w="1259430">
                  <a:extLst>
                    <a:ext uri="{9D8B030D-6E8A-4147-A177-3AD203B41FA5}">
                      <a16:colId xmlns:a16="http://schemas.microsoft.com/office/drawing/2014/main" val="930858238"/>
                    </a:ext>
                  </a:extLst>
                </a:gridCol>
              </a:tblGrid>
              <a:tr h="370840">
                <a:tc>
                  <a:txBody>
                    <a:bodyPr/>
                    <a:lstStyle/>
                    <a:p>
                      <a:pPr algn="ctr"/>
                      <a:r>
                        <a:rPr lang="en-US" dirty="0">
                          <a:solidFill>
                            <a:schemeClr val="accent4"/>
                          </a:solidFill>
                        </a:rPr>
                        <a:t>Cluster #</a:t>
                      </a:r>
                    </a:p>
                  </a:txBody>
                  <a:tcPr/>
                </a:tc>
                <a:tc>
                  <a:txBody>
                    <a:bodyPr/>
                    <a:lstStyle/>
                    <a:p>
                      <a:pPr algn="ctr"/>
                      <a:r>
                        <a:rPr lang="en-US" dirty="0">
                          <a:solidFill>
                            <a:schemeClr val="accent4"/>
                          </a:solidFill>
                        </a:rPr>
                        <a:t># Docs</a:t>
                      </a:r>
                    </a:p>
                  </a:txBody>
                  <a:tcPr/>
                </a:tc>
                <a:tc>
                  <a:txBody>
                    <a:bodyPr/>
                    <a:lstStyle/>
                    <a:p>
                      <a:pPr algn="ctr"/>
                      <a:r>
                        <a:rPr lang="en-US" dirty="0">
                          <a:solidFill>
                            <a:schemeClr val="accent4"/>
                          </a:solidFill>
                        </a:rPr>
                        <a:t>Avg. # Words</a:t>
                      </a:r>
                    </a:p>
                  </a:txBody>
                  <a:tcPr/>
                </a:tc>
                <a:extLst>
                  <a:ext uri="{0D108BD9-81ED-4DB2-BD59-A6C34878D82A}">
                    <a16:rowId xmlns:a16="http://schemas.microsoft.com/office/drawing/2014/main" val="850233890"/>
                  </a:ext>
                </a:extLst>
              </a:tr>
              <a:tr h="370840">
                <a:tc>
                  <a:txBody>
                    <a:bodyPr/>
                    <a:lstStyle/>
                    <a:p>
                      <a:pPr algn="ctr"/>
                      <a:r>
                        <a:rPr lang="en-US" dirty="0">
                          <a:solidFill>
                            <a:schemeClr val="accent4"/>
                          </a:solidFill>
                        </a:rPr>
                        <a:t>1</a:t>
                      </a:r>
                    </a:p>
                  </a:txBody>
                  <a:tcPr/>
                </a:tc>
                <a:tc>
                  <a:txBody>
                    <a:bodyPr/>
                    <a:lstStyle/>
                    <a:p>
                      <a:pPr algn="ctr"/>
                      <a:r>
                        <a:rPr lang="en-US" dirty="0">
                          <a:solidFill>
                            <a:schemeClr val="accent4"/>
                          </a:solidFill>
                        </a:rPr>
                        <a:t>160</a:t>
                      </a:r>
                    </a:p>
                  </a:txBody>
                  <a:tcPr/>
                </a:tc>
                <a:tc>
                  <a:txBody>
                    <a:bodyPr/>
                    <a:lstStyle/>
                    <a:p>
                      <a:pPr algn="ctr"/>
                      <a:r>
                        <a:rPr lang="en-US" dirty="0">
                          <a:solidFill>
                            <a:schemeClr val="accent4"/>
                          </a:solidFill>
                        </a:rPr>
                        <a:t>52.01</a:t>
                      </a:r>
                    </a:p>
                  </a:txBody>
                  <a:tcPr/>
                </a:tc>
                <a:extLst>
                  <a:ext uri="{0D108BD9-81ED-4DB2-BD59-A6C34878D82A}">
                    <a16:rowId xmlns:a16="http://schemas.microsoft.com/office/drawing/2014/main" val="1877171545"/>
                  </a:ext>
                </a:extLst>
              </a:tr>
              <a:tr h="370840">
                <a:tc>
                  <a:txBody>
                    <a:bodyPr/>
                    <a:lstStyle/>
                    <a:p>
                      <a:pPr algn="ctr"/>
                      <a:r>
                        <a:rPr lang="en-US" dirty="0">
                          <a:solidFill>
                            <a:schemeClr val="accent4"/>
                          </a:solidFill>
                        </a:rPr>
                        <a:t>3</a:t>
                      </a:r>
                    </a:p>
                  </a:txBody>
                  <a:tcPr/>
                </a:tc>
                <a:tc>
                  <a:txBody>
                    <a:bodyPr/>
                    <a:lstStyle/>
                    <a:p>
                      <a:pPr algn="ctr"/>
                      <a:r>
                        <a:rPr lang="en-US" dirty="0">
                          <a:solidFill>
                            <a:schemeClr val="accent4"/>
                          </a:solidFill>
                        </a:rPr>
                        <a:t>27</a:t>
                      </a:r>
                    </a:p>
                  </a:txBody>
                  <a:tcPr/>
                </a:tc>
                <a:tc>
                  <a:txBody>
                    <a:bodyPr/>
                    <a:lstStyle/>
                    <a:p>
                      <a:pPr algn="ctr"/>
                      <a:r>
                        <a:rPr lang="en-US" dirty="0">
                          <a:solidFill>
                            <a:schemeClr val="accent4"/>
                          </a:solidFill>
                        </a:rPr>
                        <a:t>288.07</a:t>
                      </a:r>
                    </a:p>
                  </a:txBody>
                  <a:tcPr/>
                </a:tc>
                <a:extLst>
                  <a:ext uri="{0D108BD9-81ED-4DB2-BD59-A6C34878D82A}">
                    <a16:rowId xmlns:a16="http://schemas.microsoft.com/office/drawing/2014/main" val="2974123370"/>
                  </a:ext>
                </a:extLst>
              </a:tr>
              <a:tr h="370840">
                <a:tc>
                  <a:txBody>
                    <a:bodyPr/>
                    <a:lstStyle/>
                    <a:p>
                      <a:pPr algn="ctr"/>
                      <a:r>
                        <a:rPr lang="en-US" dirty="0">
                          <a:solidFill>
                            <a:schemeClr val="accent4"/>
                          </a:solidFill>
                        </a:rPr>
                        <a:t>5</a:t>
                      </a:r>
                    </a:p>
                  </a:txBody>
                  <a:tcPr/>
                </a:tc>
                <a:tc>
                  <a:txBody>
                    <a:bodyPr/>
                    <a:lstStyle/>
                    <a:p>
                      <a:pPr algn="ctr"/>
                      <a:r>
                        <a:rPr lang="en-US" dirty="0">
                          <a:solidFill>
                            <a:schemeClr val="accent4"/>
                          </a:solidFill>
                        </a:rPr>
                        <a:t>38</a:t>
                      </a:r>
                    </a:p>
                  </a:txBody>
                  <a:tcPr/>
                </a:tc>
                <a:tc>
                  <a:txBody>
                    <a:bodyPr/>
                    <a:lstStyle/>
                    <a:p>
                      <a:pPr algn="ctr"/>
                      <a:r>
                        <a:rPr lang="en-US" dirty="0">
                          <a:solidFill>
                            <a:schemeClr val="accent4"/>
                          </a:solidFill>
                        </a:rPr>
                        <a:t>103.16</a:t>
                      </a:r>
                    </a:p>
                  </a:txBody>
                  <a:tcPr/>
                </a:tc>
                <a:extLst>
                  <a:ext uri="{0D108BD9-81ED-4DB2-BD59-A6C34878D82A}">
                    <a16:rowId xmlns:a16="http://schemas.microsoft.com/office/drawing/2014/main" val="1195323792"/>
                  </a:ext>
                </a:extLst>
              </a:tr>
              <a:tr h="370840">
                <a:tc>
                  <a:txBody>
                    <a:bodyPr/>
                    <a:lstStyle/>
                    <a:p>
                      <a:pPr algn="ctr"/>
                      <a:r>
                        <a:rPr lang="en-US" dirty="0">
                          <a:solidFill>
                            <a:schemeClr val="accent4"/>
                          </a:solidFill>
                        </a:rPr>
                        <a:t>7</a:t>
                      </a:r>
                    </a:p>
                  </a:txBody>
                  <a:tcPr/>
                </a:tc>
                <a:tc>
                  <a:txBody>
                    <a:bodyPr/>
                    <a:lstStyle/>
                    <a:p>
                      <a:pPr algn="ctr"/>
                      <a:r>
                        <a:rPr lang="en-US" dirty="0">
                          <a:solidFill>
                            <a:schemeClr val="accent4"/>
                          </a:solidFill>
                        </a:rPr>
                        <a:t>136</a:t>
                      </a:r>
                    </a:p>
                  </a:txBody>
                  <a:tcPr/>
                </a:tc>
                <a:tc>
                  <a:txBody>
                    <a:bodyPr/>
                    <a:lstStyle/>
                    <a:p>
                      <a:pPr algn="ctr"/>
                      <a:r>
                        <a:rPr lang="en-US" dirty="0">
                          <a:solidFill>
                            <a:schemeClr val="accent4"/>
                          </a:solidFill>
                        </a:rPr>
                        <a:t>190.03</a:t>
                      </a:r>
                    </a:p>
                  </a:txBody>
                  <a:tcPr/>
                </a:tc>
                <a:extLst>
                  <a:ext uri="{0D108BD9-81ED-4DB2-BD59-A6C34878D82A}">
                    <a16:rowId xmlns:a16="http://schemas.microsoft.com/office/drawing/2014/main" val="745819245"/>
                  </a:ext>
                </a:extLst>
              </a:tr>
              <a:tr h="370840">
                <a:tc>
                  <a:txBody>
                    <a:bodyPr/>
                    <a:lstStyle/>
                    <a:p>
                      <a:pPr algn="ctr"/>
                      <a:r>
                        <a:rPr lang="en-US" dirty="0">
                          <a:solidFill>
                            <a:schemeClr val="accent4"/>
                          </a:solidFill>
                        </a:rPr>
                        <a:t>9</a:t>
                      </a:r>
                    </a:p>
                  </a:txBody>
                  <a:tcPr/>
                </a:tc>
                <a:tc>
                  <a:txBody>
                    <a:bodyPr/>
                    <a:lstStyle/>
                    <a:p>
                      <a:pPr algn="ctr"/>
                      <a:r>
                        <a:rPr lang="en-US" dirty="0">
                          <a:solidFill>
                            <a:schemeClr val="accent4"/>
                          </a:solidFill>
                        </a:rPr>
                        <a:t>20</a:t>
                      </a:r>
                    </a:p>
                  </a:txBody>
                  <a:tcPr/>
                </a:tc>
                <a:tc>
                  <a:txBody>
                    <a:bodyPr/>
                    <a:lstStyle/>
                    <a:p>
                      <a:pPr algn="ctr"/>
                      <a:r>
                        <a:rPr lang="en-US" dirty="0">
                          <a:solidFill>
                            <a:schemeClr val="accent4"/>
                          </a:solidFill>
                        </a:rPr>
                        <a:t>96.95</a:t>
                      </a:r>
                    </a:p>
                  </a:txBody>
                  <a:tcPr/>
                </a:tc>
                <a:extLst>
                  <a:ext uri="{0D108BD9-81ED-4DB2-BD59-A6C34878D82A}">
                    <a16:rowId xmlns:a16="http://schemas.microsoft.com/office/drawing/2014/main" val="3275531002"/>
                  </a:ext>
                </a:extLst>
              </a:tr>
            </a:tbl>
          </a:graphicData>
        </a:graphic>
      </p:graphicFrame>
      <p:graphicFrame>
        <p:nvGraphicFramePr>
          <p:cNvPr id="6" name="Table 5">
            <a:extLst>
              <a:ext uri="{FF2B5EF4-FFF2-40B4-BE49-F238E27FC236}">
                <a16:creationId xmlns:a16="http://schemas.microsoft.com/office/drawing/2014/main" id="{3E7D3CFD-DE11-4EC1-E295-1C2F508E6D14}"/>
              </a:ext>
            </a:extLst>
          </p:cNvPr>
          <p:cNvGraphicFramePr>
            <a:graphicFrameLocks noGrp="1"/>
          </p:cNvGraphicFramePr>
          <p:nvPr>
            <p:extLst>
              <p:ext uri="{D42A27DB-BD31-4B8C-83A1-F6EECF244321}">
                <p14:modId xmlns:p14="http://schemas.microsoft.com/office/powerpoint/2010/main" val="420741679"/>
              </p:ext>
            </p:extLst>
          </p:nvPr>
        </p:nvGraphicFramePr>
        <p:xfrm>
          <a:off x="4407329" y="1699625"/>
          <a:ext cx="3778290" cy="2225040"/>
        </p:xfrm>
        <a:graphic>
          <a:graphicData uri="http://schemas.openxmlformats.org/drawingml/2006/table">
            <a:tbl>
              <a:tblPr firstRow="1" bandRow="1">
                <a:tableStyleId>{A3B63904-AAA2-4059-ACAB-899E9B2B06DA}</a:tableStyleId>
              </a:tblPr>
              <a:tblGrid>
                <a:gridCol w="1259430">
                  <a:extLst>
                    <a:ext uri="{9D8B030D-6E8A-4147-A177-3AD203B41FA5}">
                      <a16:colId xmlns:a16="http://schemas.microsoft.com/office/drawing/2014/main" val="1481034870"/>
                    </a:ext>
                  </a:extLst>
                </a:gridCol>
                <a:gridCol w="1259430">
                  <a:extLst>
                    <a:ext uri="{9D8B030D-6E8A-4147-A177-3AD203B41FA5}">
                      <a16:colId xmlns:a16="http://schemas.microsoft.com/office/drawing/2014/main" val="2379132173"/>
                    </a:ext>
                  </a:extLst>
                </a:gridCol>
                <a:gridCol w="1259430">
                  <a:extLst>
                    <a:ext uri="{9D8B030D-6E8A-4147-A177-3AD203B41FA5}">
                      <a16:colId xmlns:a16="http://schemas.microsoft.com/office/drawing/2014/main" val="930858238"/>
                    </a:ext>
                  </a:extLst>
                </a:gridCol>
              </a:tblGrid>
              <a:tr h="370840">
                <a:tc>
                  <a:txBody>
                    <a:bodyPr/>
                    <a:lstStyle/>
                    <a:p>
                      <a:pPr algn="ctr"/>
                      <a:r>
                        <a:rPr lang="en-US" dirty="0">
                          <a:solidFill>
                            <a:schemeClr val="accent4"/>
                          </a:solidFill>
                        </a:rPr>
                        <a:t>Cluster #</a:t>
                      </a:r>
                    </a:p>
                  </a:txBody>
                  <a:tcPr/>
                </a:tc>
                <a:tc>
                  <a:txBody>
                    <a:bodyPr/>
                    <a:lstStyle/>
                    <a:p>
                      <a:pPr algn="ctr"/>
                      <a:r>
                        <a:rPr lang="en-US" dirty="0">
                          <a:solidFill>
                            <a:schemeClr val="accent4"/>
                          </a:solidFill>
                        </a:rPr>
                        <a:t># Docs</a:t>
                      </a:r>
                    </a:p>
                  </a:txBody>
                  <a:tcPr/>
                </a:tc>
                <a:tc>
                  <a:txBody>
                    <a:bodyPr/>
                    <a:lstStyle/>
                    <a:p>
                      <a:pPr algn="ctr"/>
                      <a:r>
                        <a:rPr lang="en-US" dirty="0">
                          <a:solidFill>
                            <a:schemeClr val="accent4"/>
                          </a:solidFill>
                        </a:rPr>
                        <a:t>Avg. # Words</a:t>
                      </a:r>
                    </a:p>
                  </a:txBody>
                  <a:tcPr/>
                </a:tc>
                <a:extLst>
                  <a:ext uri="{0D108BD9-81ED-4DB2-BD59-A6C34878D82A}">
                    <a16:rowId xmlns:a16="http://schemas.microsoft.com/office/drawing/2014/main" val="850233890"/>
                  </a:ext>
                </a:extLst>
              </a:tr>
              <a:tr h="370840">
                <a:tc>
                  <a:txBody>
                    <a:bodyPr/>
                    <a:lstStyle/>
                    <a:p>
                      <a:pPr algn="ctr"/>
                      <a:r>
                        <a:rPr lang="en-US" dirty="0">
                          <a:solidFill>
                            <a:schemeClr val="accent4"/>
                          </a:solidFill>
                        </a:rPr>
                        <a:t>2</a:t>
                      </a:r>
                    </a:p>
                  </a:txBody>
                  <a:tcPr/>
                </a:tc>
                <a:tc>
                  <a:txBody>
                    <a:bodyPr/>
                    <a:lstStyle/>
                    <a:p>
                      <a:pPr algn="ctr"/>
                      <a:r>
                        <a:rPr lang="en-US" dirty="0">
                          <a:solidFill>
                            <a:schemeClr val="accent4"/>
                          </a:solidFill>
                        </a:rPr>
                        <a:t>46</a:t>
                      </a:r>
                    </a:p>
                  </a:txBody>
                  <a:tcPr/>
                </a:tc>
                <a:tc>
                  <a:txBody>
                    <a:bodyPr/>
                    <a:lstStyle/>
                    <a:p>
                      <a:pPr algn="ctr"/>
                      <a:r>
                        <a:rPr lang="en-US" dirty="0">
                          <a:solidFill>
                            <a:schemeClr val="accent4"/>
                          </a:solidFill>
                        </a:rPr>
                        <a:t>809.46</a:t>
                      </a:r>
                    </a:p>
                  </a:txBody>
                  <a:tcPr/>
                </a:tc>
                <a:extLst>
                  <a:ext uri="{0D108BD9-81ED-4DB2-BD59-A6C34878D82A}">
                    <a16:rowId xmlns:a16="http://schemas.microsoft.com/office/drawing/2014/main" val="1877171545"/>
                  </a:ext>
                </a:extLst>
              </a:tr>
              <a:tr h="370840">
                <a:tc>
                  <a:txBody>
                    <a:bodyPr/>
                    <a:lstStyle/>
                    <a:p>
                      <a:pPr algn="ctr"/>
                      <a:r>
                        <a:rPr lang="en-US" dirty="0">
                          <a:solidFill>
                            <a:schemeClr val="accent4"/>
                          </a:solidFill>
                        </a:rPr>
                        <a:t>4</a:t>
                      </a:r>
                    </a:p>
                  </a:txBody>
                  <a:tcPr/>
                </a:tc>
                <a:tc>
                  <a:txBody>
                    <a:bodyPr/>
                    <a:lstStyle/>
                    <a:p>
                      <a:pPr algn="ctr"/>
                      <a:r>
                        <a:rPr lang="en-US" dirty="0">
                          <a:solidFill>
                            <a:schemeClr val="accent4"/>
                          </a:solidFill>
                        </a:rPr>
                        <a:t>27</a:t>
                      </a:r>
                    </a:p>
                  </a:txBody>
                  <a:tcPr/>
                </a:tc>
                <a:tc>
                  <a:txBody>
                    <a:bodyPr/>
                    <a:lstStyle/>
                    <a:p>
                      <a:pPr algn="ctr"/>
                      <a:r>
                        <a:rPr lang="en-US" dirty="0">
                          <a:solidFill>
                            <a:schemeClr val="accent4"/>
                          </a:solidFill>
                        </a:rPr>
                        <a:t>288.07</a:t>
                      </a:r>
                    </a:p>
                  </a:txBody>
                  <a:tcPr/>
                </a:tc>
                <a:extLst>
                  <a:ext uri="{0D108BD9-81ED-4DB2-BD59-A6C34878D82A}">
                    <a16:rowId xmlns:a16="http://schemas.microsoft.com/office/drawing/2014/main" val="2974123370"/>
                  </a:ext>
                </a:extLst>
              </a:tr>
              <a:tr h="370840">
                <a:tc>
                  <a:txBody>
                    <a:bodyPr/>
                    <a:lstStyle/>
                    <a:p>
                      <a:pPr algn="ctr"/>
                      <a:r>
                        <a:rPr lang="en-US" dirty="0">
                          <a:solidFill>
                            <a:schemeClr val="accent4"/>
                          </a:solidFill>
                        </a:rPr>
                        <a:t>6</a:t>
                      </a:r>
                    </a:p>
                  </a:txBody>
                  <a:tcPr/>
                </a:tc>
                <a:tc>
                  <a:txBody>
                    <a:bodyPr/>
                    <a:lstStyle/>
                    <a:p>
                      <a:pPr algn="ctr"/>
                      <a:r>
                        <a:rPr lang="en-US" dirty="0">
                          <a:solidFill>
                            <a:schemeClr val="accent4"/>
                          </a:solidFill>
                        </a:rPr>
                        <a:t>39</a:t>
                      </a:r>
                    </a:p>
                  </a:txBody>
                  <a:tcPr/>
                </a:tc>
                <a:tc>
                  <a:txBody>
                    <a:bodyPr/>
                    <a:lstStyle/>
                    <a:p>
                      <a:pPr algn="ctr"/>
                      <a:r>
                        <a:rPr lang="en-US" dirty="0">
                          <a:solidFill>
                            <a:schemeClr val="accent4"/>
                          </a:solidFill>
                        </a:rPr>
                        <a:t>164.33</a:t>
                      </a:r>
                    </a:p>
                  </a:txBody>
                  <a:tcPr/>
                </a:tc>
                <a:extLst>
                  <a:ext uri="{0D108BD9-81ED-4DB2-BD59-A6C34878D82A}">
                    <a16:rowId xmlns:a16="http://schemas.microsoft.com/office/drawing/2014/main" val="1195323792"/>
                  </a:ext>
                </a:extLst>
              </a:tr>
              <a:tr h="370840">
                <a:tc>
                  <a:txBody>
                    <a:bodyPr/>
                    <a:lstStyle/>
                    <a:p>
                      <a:pPr algn="ctr"/>
                      <a:r>
                        <a:rPr lang="en-US" dirty="0">
                          <a:solidFill>
                            <a:schemeClr val="accent4"/>
                          </a:solidFill>
                        </a:rPr>
                        <a:t>8</a:t>
                      </a:r>
                    </a:p>
                  </a:txBody>
                  <a:tcPr/>
                </a:tc>
                <a:tc>
                  <a:txBody>
                    <a:bodyPr/>
                    <a:lstStyle/>
                    <a:p>
                      <a:pPr algn="ctr"/>
                      <a:r>
                        <a:rPr lang="en-US" dirty="0">
                          <a:solidFill>
                            <a:schemeClr val="accent4"/>
                          </a:solidFill>
                        </a:rPr>
                        <a:t>30</a:t>
                      </a:r>
                    </a:p>
                  </a:txBody>
                  <a:tcPr/>
                </a:tc>
                <a:tc>
                  <a:txBody>
                    <a:bodyPr/>
                    <a:lstStyle/>
                    <a:p>
                      <a:pPr algn="ctr"/>
                      <a:r>
                        <a:rPr lang="en-US" dirty="0">
                          <a:solidFill>
                            <a:schemeClr val="accent4"/>
                          </a:solidFill>
                        </a:rPr>
                        <a:t>16.53</a:t>
                      </a:r>
                    </a:p>
                  </a:txBody>
                  <a:tcPr/>
                </a:tc>
                <a:extLst>
                  <a:ext uri="{0D108BD9-81ED-4DB2-BD59-A6C34878D82A}">
                    <a16:rowId xmlns:a16="http://schemas.microsoft.com/office/drawing/2014/main" val="745819245"/>
                  </a:ext>
                </a:extLst>
              </a:tr>
              <a:tr h="370840">
                <a:tc>
                  <a:txBody>
                    <a:bodyPr/>
                    <a:lstStyle/>
                    <a:p>
                      <a:pPr algn="ctr"/>
                      <a:r>
                        <a:rPr lang="en-US" dirty="0">
                          <a:solidFill>
                            <a:schemeClr val="accent4"/>
                          </a:solidFill>
                        </a:rPr>
                        <a:t>10</a:t>
                      </a:r>
                    </a:p>
                  </a:txBody>
                  <a:tcPr/>
                </a:tc>
                <a:tc>
                  <a:txBody>
                    <a:bodyPr/>
                    <a:lstStyle/>
                    <a:p>
                      <a:pPr algn="ctr"/>
                      <a:r>
                        <a:rPr lang="en-US" dirty="0">
                          <a:solidFill>
                            <a:schemeClr val="accent4"/>
                          </a:solidFill>
                        </a:rPr>
                        <a:t>76</a:t>
                      </a:r>
                    </a:p>
                  </a:txBody>
                  <a:tcPr/>
                </a:tc>
                <a:tc>
                  <a:txBody>
                    <a:bodyPr/>
                    <a:lstStyle/>
                    <a:p>
                      <a:pPr algn="ctr"/>
                      <a:r>
                        <a:rPr lang="en-US" dirty="0">
                          <a:solidFill>
                            <a:schemeClr val="accent4"/>
                          </a:solidFill>
                        </a:rPr>
                        <a:t>657.67</a:t>
                      </a:r>
                    </a:p>
                  </a:txBody>
                  <a:tcPr/>
                </a:tc>
                <a:extLst>
                  <a:ext uri="{0D108BD9-81ED-4DB2-BD59-A6C34878D82A}">
                    <a16:rowId xmlns:a16="http://schemas.microsoft.com/office/drawing/2014/main" val="3275531002"/>
                  </a:ext>
                </a:extLst>
              </a:tr>
            </a:tbl>
          </a:graphicData>
        </a:graphic>
      </p:graphicFrame>
    </p:spTree>
    <p:extLst>
      <p:ext uri="{BB962C8B-B14F-4D97-AF65-F5344CB8AC3E}">
        <p14:creationId xmlns:p14="http://schemas.microsoft.com/office/powerpoint/2010/main" val="3933876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5893C-782C-4398-3EF1-16D7C64D7DA9}"/>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400795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705"/>
        <p:cNvGrpSpPr/>
        <p:nvPr/>
      </p:nvGrpSpPr>
      <p:grpSpPr>
        <a:xfrm>
          <a:off x="0" y="0"/>
          <a:ext cx="0" cy="0"/>
          <a:chOff x="0" y="0"/>
          <a:chExt cx="0" cy="0"/>
        </a:xfrm>
      </p:grpSpPr>
      <p:sp>
        <p:nvSpPr>
          <p:cNvPr id="4706" name="Google Shape;4706;p65"/>
          <p:cNvSpPr/>
          <p:nvPr/>
        </p:nvSpPr>
        <p:spPr>
          <a:xfrm>
            <a:off x="2888908" y="1598575"/>
            <a:ext cx="5164500" cy="2257500"/>
          </a:xfrm>
          <a:prstGeom prst="roundRect">
            <a:avLst>
              <a:gd name="adj" fmla="val 16667"/>
            </a:avLst>
          </a:prstGeom>
          <a:no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7" name="Google Shape;4707;p65"/>
          <p:cNvSpPr/>
          <p:nvPr/>
        </p:nvSpPr>
        <p:spPr>
          <a:xfrm>
            <a:off x="1176375" y="1598575"/>
            <a:ext cx="1607100" cy="2257500"/>
          </a:xfrm>
          <a:prstGeom prst="roundRect">
            <a:avLst>
              <a:gd name="adj" fmla="val 16667"/>
            </a:avLst>
          </a:prstGeom>
          <a:no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8" name="Google Shape;4708;p65"/>
          <p:cNvSpPr txBox="1">
            <a:spLocks noGrp="1"/>
          </p:cNvSpPr>
          <p:nvPr>
            <p:ph type="title"/>
          </p:nvPr>
        </p:nvSpPr>
        <p:spPr>
          <a:xfrm>
            <a:off x="1785050" y="445025"/>
            <a:ext cx="5578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Timing metrics</a:t>
            </a:r>
            <a:endParaRPr dirty="0"/>
          </a:p>
        </p:txBody>
      </p:sp>
      <p:graphicFrame>
        <p:nvGraphicFramePr>
          <p:cNvPr id="4709" name="Google Shape;4709;p65"/>
          <p:cNvGraphicFramePr/>
          <p:nvPr>
            <p:extLst>
              <p:ext uri="{D42A27DB-BD31-4B8C-83A1-F6EECF244321}">
                <p14:modId xmlns:p14="http://schemas.microsoft.com/office/powerpoint/2010/main" val="1988922586"/>
              </p:ext>
            </p:extLst>
          </p:nvPr>
        </p:nvGraphicFramePr>
        <p:xfrm>
          <a:off x="1176375" y="1598575"/>
          <a:ext cx="6876975" cy="2194500"/>
        </p:xfrm>
        <a:graphic>
          <a:graphicData uri="http://schemas.openxmlformats.org/drawingml/2006/table">
            <a:tbl>
              <a:tblPr>
                <a:noFill/>
                <a:tableStyleId>{A3B63904-AAA2-4059-ACAB-899E9B2B06DA}</a:tableStyleId>
              </a:tblPr>
              <a:tblGrid>
                <a:gridCol w="1607100">
                  <a:extLst>
                    <a:ext uri="{9D8B030D-6E8A-4147-A177-3AD203B41FA5}">
                      <a16:colId xmlns:a16="http://schemas.microsoft.com/office/drawing/2014/main" val="20000"/>
                    </a:ext>
                  </a:extLst>
                </a:gridCol>
                <a:gridCol w="1756625">
                  <a:extLst>
                    <a:ext uri="{9D8B030D-6E8A-4147-A177-3AD203B41FA5}">
                      <a16:colId xmlns:a16="http://schemas.microsoft.com/office/drawing/2014/main" val="20001"/>
                    </a:ext>
                  </a:extLst>
                </a:gridCol>
                <a:gridCol w="1756625">
                  <a:extLst>
                    <a:ext uri="{9D8B030D-6E8A-4147-A177-3AD203B41FA5}">
                      <a16:colId xmlns:a16="http://schemas.microsoft.com/office/drawing/2014/main" val="20002"/>
                    </a:ext>
                  </a:extLst>
                </a:gridCol>
                <a:gridCol w="1756625">
                  <a:extLst>
                    <a:ext uri="{9D8B030D-6E8A-4147-A177-3AD203B41FA5}">
                      <a16:colId xmlns:a16="http://schemas.microsoft.com/office/drawing/2014/main" val="20003"/>
                    </a:ext>
                  </a:extLst>
                </a:gridCol>
              </a:tblGrid>
              <a:tr h="548625">
                <a:tc>
                  <a:txBody>
                    <a:bodyPr/>
                    <a:lstStyle/>
                    <a:p>
                      <a:pPr marL="0" lvl="0" indent="0" algn="ctr" rtl="0">
                        <a:spcBef>
                          <a:spcPts val="0"/>
                        </a:spcBef>
                        <a:spcAft>
                          <a:spcPts val="0"/>
                        </a:spcAft>
                        <a:buNone/>
                      </a:pPr>
                      <a:r>
                        <a:rPr lang="en" sz="2400" dirty="0">
                          <a:solidFill>
                            <a:schemeClr val="accent2"/>
                          </a:solidFill>
                          <a:latin typeface="Bebas Neue"/>
                          <a:ea typeface="Bebas Neue"/>
                          <a:cs typeface="Bebas Neue"/>
                          <a:sym typeface="Bebas Neue"/>
                        </a:rPr>
                        <a:t>MEASURES</a:t>
                      </a:r>
                      <a:endParaRPr sz="2400" dirty="0">
                        <a:solidFill>
                          <a:schemeClr val="accent2"/>
                        </a:solidFill>
                        <a:latin typeface="Bebas Neue"/>
                        <a:ea typeface="Bebas Neue"/>
                        <a:cs typeface="Bebas Neue"/>
                        <a:sym typeface="Bebas Neu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sz="2400" dirty="0">
                          <a:solidFill>
                            <a:schemeClr val="accent2"/>
                          </a:solidFill>
                          <a:latin typeface="Bebas Neue"/>
                          <a:ea typeface="Bebas Neue"/>
                          <a:cs typeface="Bebas Neue"/>
                          <a:sym typeface="Bebas Neue"/>
                        </a:rPr>
                        <a:t>DISTANCE</a:t>
                      </a:r>
                      <a:endParaRPr sz="2400" dirty="0">
                        <a:solidFill>
                          <a:schemeClr val="accent2"/>
                        </a:solidFill>
                        <a:latin typeface="Bebas Neue"/>
                        <a:ea typeface="Bebas Neue"/>
                        <a:cs typeface="Bebas Neue"/>
                        <a:sym typeface="Bebas Neue"/>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2400">
                          <a:solidFill>
                            <a:schemeClr val="accent2"/>
                          </a:solidFill>
                          <a:latin typeface="Bebas Neue"/>
                          <a:ea typeface="Bebas Neue"/>
                          <a:cs typeface="Bebas Neue"/>
                          <a:sym typeface="Bebas Neue"/>
                        </a:rPr>
                        <a:t>GRAVITY</a:t>
                      </a:r>
                      <a:endParaRPr sz="2400">
                        <a:solidFill>
                          <a:schemeClr val="accent2"/>
                        </a:solidFill>
                        <a:latin typeface="Bebas Neue"/>
                        <a:ea typeface="Bebas Neue"/>
                        <a:cs typeface="Bebas Neue"/>
                        <a:sym typeface="Bebas Neue"/>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2400">
                          <a:solidFill>
                            <a:schemeClr val="accent2"/>
                          </a:solidFill>
                          <a:latin typeface="Bebas Neue"/>
                          <a:ea typeface="Bebas Neue"/>
                          <a:cs typeface="Bebas Neue"/>
                          <a:sym typeface="Bebas Neue"/>
                        </a:rPr>
                        <a:t>DIAMETER</a:t>
                      </a:r>
                      <a:endParaRPr sz="2400">
                        <a:solidFill>
                          <a:schemeClr val="accent2"/>
                        </a:solidFill>
                        <a:latin typeface="Bebas Neue"/>
                        <a:ea typeface="Bebas Neue"/>
                        <a:cs typeface="Bebas Neue"/>
                        <a:sym typeface="Bebas Neue"/>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r h="548625">
                <a:tc>
                  <a:txBody>
                    <a:bodyPr/>
                    <a:lstStyle/>
                    <a:p>
                      <a:pPr marL="0" lvl="0" indent="0" algn="ctr" rtl="0">
                        <a:spcBef>
                          <a:spcPts val="0"/>
                        </a:spcBef>
                        <a:spcAft>
                          <a:spcPts val="0"/>
                        </a:spcAft>
                        <a:buNone/>
                      </a:pPr>
                      <a:r>
                        <a:rPr lang="en" sz="2400" dirty="0">
                          <a:solidFill>
                            <a:schemeClr val="accent1"/>
                          </a:solidFill>
                          <a:latin typeface="Bebas Neue"/>
                          <a:ea typeface="Bebas Neue"/>
                          <a:cs typeface="Bebas Neue"/>
                          <a:sym typeface="Bebas Neue"/>
                        </a:rPr>
                        <a:t>VENUS </a:t>
                      </a:r>
                      <a:endParaRPr sz="2400" dirty="0">
                        <a:solidFill>
                          <a:schemeClr val="accent1"/>
                        </a:solidFill>
                        <a:latin typeface="Bebas Neue"/>
                        <a:ea typeface="Bebas Neue"/>
                        <a:cs typeface="Bebas Neue"/>
                        <a:sym typeface="Bebas Neue"/>
                      </a:endParaRPr>
                    </a:p>
                  </a:txBody>
                  <a:tcPr marL="91425" marR="91425" marT="91425" marB="91425" anchor="ctr">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dirty="0">
                          <a:solidFill>
                            <a:schemeClr val="lt2"/>
                          </a:solidFill>
                          <a:latin typeface="Montserrat"/>
                          <a:ea typeface="Montserrat"/>
                          <a:cs typeface="Montserrat"/>
                          <a:sym typeface="Montserrat"/>
                        </a:rPr>
                        <a:t>0,11</a:t>
                      </a:r>
                      <a:endParaRPr dirty="0">
                        <a:solidFill>
                          <a:schemeClr val="lt2"/>
                        </a:solidFill>
                        <a:latin typeface="Montserrat"/>
                        <a:ea typeface="Montserrat"/>
                        <a:cs typeface="Montserrat"/>
                        <a:sym typeface="Montserrat"/>
                      </a:endParaRPr>
                    </a:p>
                  </a:txBody>
                  <a:tcPr marL="91425" marR="91425" marT="91425" marB="91425" anchor="ctr">
                    <a:lnL w="9525" cap="flat" cmpd="sng">
                      <a:solidFill>
                        <a:schemeClr val="accent3"/>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lt2"/>
                          </a:solidFill>
                          <a:latin typeface="Montserrat"/>
                          <a:ea typeface="Montserrat"/>
                          <a:cs typeface="Montserrat"/>
                          <a:sym typeface="Montserrat"/>
                        </a:rPr>
                        <a:t>0,45</a:t>
                      </a:r>
                      <a:endParaRPr>
                        <a:solidFill>
                          <a:schemeClr val="lt2"/>
                        </a:solidFill>
                        <a:latin typeface="Montserrat"/>
                        <a:ea typeface="Montserrat"/>
                        <a:cs typeface="Montserrat"/>
                        <a:sym typeface="Montserrat"/>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lt2"/>
                          </a:solidFill>
                          <a:latin typeface="Montserrat"/>
                          <a:ea typeface="Montserrat"/>
                          <a:cs typeface="Montserrat"/>
                          <a:sym typeface="Montserrat"/>
                        </a:rPr>
                        <a:t>0,17</a:t>
                      </a:r>
                      <a:endParaRPr>
                        <a:solidFill>
                          <a:schemeClr val="lt2"/>
                        </a:solidFill>
                        <a:latin typeface="Montserrat"/>
                        <a:ea typeface="Montserrat"/>
                        <a:cs typeface="Montserrat"/>
                        <a:sym typeface="Montserrat"/>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548625">
                <a:tc>
                  <a:txBody>
                    <a:bodyPr/>
                    <a:lstStyle/>
                    <a:p>
                      <a:pPr marL="0" lvl="0" indent="0" algn="ctr" rtl="0">
                        <a:spcBef>
                          <a:spcPts val="0"/>
                        </a:spcBef>
                        <a:spcAft>
                          <a:spcPts val="0"/>
                        </a:spcAft>
                        <a:buNone/>
                      </a:pPr>
                      <a:r>
                        <a:rPr lang="en" sz="2400" dirty="0">
                          <a:solidFill>
                            <a:schemeClr val="accent1"/>
                          </a:solidFill>
                          <a:latin typeface="Bebas Neue"/>
                          <a:ea typeface="Bebas Neue"/>
                          <a:cs typeface="Bebas Neue"/>
                          <a:sym typeface="Bebas Neue"/>
                        </a:rPr>
                        <a:t>MERCURY</a:t>
                      </a:r>
                      <a:endParaRPr sz="2400" dirty="0">
                        <a:solidFill>
                          <a:schemeClr val="accent1"/>
                        </a:solidFill>
                        <a:latin typeface="Bebas Neue"/>
                        <a:ea typeface="Bebas Neue"/>
                        <a:cs typeface="Bebas Neue"/>
                        <a:sym typeface="Bebas Neue"/>
                      </a:endParaRPr>
                    </a:p>
                  </a:txBody>
                  <a:tcPr marL="91425" marR="91425" marT="91425" marB="91425" anchor="ctr">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lt2"/>
                          </a:solidFill>
                          <a:latin typeface="Montserrat"/>
                          <a:ea typeface="Montserrat"/>
                          <a:cs typeface="Montserrat"/>
                          <a:sym typeface="Montserrat"/>
                        </a:rPr>
                        <a:t>0,44</a:t>
                      </a:r>
                      <a:endParaRPr>
                        <a:solidFill>
                          <a:schemeClr val="lt2"/>
                        </a:solidFill>
                        <a:latin typeface="Montserrat"/>
                        <a:ea typeface="Montserrat"/>
                        <a:cs typeface="Montserrat"/>
                        <a:sym typeface="Montserrat"/>
                      </a:endParaRPr>
                    </a:p>
                  </a:txBody>
                  <a:tcPr marL="91425" marR="91425" marT="91425" marB="91425" anchor="ctr">
                    <a:lnL w="9525" cap="flat" cmpd="sng">
                      <a:solidFill>
                        <a:schemeClr val="accent3"/>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lt2"/>
                          </a:solidFill>
                          <a:latin typeface="Montserrat"/>
                          <a:ea typeface="Montserrat"/>
                          <a:cs typeface="Montserrat"/>
                          <a:sym typeface="Montserrat"/>
                        </a:rPr>
                        <a:t>0,70</a:t>
                      </a:r>
                      <a:endParaRPr>
                        <a:solidFill>
                          <a:schemeClr val="lt2"/>
                        </a:solidFill>
                        <a:latin typeface="Montserrat"/>
                        <a:ea typeface="Montserrat"/>
                        <a:cs typeface="Montserrat"/>
                        <a:sym typeface="Montserrat"/>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lt2"/>
                          </a:solidFill>
                          <a:latin typeface="Montserrat"/>
                          <a:ea typeface="Montserrat"/>
                          <a:cs typeface="Montserrat"/>
                          <a:sym typeface="Montserrat"/>
                        </a:rPr>
                        <a:t>0,18</a:t>
                      </a:r>
                      <a:endParaRPr>
                        <a:solidFill>
                          <a:schemeClr val="lt2"/>
                        </a:solidFill>
                        <a:latin typeface="Montserrat"/>
                        <a:ea typeface="Montserrat"/>
                        <a:cs typeface="Montserrat"/>
                        <a:sym typeface="Montserrat"/>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2"/>
                  </a:ext>
                </a:extLst>
              </a:tr>
              <a:tr h="548625">
                <a:tc>
                  <a:txBody>
                    <a:bodyPr/>
                    <a:lstStyle/>
                    <a:p>
                      <a:pPr marL="0" lvl="0" indent="0" algn="ctr" rtl="0">
                        <a:spcBef>
                          <a:spcPts val="0"/>
                        </a:spcBef>
                        <a:spcAft>
                          <a:spcPts val="0"/>
                        </a:spcAft>
                        <a:buNone/>
                      </a:pPr>
                      <a:r>
                        <a:rPr lang="en" sz="2400">
                          <a:solidFill>
                            <a:schemeClr val="accent1"/>
                          </a:solidFill>
                          <a:latin typeface="Bebas Neue"/>
                          <a:ea typeface="Bebas Neue"/>
                          <a:cs typeface="Bebas Neue"/>
                          <a:sym typeface="Bebas Neue"/>
                        </a:rPr>
                        <a:t>SATURN</a:t>
                      </a:r>
                      <a:endParaRPr sz="2400">
                        <a:solidFill>
                          <a:schemeClr val="accent1"/>
                        </a:solidFill>
                        <a:latin typeface="Bebas Neue"/>
                        <a:ea typeface="Bebas Neue"/>
                        <a:cs typeface="Bebas Neue"/>
                        <a:sym typeface="Bebas Neue"/>
                      </a:endParaRPr>
                    </a:p>
                  </a:txBody>
                  <a:tcPr marL="91425" marR="91425" marT="91425" marB="91425" anchor="ctr">
                    <a:lnL w="9525" cap="flat" cmpd="sng">
                      <a:solidFill>
                        <a:schemeClr val="accent3">
                          <a:alpha val="0"/>
                        </a:schemeClr>
                      </a:solidFill>
                      <a:prstDash val="solid"/>
                      <a:round/>
                      <a:headEnd type="none" w="sm" len="sm"/>
                      <a:tailEnd type="none" w="sm" len="sm"/>
                    </a:lnL>
                    <a:lnR w="9525" cap="flat" cmpd="sng">
                      <a:solidFill>
                        <a:schemeClr val="accent3">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lgn="ctr">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lt2"/>
                          </a:solidFill>
                          <a:latin typeface="Montserrat"/>
                          <a:ea typeface="Montserrat"/>
                          <a:cs typeface="Montserrat"/>
                          <a:sym typeface="Montserrat"/>
                        </a:rPr>
                        <a:t>0,75</a:t>
                      </a:r>
                      <a:endParaRPr>
                        <a:solidFill>
                          <a:schemeClr val="lt2"/>
                        </a:solidFill>
                        <a:latin typeface="Montserrat"/>
                        <a:ea typeface="Montserrat"/>
                        <a:cs typeface="Montserrat"/>
                        <a:sym typeface="Montserrat"/>
                      </a:endParaRPr>
                    </a:p>
                  </a:txBody>
                  <a:tcPr marL="91425" marR="91425" marT="91425" marB="91425" anchor="ctr">
                    <a:lnL w="9525" cap="flat" cmpd="sng">
                      <a:solidFill>
                        <a:schemeClr val="accent3">
                          <a:alpha val="0"/>
                        </a:scheme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lt2"/>
                          </a:solidFill>
                          <a:latin typeface="Montserrat"/>
                          <a:ea typeface="Montserrat"/>
                          <a:cs typeface="Montserrat"/>
                          <a:sym typeface="Montserrat"/>
                        </a:rPr>
                        <a:t>0,32</a:t>
                      </a:r>
                      <a:endParaRPr>
                        <a:solidFill>
                          <a:schemeClr val="lt2"/>
                        </a:solidFill>
                        <a:latin typeface="Montserrat"/>
                        <a:ea typeface="Montserrat"/>
                        <a:cs typeface="Montserrat"/>
                        <a:sym typeface="Montserrat"/>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dirty="0">
                          <a:solidFill>
                            <a:schemeClr val="lt2"/>
                          </a:solidFill>
                          <a:latin typeface="Montserrat"/>
                          <a:ea typeface="Montserrat"/>
                          <a:cs typeface="Montserrat"/>
                          <a:sym typeface="Montserrat"/>
                        </a:rPr>
                        <a:t>0,47</a:t>
                      </a:r>
                      <a:endParaRPr dirty="0">
                        <a:solidFill>
                          <a:schemeClr val="lt2"/>
                        </a:solidFill>
                        <a:latin typeface="Montserrat"/>
                        <a:ea typeface="Montserrat"/>
                        <a:cs typeface="Montserrat"/>
                        <a:sym typeface="Montserrat"/>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pSp>
        <p:nvGrpSpPr>
          <p:cNvPr id="4710" name="Google Shape;4710;p65"/>
          <p:cNvGrpSpPr/>
          <p:nvPr/>
        </p:nvGrpSpPr>
        <p:grpSpPr>
          <a:xfrm>
            <a:off x="7964795" y="419416"/>
            <a:ext cx="781277" cy="623913"/>
            <a:chOff x="4863114" y="2450533"/>
            <a:chExt cx="1076139" cy="859384"/>
          </a:xfrm>
        </p:grpSpPr>
        <p:grpSp>
          <p:nvGrpSpPr>
            <p:cNvPr id="4711" name="Google Shape;4711;p65"/>
            <p:cNvGrpSpPr/>
            <p:nvPr/>
          </p:nvGrpSpPr>
          <p:grpSpPr>
            <a:xfrm>
              <a:off x="4863114" y="2450533"/>
              <a:ext cx="1076139" cy="853697"/>
              <a:chOff x="820425" y="2919875"/>
              <a:chExt cx="156150" cy="123875"/>
            </a:xfrm>
          </p:grpSpPr>
          <p:sp>
            <p:nvSpPr>
              <p:cNvPr id="4712" name="Google Shape;4712;p65"/>
              <p:cNvSpPr/>
              <p:nvPr/>
            </p:nvSpPr>
            <p:spPr>
              <a:xfrm>
                <a:off x="820425" y="2921175"/>
                <a:ext cx="156125" cy="121300"/>
              </a:xfrm>
              <a:custGeom>
                <a:avLst/>
                <a:gdLst/>
                <a:ahLst/>
                <a:cxnLst/>
                <a:rect l="l" t="t" r="r" b="b"/>
                <a:pathLst>
                  <a:path w="6245" h="4852" extrusionOk="0">
                    <a:moveTo>
                      <a:pt x="5123" y="1333"/>
                    </a:moveTo>
                    <a:lnTo>
                      <a:pt x="5123" y="1334"/>
                    </a:lnTo>
                    <a:cubicBezTo>
                      <a:pt x="5123" y="1334"/>
                      <a:pt x="5123" y="1333"/>
                      <a:pt x="5123" y="1333"/>
                    </a:cubicBezTo>
                    <a:close/>
                    <a:moveTo>
                      <a:pt x="5449" y="0"/>
                    </a:moveTo>
                    <a:cubicBezTo>
                      <a:pt x="5245" y="0"/>
                      <a:pt x="4978" y="51"/>
                      <a:pt x="4629" y="181"/>
                    </a:cubicBezTo>
                    <a:cubicBezTo>
                      <a:pt x="4394" y="269"/>
                      <a:pt x="4138" y="393"/>
                      <a:pt x="3875" y="533"/>
                    </a:cubicBezTo>
                    <a:lnTo>
                      <a:pt x="3846" y="527"/>
                    </a:lnTo>
                    <a:cubicBezTo>
                      <a:pt x="3847" y="527"/>
                      <a:pt x="3850" y="526"/>
                      <a:pt x="3851" y="526"/>
                    </a:cubicBezTo>
                    <a:cubicBezTo>
                      <a:pt x="3838" y="524"/>
                      <a:pt x="3824" y="523"/>
                      <a:pt x="3811" y="520"/>
                    </a:cubicBezTo>
                    <a:cubicBezTo>
                      <a:pt x="3772" y="513"/>
                      <a:pt x="3733" y="508"/>
                      <a:pt x="3692" y="503"/>
                    </a:cubicBezTo>
                    <a:cubicBezTo>
                      <a:pt x="3665" y="500"/>
                      <a:pt x="3636" y="496"/>
                      <a:pt x="3607" y="494"/>
                    </a:cubicBezTo>
                    <a:cubicBezTo>
                      <a:pt x="3567" y="491"/>
                      <a:pt x="3528" y="490"/>
                      <a:pt x="3487" y="489"/>
                    </a:cubicBezTo>
                    <a:cubicBezTo>
                      <a:pt x="3458" y="489"/>
                      <a:pt x="3429" y="488"/>
                      <a:pt x="3400" y="488"/>
                    </a:cubicBezTo>
                    <a:cubicBezTo>
                      <a:pt x="3360" y="489"/>
                      <a:pt x="3320" y="491"/>
                      <a:pt x="3280" y="495"/>
                    </a:cubicBezTo>
                    <a:cubicBezTo>
                      <a:pt x="3251" y="497"/>
                      <a:pt x="3222" y="498"/>
                      <a:pt x="3193" y="502"/>
                    </a:cubicBezTo>
                    <a:cubicBezTo>
                      <a:pt x="3154" y="507"/>
                      <a:pt x="3113" y="514"/>
                      <a:pt x="3073" y="521"/>
                    </a:cubicBezTo>
                    <a:cubicBezTo>
                      <a:pt x="3044" y="527"/>
                      <a:pt x="3017" y="531"/>
                      <a:pt x="2988" y="538"/>
                    </a:cubicBezTo>
                    <a:cubicBezTo>
                      <a:pt x="2948" y="547"/>
                      <a:pt x="2909" y="559"/>
                      <a:pt x="2868" y="571"/>
                    </a:cubicBezTo>
                    <a:cubicBezTo>
                      <a:pt x="2840" y="578"/>
                      <a:pt x="2812" y="585"/>
                      <a:pt x="2786" y="595"/>
                    </a:cubicBezTo>
                    <a:cubicBezTo>
                      <a:pt x="2745" y="608"/>
                      <a:pt x="2705" y="625"/>
                      <a:pt x="2666" y="640"/>
                    </a:cubicBezTo>
                    <a:cubicBezTo>
                      <a:pt x="2639" y="651"/>
                      <a:pt x="2614" y="660"/>
                      <a:pt x="2589" y="670"/>
                    </a:cubicBezTo>
                    <a:cubicBezTo>
                      <a:pt x="2545" y="691"/>
                      <a:pt x="2502" y="714"/>
                      <a:pt x="2460" y="736"/>
                    </a:cubicBezTo>
                    <a:cubicBezTo>
                      <a:pt x="2440" y="747"/>
                      <a:pt x="2418" y="757"/>
                      <a:pt x="2398" y="769"/>
                    </a:cubicBezTo>
                    <a:cubicBezTo>
                      <a:pt x="1809" y="1113"/>
                      <a:pt x="1426" y="1723"/>
                      <a:pt x="1374" y="2403"/>
                    </a:cubicBezTo>
                    <a:cubicBezTo>
                      <a:pt x="533" y="3248"/>
                      <a:pt x="1" y="4112"/>
                      <a:pt x="293" y="4589"/>
                    </a:cubicBezTo>
                    <a:cubicBezTo>
                      <a:pt x="343" y="4673"/>
                      <a:pt x="418" y="4740"/>
                      <a:pt x="507" y="4781"/>
                    </a:cubicBezTo>
                    <a:cubicBezTo>
                      <a:pt x="596" y="4824"/>
                      <a:pt x="711" y="4851"/>
                      <a:pt x="861" y="4851"/>
                    </a:cubicBezTo>
                    <a:cubicBezTo>
                      <a:pt x="1064" y="4851"/>
                      <a:pt x="1330" y="4801"/>
                      <a:pt x="1679" y="4671"/>
                    </a:cubicBezTo>
                    <a:cubicBezTo>
                      <a:pt x="1896" y="4590"/>
                      <a:pt x="2132" y="4477"/>
                      <a:pt x="2374" y="4350"/>
                    </a:cubicBezTo>
                    <a:lnTo>
                      <a:pt x="2377" y="4352"/>
                    </a:lnTo>
                    <a:cubicBezTo>
                      <a:pt x="2383" y="4356"/>
                      <a:pt x="2389" y="4359"/>
                      <a:pt x="2395" y="4362"/>
                    </a:cubicBezTo>
                    <a:cubicBezTo>
                      <a:pt x="2443" y="4391"/>
                      <a:pt x="2491" y="4416"/>
                      <a:pt x="2542" y="4440"/>
                    </a:cubicBezTo>
                    <a:cubicBezTo>
                      <a:pt x="2561" y="4450"/>
                      <a:pt x="2582" y="4458"/>
                      <a:pt x="2602" y="4468"/>
                    </a:cubicBezTo>
                    <a:cubicBezTo>
                      <a:pt x="2637" y="4483"/>
                      <a:pt x="2673" y="4498"/>
                      <a:pt x="2710" y="4512"/>
                    </a:cubicBezTo>
                    <a:cubicBezTo>
                      <a:pt x="2733" y="4522"/>
                      <a:pt x="2756" y="4529"/>
                      <a:pt x="2780" y="4537"/>
                    </a:cubicBezTo>
                    <a:cubicBezTo>
                      <a:pt x="2815" y="4549"/>
                      <a:pt x="2851" y="4560"/>
                      <a:pt x="2887" y="4570"/>
                    </a:cubicBezTo>
                    <a:cubicBezTo>
                      <a:pt x="2911" y="4577"/>
                      <a:pt x="2934" y="4583"/>
                      <a:pt x="2957" y="4589"/>
                    </a:cubicBezTo>
                    <a:cubicBezTo>
                      <a:pt x="3003" y="4600"/>
                      <a:pt x="3050" y="4609"/>
                      <a:pt x="3098" y="4618"/>
                    </a:cubicBezTo>
                    <a:cubicBezTo>
                      <a:pt x="3125" y="4623"/>
                      <a:pt x="3153" y="4626"/>
                      <a:pt x="3179" y="4630"/>
                    </a:cubicBezTo>
                    <a:cubicBezTo>
                      <a:pt x="3221" y="4635"/>
                      <a:pt x="3263" y="4640"/>
                      <a:pt x="3305" y="4642"/>
                    </a:cubicBezTo>
                    <a:cubicBezTo>
                      <a:pt x="3332" y="4644"/>
                      <a:pt x="3359" y="4644"/>
                      <a:pt x="3386" y="4646"/>
                    </a:cubicBezTo>
                    <a:cubicBezTo>
                      <a:pt x="3419" y="4647"/>
                      <a:pt x="3453" y="4647"/>
                      <a:pt x="3485" y="4647"/>
                    </a:cubicBezTo>
                    <a:cubicBezTo>
                      <a:pt x="3514" y="4647"/>
                      <a:pt x="3543" y="4644"/>
                      <a:pt x="3572" y="4643"/>
                    </a:cubicBezTo>
                    <a:cubicBezTo>
                      <a:pt x="3604" y="4641"/>
                      <a:pt x="3637" y="4638"/>
                      <a:pt x="3669" y="4635"/>
                    </a:cubicBezTo>
                    <a:cubicBezTo>
                      <a:pt x="3697" y="4631"/>
                      <a:pt x="3726" y="4629"/>
                      <a:pt x="3754" y="4625"/>
                    </a:cubicBezTo>
                    <a:cubicBezTo>
                      <a:pt x="3793" y="4619"/>
                      <a:pt x="3833" y="4611"/>
                      <a:pt x="3871" y="4602"/>
                    </a:cubicBezTo>
                    <a:cubicBezTo>
                      <a:pt x="3911" y="4595"/>
                      <a:pt x="3952" y="4584"/>
                      <a:pt x="3992" y="4573"/>
                    </a:cubicBezTo>
                    <a:cubicBezTo>
                      <a:pt x="4022" y="4566"/>
                      <a:pt x="4052" y="4559"/>
                      <a:pt x="4082" y="4549"/>
                    </a:cubicBezTo>
                    <a:lnTo>
                      <a:pt x="4079" y="4549"/>
                    </a:lnTo>
                    <a:cubicBezTo>
                      <a:pt x="5183" y="4198"/>
                      <a:pt x="5786" y="3013"/>
                      <a:pt x="5422" y="1916"/>
                    </a:cubicBezTo>
                    <a:cubicBezTo>
                      <a:pt x="5963" y="1257"/>
                      <a:pt x="6244" y="640"/>
                      <a:pt x="6015" y="263"/>
                    </a:cubicBezTo>
                    <a:cubicBezTo>
                      <a:pt x="5932" y="126"/>
                      <a:pt x="5769" y="0"/>
                      <a:pt x="5449" y="0"/>
                    </a:cubicBezTo>
                    <a:close/>
                  </a:path>
                </a:pathLst>
              </a:custGeom>
              <a:solidFill>
                <a:srgbClr val="FFFFFF"/>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3" name="Google Shape;4713;p65"/>
              <p:cNvSpPr/>
              <p:nvPr/>
            </p:nvSpPr>
            <p:spPr>
              <a:xfrm>
                <a:off x="851950" y="2933325"/>
                <a:ext cx="113600" cy="104075"/>
              </a:xfrm>
              <a:custGeom>
                <a:avLst/>
                <a:gdLst/>
                <a:ahLst/>
                <a:cxnLst/>
                <a:rect l="l" t="t" r="r" b="b"/>
                <a:pathLst>
                  <a:path w="4544" h="4163" extrusionOk="0">
                    <a:moveTo>
                      <a:pt x="2186" y="0"/>
                    </a:moveTo>
                    <a:cubicBezTo>
                      <a:pt x="2021" y="0"/>
                      <a:pt x="1855" y="20"/>
                      <a:pt x="1690" y="61"/>
                    </a:cubicBezTo>
                    <a:cubicBezTo>
                      <a:pt x="872" y="261"/>
                      <a:pt x="256" y="934"/>
                      <a:pt x="128" y="1766"/>
                    </a:cubicBezTo>
                    <a:cubicBezTo>
                      <a:pt x="1" y="2598"/>
                      <a:pt x="388" y="3425"/>
                      <a:pt x="1108" y="3861"/>
                    </a:cubicBezTo>
                    <a:cubicBezTo>
                      <a:pt x="1440" y="4063"/>
                      <a:pt x="1813" y="4163"/>
                      <a:pt x="2185" y="4163"/>
                    </a:cubicBezTo>
                    <a:cubicBezTo>
                      <a:pt x="2619" y="4163"/>
                      <a:pt x="3052" y="4027"/>
                      <a:pt x="3418" y="3758"/>
                    </a:cubicBezTo>
                    <a:cubicBezTo>
                      <a:pt x="4344" y="3078"/>
                      <a:pt x="4543" y="1776"/>
                      <a:pt x="3863" y="849"/>
                    </a:cubicBezTo>
                    <a:cubicBezTo>
                      <a:pt x="3465" y="308"/>
                      <a:pt x="2838" y="0"/>
                      <a:pt x="2186" y="0"/>
                    </a:cubicBezTo>
                    <a:close/>
                  </a:path>
                </a:pathLst>
              </a:custGeom>
              <a:solidFill>
                <a:schemeClr val="accent3"/>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4" name="Google Shape;4714;p65"/>
              <p:cNvSpPr/>
              <p:nvPr/>
            </p:nvSpPr>
            <p:spPr>
              <a:xfrm>
                <a:off x="852875" y="2933275"/>
                <a:ext cx="69625" cy="104100"/>
              </a:xfrm>
              <a:custGeom>
                <a:avLst/>
                <a:gdLst/>
                <a:ahLst/>
                <a:cxnLst/>
                <a:rect l="l" t="t" r="r" b="b"/>
                <a:pathLst>
                  <a:path w="2785" h="4164" extrusionOk="0">
                    <a:moveTo>
                      <a:pt x="2144" y="1"/>
                    </a:moveTo>
                    <a:cubicBezTo>
                      <a:pt x="979" y="1"/>
                      <a:pt x="1" y="984"/>
                      <a:pt x="71" y="2202"/>
                    </a:cubicBezTo>
                    <a:cubicBezTo>
                      <a:pt x="108" y="2845"/>
                      <a:pt x="441" y="3434"/>
                      <a:pt x="971" y="3799"/>
                    </a:cubicBezTo>
                    <a:cubicBezTo>
                      <a:pt x="1322" y="4039"/>
                      <a:pt x="1734" y="4164"/>
                      <a:pt x="2149" y="4164"/>
                    </a:cubicBezTo>
                    <a:cubicBezTo>
                      <a:pt x="2363" y="4164"/>
                      <a:pt x="2577" y="4131"/>
                      <a:pt x="2785" y="4064"/>
                    </a:cubicBezTo>
                    <a:cubicBezTo>
                      <a:pt x="2273" y="3964"/>
                      <a:pt x="1818" y="3675"/>
                      <a:pt x="1511" y="3255"/>
                    </a:cubicBezTo>
                    <a:cubicBezTo>
                      <a:pt x="1114" y="2715"/>
                      <a:pt x="1001" y="2018"/>
                      <a:pt x="1208" y="1381"/>
                    </a:cubicBezTo>
                    <a:cubicBezTo>
                      <a:pt x="1415" y="744"/>
                      <a:pt x="1915" y="245"/>
                      <a:pt x="2553" y="41"/>
                    </a:cubicBezTo>
                    <a:cubicBezTo>
                      <a:pt x="2415" y="14"/>
                      <a:pt x="2279" y="1"/>
                      <a:pt x="2144" y="1"/>
                    </a:cubicBezTo>
                    <a:close/>
                  </a:path>
                </a:pathLst>
              </a:custGeom>
              <a:solidFill>
                <a:schemeClr val="accent1"/>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5" name="Google Shape;4715;p65"/>
              <p:cNvSpPr/>
              <p:nvPr/>
            </p:nvSpPr>
            <p:spPr>
              <a:xfrm>
                <a:off x="820425" y="2921175"/>
                <a:ext cx="156150" cy="121300"/>
              </a:xfrm>
              <a:custGeom>
                <a:avLst/>
                <a:gdLst/>
                <a:ahLst/>
                <a:cxnLst/>
                <a:rect l="l" t="t" r="r" b="b"/>
                <a:pathLst>
                  <a:path w="6246" h="4852" extrusionOk="0">
                    <a:moveTo>
                      <a:pt x="5449" y="0"/>
                    </a:moveTo>
                    <a:cubicBezTo>
                      <a:pt x="5245" y="0"/>
                      <a:pt x="4978" y="51"/>
                      <a:pt x="4629" y="181"/>
                    </a:cubicBezTo>
                    <a:cubicBezTo>
                      <a:pt x="4392" y="269"/>
                      <a:pt x="4132" y="395"/>
                      <a:pt x="3868" y="537"/>
                    </a:cubicBezTo>
                    <a:cubicBezTo>
                      <a:pt x="4071" y="578"/>
                      <a:pt x="4268" y="650"/>
                      <a:pt x="4451" y="750"/>
                    </a:cubicBezTo>
                    <a:cubicBezTo>
                      <a:pt x="4547" y="706"/>
                      <a:pt x="4647" y="660"/>
                      <a:pt x="4738" y="626"/>
                    </a:cubicBezTo>
                    <a:cubicBezTo>
                      <a:pt x="5047" y="511"/>
                      <a:pt x="5262" y="473"/>
                      <a:pt x="5406" y="473"/>
                    </a:cubicBezTo>
                    <a:cubicBezTo>
                      <a:pt x="5492" y="473"/>
                      <a:pt x="5553" y="487"/>
                      <a:pt x="5591" y="506"/>
                    </a:cubicBezTo>
                    <a:cubicBezTo>
                      <a:pt x="5612" y="514"/>
                      <a:pt x="5629" y="527"/>
                      <a:pt x="5642" y="545"/>
                    </a:cubicBezTo>
                    <a:cubicBezTo>
                      <a:pt x="5710" y="660"/>
                      <a:pt x="5576" y="1008"/>
                      <a:pt x="5212" y="1484"/>
                    </a:cubicBezTo>
                    <a:cubicBezTo>
                      <a:pt x="4870" y="1930"/>
                      <a:pt x="4329" y="2488"/>
                      <a:pt x="3550" y="3077"/>
                    </a:cubicBezTo>
                    <a:cubicBezTo>
                      <a:pt x="3015" y="3481"/>
                      <a:pt x="2477" y="3814"/>
                      <a:pt x="1991" y="4046"/>
                    </a:cubicBezTo>
                    <a:cubicBezTo>
                      <a:pt x="1846" y="4115"/>
                      <a:pt x="1704" y="4178"/>
                      <a:pt x="1569" y="4227"/>
                    </a:cubicBezTo>
                    <a:cubicBezTo>
                      <a:pt x="1259" y="4342"/>
                      <a:pt x="1044" y="4380"/>
                      <a:pt x="901" y="4380"/>
                    </a:cubicBezTo>
                    <a:cubicBezTo>
                      <a:pt x="760" y="4380"/>
                      <a:pt x="689" y="4344"/>
                      <a:pt x="667" y="4308"/>
                    </a:cubicBezTo>
                    <a:cubicBezTo>
                      <a:pt x="580" y="4166"/>
                      <a:pt x="811" y="3659"/>
                      <a:pt x="1414" y="2990"/>
                    </a:cubicBezTo>
                    <a:cubicBezTo>
                      <a:pt x="1375" y="2794"/>
                      <a:pt x="1364" y="2594"/>
                      <a:pt x="1382" y="2395"/>
                    </a:cubicBezTo>
                    <a:lnTo>
                      <a:pt x="1382" y="2395"/>
                    </a:lnTo>
                    <a:cubicBezTo>
                      <a:pt x="537" y="3243"/>
                      <a:pt x="1" y="4111"/>
                      <a:pt x="293" y="4590"/>
                    </a:cubicBezTo>
                    <a:cubicBezTo>
                      <a:pt x="343" y="4674"/>
                      <a:pt x="418" y="4740"/>
                      <a:pt x="507" y="4783"/>
                    </a:cubicBezTo>
                    <a:cubicBezTo>
                      <a:pt x="596" y="4825"/>
                      <a:pt x="711" y="4852"/>
                      <a:pt x="860" y="4852"/>
                    </a:cubicBezTo>
                    <a:cubicBezTo>
                      <a:pt x="1063" y="4852"/>
                      <a:pt x="1329" y="4802"/>
                      <a:pt x="1679" y="4672"/>
                    </a:cubicBezTo>
                    <a:cubicBezTo>
                      <a:pt x="1896" y="4591"/>
                      <a:pt x="2133" y="4477"/>
                      <a:pt x="2375" y="4351"/>
                    </a:cubicBezTo>
                    <a:cubicBezTo>
                      <a:pt x="2866" y="4090"/>
                      <a:pt x="3336" y="3791"/>
                      <a:pt x="3780" y="3454"/>
                    </a:cubicBezTo>
                    <a:cubicBezTo>
                      <a:pt x="4404" y="2982"/>
                      <a:pt x="4989" y="2440"/>
                      <a:pt x="5416" y="1923"/>
                    </a:cubicBezTo>
                    <a:cubicBezTo>
                      <a:pt x="5962" y="1262"/>
                      <a:pt x="6245" y="642"/>
                      <a:pt x="6015" y="263"/>
                    </a:cubicBezTo>
                    <a:cubicBezTo>
                      <a:pt x="5932" y="126"/>
                      <a:pt x="5769" y="0"/>
                      <a:pt x="5449" y="0"/>
                    </a:cubicBezTo>
                    <a:close/>
                  </a:path>
                </a:pathLst>
              </a:custGeom>
              <a:solidFill>
                <a:schemeClr val="accent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6" name="Google Shape;4716;p65"/>
              <p:cNvSpPr/>
              <p:nvPr/>
            </p:nvSpPr>
            <p:spPr>
              <a:xfrm>
                <a:off x="822925" y="2919875"/>
                <a:ext cx="153475" cy="123875"/>
              </a:xfrm>
              <a:custGeom>
                <a:avLst/>
                <a:gdLst/>
                <a:ahLst/>
                <a:cxnLst/>
                <a:rect l="l" t="t" r="r" b="b"/>
                <a:pathLst>
                  <a:path w="6139" h="4955" extrusionOk="0">
                    <a:moveTo>
                      <a:pt x="5348" y="101"/>
                    </a:moveTo>
                    <a:cubicBezTo>
                      <a:pt x="5597" y="101"/>
                      <a:pt x="5774" y="180"/>
                      <a:pt x="5870" y="339"/>
                    </a:cubicBezTo>
                    <a:cubicBezTo>
                      <a:pt x="6067" y="663"/>
                      <a:pt x="5858" y="1228"/>
                      <a:pt x="5281" y="1932"/>
                    </a:cubicBezTo>
                    <a:cubicBezTo>
                      <a:pt x="5270" y="1945"/>
                      <a:pt x="5267" y="1963"/>
                      <a:pt x="5273" y="1980"/>
                    </a:cubicBezTo>
                    <a:cubicBezTo>
                      <a:pt x="5629" y="3052"/>
                      <a:pt x="5040" y="4208"/>
                      <a:pt x="3964" y="4550"/>
                    </a:cubicBezTo>
                    <a:cubicBezTo>
                      <a:pt x="3960" y="4551"/>
                      <a:pt x="3956" y="4552"/>
                      <a:pt x="3954" y="4553"/>
                    </a:cubicBezTo>
                    <a:cubicBezTo>
                      <a:pt x="3937" y="4558"/>
                      <a:pt x="3920" y="4563"/>
                      <a:pt x="3902" y="4568"/>
                    </a:cubicBezTo>
                    <a:lnTo>
                      <a:pt x="3877" y="4574"/>
                    </a:lnTo>
                    <a:cubicBezTo>
                      <a:pt x="3836" y="4586"/>
                      <a:pt x="3800" y="4594"/>
                      <a:pt x="3761" y="4603"/>
                    </a:cubicBezTo>
                    <a:cubicBezTo>
                      <a:pt x="3722" y="4611"/>
                      <a:pt x="3685" y="4618"/>
                      <a:pt x="3646" y="4624"/>
                    </a:cubicBezTo>
                    <a:cubicBezTo>
                      <a:pt x="3625" y="4627"/>
                      <a:pt x="3604" y="4629"/>
                      <a:pt x="3581" y="4631"/>
                    </a:cubicBezTo>
                    <a:lnTo>
                      <a:pt x="3563" y="4634"/>
                    </a:lnTo>
                    <a:cubicBezTo>
                      <a:pt x="3536" y="4636"/>
                      <a:pt x="3502" y="4640"/>
                      <a:pt x="3468" y="4642"/>
                    </a:cubicBezTo>
                    <a:cubicBezTo>
                      <a:pt x="3441" y="4643"/>
                      <a:pt x="3413" y="4643"/>
                      <a:pt x="3384" y="4645"/>
                    </a:cubicBezTo>
                    <a:cubicBezTo>
                      <a:pt x="3370" y="4645"/>
                      <a:pt x="3355" y="4646"/>
                      <a:pt x="3339" y="4646"/>
                    </a:cubicBezTo>
                    <a:cubicBezTo>
                      <a:pt x="3323" y="4646"/>
                      <a:pt x="3306" y="4645"/>
                      <a:pt x="3287" y="4645"/>
                    </a:cubicBezTo>
                    <a:lnTo>
                      <a:pt x="3273" y="4645"/>
                    </a:lnTo>
                    <a:cubicBezTo>
                      <a:pt x="3251" y="4645"/>
                      <a:pt x="3229" y="4643"/>
                      <a:pt x="3209" y="4642"/>
                    </a:cubicBezTo>
                    <a:cubicBezTo>
                      <a:pt x="3166" y="4640"/>
                      <a:pt x="3122" y="4634"/>
                      <a:pt x="3086" y="4629"/>
                    </a:cubicBezTo>
                    <a:cubicBezTo>
                      <a:pt x="3056" y="4625"/>
                      <a:pt x="3032" y="4622"/>
                      <a:pt x="3007" y="4618"/>
                    </a:cubicBezTo>
                    <a:cubicBezTo>
                      <a:pt x="2956" y="4610"/>
                      <a:pt x="2911" y="4600"/>
                      <a:pt x="2869" y="4591"/>
                    </a:cubicBezTo>
                    <a:cubicBezTo>
                      <a:pt x="2853" y="4587"/>
                      <a:pt x="2837" y="4582"/>
                      <a:pt x="2821" y="4577"/>
                    </a:cubicBezTo>
                    <a:lnTo>
                      <a:pt x="2801" y="4571"/>
                    </a:lnTo>
                    <a:cubicBezTo>
                      <a:pt x="2762" y="4560"/>
                      <a:pt x="2727" y="4551"/>
                      <a:pt x="2696" y="4540"/>
                    </a:cubicBezTo>
                    <a:cubicBezTo>
                      <a:pt x="2674" y="4533"/>
                      <a:pt x="2651" y="4524"/>
                      <a:pt x="2628" y="4516"/>
                    </a:cubicBezTo>
                    <a:cubicBezTo>
                      <a:pt x="2596" y="4503"/>
                      <a:pt x="2562" y="4490"/>
                      <a:pt x="2524" y="4472"/>
                    </a:cubicBezTo>
                    <a:lnTo>
                      <a:pt x="2506" y="4464"/>
                    </a:lnTo>
                    <a:cubicBezTo>
                      <a:pt x="2491" y="4458"/>
                      <a:pt x="2478" y="4452"/>
                      <a:pt x="2464" y="4445"/>
                    </a:cubicBezTo>
                    <a:cubicBezTo>
                      <a:pt x="2414" y="4422"/>
                      <a:pt x="2366" y="4396"/>
                      <a:pt x="2322" y="4369"/>
                    </a:cubicBezTo>
                    <a:lnTo>
                      <a:pt x="2311" y="4365"/>
                    </a:lnTo>
                    <a:lnTo>
                      <a:pt x="2304" y="4360"/>
                    </a:lnTo>
                    <a:lnTo>
                      <a:pt x="2301" y="4359"/>
                    </a:lnTo>
                    <a:cubicBezTo>
                      <a:pt x="2293" y="4353"/>
                      <a:pt x="2283" y="4351"/>
                      <a:pt x="2273" y="4351"/>
                    </a:cubicBezTo>
                    <a:cubicBezTo>
                      <a:pt x="2266" y="4351"/>
                      <a:pt x="2258" y="4352"/>
                      <a:pt x="2251" y="4356"/>
                    </a:cubicBezTo>
                    <a:cubicBezTo>
                      <a:pt x="1973" y="4502"/>
                      <a:pt x="1754" y="4603"/>
                      <a:pt x="1561" y="4675"/>
                    </a:cubicBezTo>
                    <a:cubicBezTo>
                      <a:pt x="1244" y="4793"/>
                      <a:pt x="976" y="4852"/>
                      <a:pt x="762" y="4852"/>
                    </a:cubicBezTo>
                    <a:cubicBezTo>
                      <a:pt x="631" y="4852"/>
                      <a:pt x="520" y="4830"/>
                      <a:pt x="428" y="4786"/>
                    </a:cubicBezTo>
                    <a:cubicBezTo>
                      <a:pt x="349" y="4749"/>
                      <a:pt x="282" y="4689"/>
                      <a:pt x="236" y="4615"/>
                    </a:cubicBezTo>
                    <a:cubicBezTo>
                      <a:pt x="109" y="4404"/>
                      <a:pt x="148" y="4100"/>
                      <a:pt x="354" y="3709"/>
                    </a:cubicBezTo>
                    <a:cubicBezTo>
                      <a:pt x="544" y="3349"/>
                      <a:pt x="874" y="2928"/>
                      <a:pt x="1310" y="2489"/>
                    </a:cubicBezTo>
                    <a:cubicBezTo>
                      <a:pt x="1319" y="2481"/>
                      <a:pt x="1324" y="2470"/>
                      <a:pt x="1325" y="2458"/>
                    </a:cubicBezTo>
                    <a:cubicBezTo>
                      <a:pt x="1371" y="1870"/>
                      <a:pt x="1670" y="1332"/>
                      <a:pt x="2145" y="983"/>
                    </a:cubicBezTo>
                    <a:cubicBezTo>
                      <a:pt x="2203" y="940"/>
                      <a:pt x="2262" y="901"/>
                      <a:pt x="2324" y="865"/>
                    </a:cubicBezTo>
                    <a:cubicBezTo>
                      <a:pt x="2335" y="859"/>
                      <a:pt x="2346" y="853"/>
                      <a:pt x="2358" y="847"/>
                    </a:cubicBezTo>
                    <a:lnTo>
                      <a:pt x="2385" y="833"/>
                    </a:lnTo>
                    <a:lnTo>
                      <a:pt x="2391" y="831"/>
                    </a:lnTo>
                    <a:cubicBezTo>
                      <a:pt x="2432" y="808"/>
                      <a:pt x="2471" y="787"/>
                      <a:pt x="2510" y="769"/>
                    </a:cubicBezTo>
                    <a:cubicBezTo>
                      <a:pt x="2525" y="762"/>
                      <a:pt x="2540" y="756"/>
                      <a:pt x="2556" y="750"/>
                    </a:cubicBezTo>
                    <a:lnTo>
                      <a:pt x="2585" y="739"/>
                    </a:lnTo>
                    <a:lnTo>
                      <a:pt x="2598" y="734"/>
                    </a:lnTo>
                    <a:cubicBezTo>
                      <a:pt x="2634" y="719"/>
                      <a:pt x="2668" y="706"/>
                      <a:pt x="2703" y="694"/>
                    </a:cubicBezTo>
                    <a:cubicBezTo>
                      <a:pt x="2720" y="689"/>
                      <a:pt x="2738" y="684"/>
                      <a:pt x="2756" y="679"/>
                    </a:cubicBezTo>
                    <a:lnTo>
                      <a:pt x="2783" y="671"/>
                    </a:lnTo>
                    <a:lnTo>
                      <a:pt x="2792" y="668"/>
                    </a:lnTo>
                    <a:cubicBezTo>
                      <a:pt x="2829" y="657"/>
                      <a:pt x="2864" y="648"/>
                      <a:pt x="2900" y="639"/>
                    </a:cubicBezTo>
                    <a:cubicBezTo>
                      <a:pt x="2919" y="636"/>
                      <a:pt x="2938" y="632"/>
                      <a:pt x="2959" y="629"/>
                    </a:cubicBezTo>
                    <a:lnTo>
                      <a:pt x="2983" y="624"/>
                    </a:lnTo>
                    <a:cubicBezTo>
                      <a:pt x="3021" y="617"/>
                      <a:pt x="3061" y="609"/>
                      <a:pt x="3101" y="605"/>
                    </a:cubicBezTo>
                    <a:cubicBezTo>
                      <a:pt x="3121" y="602"/>
                      <a:pt x="3143" y="601"/>
                      <a:pt x="3166" y="600"/>
                    </a:cubicBezTo>
                    <a:lnTo>
                      <a:pt x="3185" y="597"/>
                    </a:lnTo>
                    <a:cubicBezTo>
                      <a:pt x="3220" y="595"/>
                      <a:pt x="3262" y="591"/>
                      <a:pt x="3301" y="591"/>
                    </a:cubicBezTo>
                    <a:lnTo>
                      <a:pt x="3323" y="591"/>
                    </a:lnTo>
                    <a:cubicBezTo>
                      <a:pt x="3341" y="591"/>
                      <a:pt x="3359" y="591"/>
                      <a:pt x="3375" y="589"/>
                    </a:cubicBezTo>
                    <a:lnTo>
                      <a:pt x="3384" y="589"/>
                    </a:lnTo>
                    <a:cubicBezTo>
                      <a:pt x="3417" y="590"/>
                      <a:pt x="3459" y="591"/>
                      <a:pt x="3501" y="595"/>
                    </a:cubicBezTo>
                    <a:cubicBezTo>
                      <a:pt x="3530" y="596"/>
                      <a:pt x="3557" y="600"/>
                      <a:pt x="3585" y="603"/>
                    </a:cubicBezTo>
                    <a:cubicBezTo>
                      <a:pt x="3628" y="608"/>
                      <a:pt x="3666" y="614"/>
                      <a:pt x="3700" y="620"/>
                    </a:cubicBezTo>
                    <a:cubicBezTo>
                      <a:pt x="3708" y="621"/>
                      <a:pt x="3715" y="623"/>
                      <a:pt x="3722" y="623"/>
                    </a:cubicBezTo>
                    <a:lnTo>
                      <a:pt x="3723" y="623"/>
                    </a:lnTo>
                    <a:cubicBezTo>
                      <a:pt x="3728" y="625"/>
                      <a:pt x="3732" y="626"/>
                      <a:pt x="3735" y="627"/>
                    </a:cubicBezTo>
                    <a:lnTo>
                      <a:pt x="3763" y="632"/>
                    </a:lnTo>
                    <a:cubicBezTo>
                      <a:pt x="3767" y="633"/>
                      <a:pt x="3771" y="633"/>
                      <a:pt x="3774" y="633"/>
                    </a:cubicBezTo>
                    <a:cubicBezTo>
                      <a:pt x="3782" y="633"/>
                      <a:pt x="3790" y="632"/>
                      <a:pt x="3798" y="627"/>
                    </a:cubicBezTo>
                    <a:cubicBezTo>
                      <a:pt x="4091" y="470"/>
                      <a:pt x="4336" y="356"/>
                      <a:pt x="4545" y="279"/>
                    </a:cubicBezTo>
                    <a:cubicBezTo>
                      <a:pt x="4864" y="160"/>
                      <a:pt x="5133" y="101"/>
                      <a:pt x="5348" y="101"/>
                    </a:cubicBezTo>
                    <a:close/>
                    <a:moveTo>
                      <a:pt x="5350" y="1"/>
                    </a:moveTo>
                    <a:cubicBezTo>
                      <a:pt x="5081" y="1"/>
                      <a:pt x="4775" y="85"/>
                      <a:pt x="4511" y="184"/>
                    </a:cubicBezTo>
                    <a:cubicBezTo>
                      <a:pt x="4301" y="262"/>
                      <a:pt x="4059" y="374"/>
                      <a:pt x="3769" y="529"/>
                    </a:cubicBezTo>
                    <a:cubicBezTo>
                      <a:pt x="3765" y="528"/>
                      <a:pt x="3763" y="526"/>
                      <a:pt x="3759" y="526"/>
                    </a:cubicBezTo>
                    <a:cubicBezTo>
                      <a:pt x="3752" y="524"/>
                      <a:pt x="3744" y="524"/>
                      <a:pt x="3735" y="523"/>
                    </a:cubicBezTo>
                    <a:lnTo>
                      <a:pt x="3720" y="520"/>
                    </a:lnTo>
                    <a:cubicBezTo>
                      <a:pt x="3684" y="514"/>
                      <a:pt x="3644" y="508"/>
                      <a:pt x="3598" y="502"/>
                    </a:cubicBezTo>
                    <a:cubicBezTo>
                      <a:pt x="3571" y="499"/>
                      <a:pt x="3541" y="496"/>
                      <a:pt x="3511" y="494"/>
                    </a:cubicBezTo>
                    <a:cubicBezTo>
                      <a:pt x="3466" y="490"/>
                      <a:pt x="3422" y="489"/>
                      <a:pt x="3388" y="488"/>
                    </a:cubicBezTo>
                    <a:lnTo>
                      <a:pt x="3299" y="488"/>
                    </a:lnTo>
                    <a:cubicBezTo>
                      <a:pt x="3257" y="489"/>
                      <a:pt x="3214" y="492"/>
                      <a:pt x="3176" y="495"/>
                    </a:cubicBezTo>
                    <a:lnTo>
                      <a:pt x="3157" y="496"/>
                    </a:lnTo>
                    <a:cubicBezTo>
                      <a:pt x="3134" y="499"/>
                      <a:pt x="3111" y="500"/>
                      <a:pt x="3087" y="502"/>
                    </a:cubicBezTo>
                    <a:cubicBezTo>
                      <a:pt x="3045" y="507"/>
                      <a:pt x="3004" y="516"/>
                      <a:pt x="2965" y="523"/>
                    </a:cubicBezTo>
                    <a:lnTo>
                      <a:pt x="2941" y="526"/>
                    </a:lnTo>
                    <a:cubicBezTo>
                      <a:pt x="2920" y="530"/>
                      <a:pt x="2899" y="534"/>
                      <a:pt x="2877" y="538"/>
                    </a:cubicBezTo>
                    <a:cubicBezTo>
                      <a:pt x="2837" y="548"/>
                      <a:pt x="2800" y="559"/>
                      <a:pt x="2763" y="570"/>
                    </a:cubicBezTo>
                    <a:lnTo>
                      <a:pt x="2754" y="572"/>
                    </a:lnTo>
                    <a:cubicBezTo>
                      <a:pt x="2746" y="575"/>
                      <a:pt x="2738" y="577"/>
                      <a:pt x="2729" y="579"/>
                    </a:cubicBezTo>
                    <a:cubicBezTo>
                      <a:pt x="2710" y="584"/>
                      <a:pt x="2690" y="590"/>
                      <a:pt x="2670" y="596"/>
                    </a:cubicBezTo>
                    <a:cubicBezTo>
                      <a:pt x="2632" y="609"/>
                      <a:pt x="2595" y="624"/>
                      <a:pt x="2558" y="639"/>
                    </a:cubicBezTo>
                    <a:lnTo>
                      <a:pt x="2546" y="644"/>
                    </a:lnTo>
                    <a:cubicBezTo>
                      <a:pt x="2537" y="648"/>
                      <a:pt x="2528" y="651"/>
                      <a:pt x="2520" y="655"/>
                    </a:cubicBezTo>
                    <a:cubicBezTo>
                      <a:pt x="2503" y="661"/>
                      <a:pt x="2485" y="668"/>
                      <a:pt x="2467" y="675"/>
                    </a:cubicBezTo>
                    <a:cubicBezTo>
                      <a:pt x="2425" y="695"/>
                      <a:pt x="2383" y="718"/>
                      <a:pt x="2342" y="740"/>
                    </a:cubicBezTo>
                    <a:lnTo>
                      <a:pt x="2336" y="743"/>
                    </a:lnTo>
                    <a:cubicBezTo>
                      <a:pt x="2328" y="748"/>
                      <a:pt x="2320" y="751"/>
                      <a:pt x="2312" y="756"/>
                    </a:cubicBezTo>
                    <a:cubicBezTo>
                      <a:pt x="2299" y="762"/>
                      <a:pt x="2286" y="769"/>
                      <a:pt x="2271" y="778"/>
                    </a:cubicBezTo>
                    <a:cubicBezTo>
                      <a:pt x="2207" y="815"/>
                      <a:pt x="2144" y="856"/>
                      <a:pt x="2084" y="900"/>
                    </a:cubicBezTo>
                    <a:cubicBezTo>
                      <a:pt x="1591" y="1263"/>
                      <a:pt x="1277" y="1821"/>
                      <a:pt x="1224" y="2432"/>
                    </a:cubicBezTo>
                    <a:cubicBezTo>
                      <a:pt x="789" y="2872"/>
                      <a:pt x="456" y="3297"/>
                      <a:pt x="264" y="3661"/>
                    </a:cubicBezTo>
                    <a:cubicBezTo>
                      <a:pt x="39" y="4086"/>
                      <a:pt x="1" y="4425"/>
                      <a:pt x="150" y="4669"/>
                    </a:cubicBezTo>
                    <a:cubicBezTo>
                      <a:pt x="205" y="4760"/>
                      <a:pt x="287" y="4833"/>
                      <a:pt x="384" y="4880"/>
                    </a:cubicBezTo>
                    <a:cubicBezTo>
                      <a:pt x="489" y="4930"/>
                      <a:pt x="614" y="4955"/>
                      <a:pt x="760" y="4955"/>
                    </a:cubicBezTo>
                    <a:cubicBezTo>
                      <a:pt x="989" y="4955"/>
                      <a:pt x="1269" y="4893"/>
                      <a:pt x="1598" y="4772"/>
                    </a:cubicBezTo>
                    <a:cubicBezTo>
                      <a:pt x="1789" y="4701"/>
                      <a:pt x="2003" y="4601"/>
                      <a:pt x="2274" y="4462"/>
                    </a:cubicBezTo>
                    <a:cubicBezTo>
                      <a:pt x="2320" y="4488"/>
                      <a:pt x="2370" y="4515"/>
                      <a:pt x="2420" y="4539"/>
                    </a:cubicBezTo>
                    <a:cubicBezTo>
                      <a:pt x="2435" y="4546"/>
                      <a:pt x="2450" y="4553"/>
                      <a:pt x="2465" y="4559"/>
                    </a:cubicBezTo>
                    <a:lnTo>
                      <a:pt x="2483" y="4566"/>
                    </a:lnTo>
                    <a:cubicBezTo>
                      <a:pt x="2522" y="4585"/>
                      <a:pt x="2558" y="4599"/>
                      <a:pt x="2593" y="4612"/>
                    </a:cubicBezTo>
                    <a:cubicBezTo>
                      <a:pt x="2617" y="4622"/>
                      <a:pt x="2641" y="4630"/>
                      <a:pt x="2664" y="4637"/>
                    </a:cubicBezTo>
                    <a:cubicBezTo>
                      <a:pt x="2698" y="4649"/>
                      <a:pt x="2734" y="4660"/>
                      <a:pt x="2775" y="4671"/>
                    </a:cubicBezTo>
                    <a:lnTo>
                      <a:pt x="2793" y="4677"/>
                    </a:lnTo>
                    <a:cubicBezTo>
                      <a:pt x="2811" y="4682"/>
                      <a:pt x="2828" y="4687"/>
                      <a:pt x="2846" y="4690"/>
                    </a:cubicBezTo>
                    <a:cubicBezTo>
                      <a:pt x="2890" y="4701"/>
                      <a:pt x="2938" y="4711"/>
                      <a:pt x="2991" y="4720"/>
                    </a:cubicBezTo>
                    <a:cubicBezTo>
                      <a:pt x="3018" y="4724"/>
                      <a:pt x="3044" y="4728"/>
                      <a:pt x="3074" y="4732"/>
                    </a:cubicBezTo>
                    <a:cubicBezTo>
                      <a:pt x="3111" y="4737"/>
                      <a:pt x="3157" y="4742"/>
                      <a:pt x="3203" y="4746"/>
                    </a:cubicBezTo>
                    <a:cubicBezTo>
                      <a:pt x="3226" y="4747"/>
                      <a:pt x="3248" y="4748"/>
                      <a:pt x="3271" y="4748"/>
                    </a:cubicBezTo>
                    <a:lnTo>
                      <a:pt x="3286" y="4748"/>
                    </a:lnTo>
                    <a:cubicBezTo>
                      <a:pt x="3325" y="4749"/>
                      <a:pt x="3357" y="4749"/>
                      <a:pt x="3388" y="4749"/>
                    </a:cubicBezTo>
                    <a:cubicBezTo>
                      <a:pt x="3418" y="4748"/>
                      <a:pt x="3448" y="4747"/>
                      <a:pt x="3477" y="4746"/>
                    </a:cubicBezTo>
                    <a:cubicBezTo>
                      <a:pt x="3512" y="4743"/>
                      <a:pt x="3547" y="4740"/>
                      <a:pt x="3575" y="4737"/>
                    </a:cubicBezTo>
                    <a:lnTo>
                      <a:pt x="3595" y="4735"/>
                    </a:lnTo>
                    <a:cubicBezTo>
                      <a:pt x="3616" y="4732"/>
                      <a:pt x="3639" y="4730"/>
                      <a:pt x="3663" y="4726"/>
                    </a:cubicBezTo>
                    <a:cubicBezTo>
                      <a:pt x="3703" y="4720"/>
                      <a:pt x="3744" y="4713"/>
                      <a:pt x="3783" y="4705"/>
                    </a:cubicBezTo>
                    <a:cubicBezTo>
                      <a:pt x="3822" y="4695"/>
                      <a:pt x="3863" y="4685"/>
                      <a:pt x="3905" y="4675"/>
                    </a:cubicBezTo>
                    <a:lnTo>
                      <a:pt x="3930" y="4667"/>
                    </a:lnTo>
                    <a:cubicBezTo>
                      <a:pt x="3953" y="4661"/>
                      <a:pt x="3974" y="4655"/>
                      <a:pt x="3997" y="4648"/>
                    </a:cubicBezTo>
                    <a:cubicBezTo>
                      <a:pt x="4001" y="4647"/>
                      <a:pt x="4005" y="4646"/>
                      <a:pt x="4007" y="4643"/>
                    </a:cubicBezTo>
                    <a:cubicBezTo>
                      <a:pt x="5120" y="4283"/>
                      <a:pt x="5733" y="3092"/>
                      <a:pt x="5380" y="1976"/>
                    </a:cubicBezTo>
                    <a:cubicBezTo>
                      <a:pt x="6138" y="1043"/>
                      <a:pt x="6114" y="542"/>
                      <a:pt x="5958" y="287"/>
                    </a:cubicBezTo>
                    <a:cubicBezTo>
                      <a:pt x="5830" y="77"/>
                      <a:pt x="5606" y="1"/>
                      <a:pt x="5350" y="1"/>
                    </a:cubicBezTo>
                    <a:close/>
                  </a:path>
                </a:pathLst>
              </a:custGeom>
              <a:solidFill>
                <a:schemeClr val="dk1"/>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17" name="Google Shape;4717;p65"/>
            <p:cNvGrpSpPr/>
            <p:nvPr/>
          </p:nvGrpSpPr>
          <p:grpSpPr>
            <a:xfrm>
              <a:off x="4863114" y="2456220"/>
              <a:ext cx="1076139" cy="853697"/>
              <a:chOff x="820425" y="2919875"/>
              <a:chExt cx="156150" cy="123875"/>
            </a:xfrm>
          </p:grpSpPr>
          <p:sp>
            <p:nvSpPr>
              <p:cNvPr id="4718" name="Google Shape;4718;p65"/>
              <p:cNvSpPr/>
              <p:nvPr/>
            </p:nvSpPr>
            <p:spPr>
              <a:xfrm>
                <a:off x="820425" y="2921175"/>
                <a:ext cx="156125" cy="121300"/>
              </a:xfrm>
              <a:custGeom>
                <a:avLst/>
                <a:gdLst/>
                <a:ahLst/>
                <a:cxnLst/>
                <a:rect l="l" t="t" r="r" b="b"/>
                <a:pathLst>
                  <a:path w="6245" h="4852" extrusionOk="0">
                    <a:moveTo>
                      <a:pt x="5123" y="1333"/>
                    </a:moveTo>
                    <a:lnTo>
                      <a:pt x="5123" y="1334"/>
                    </a:lnTo>
                    <a:cubicBezTo>
                      <a:pt x="5123" y="1334"/>
                      <a:pt x="5123" y="1333"/>
                      <a:pt x="5123" y="1333"/>
                    </a:cubicBezTo>
                    <a:close/>
                    <a:moveTo>
                      <a:pt x="5449" y="0"/>
                    </a:moveTo>
                    <a:cubicBezTo>
                      <a:pt x="5245" y="0"/>
                      <a:pt x="4978" y="51"/>
                      <a:pt x="4629" y="181"/>
                    </a:cubicBezTo>
                    <a:cubicBezTo>
                      <a:pt x="4394" y="269"/>
                      <a:pt x="4138" y="393"/>
                      <a:pt x="3875" y="533"/>
                    </a:cubicBezTo>
                    <a:lnTo>
                      <a:pt x="3846" y="527"/>
                    </a:lnTo>
                    <a:cubicBezTo>
                      <a:pt x="3847" y="527"/>
                      <a:pt x="3850" y="526"/>
                      <a:pt x="3851" y="526"/>
                    </a:cubicBezTo>
                    <a:cubicBezTo>
                      <a:pt x="3838" y="524"/>
                      <a:pt x="3824" y="523"/>
                      <a:pt x="3811" y="520"/>
                    </a:cubicBezTo>
                    <a:cubicBezTo>
                      <a:pt x="3772" y="513"/>
                      <a:pt x="3733" y="508"/>
                      <a:pt x="3692" y="503"/>
                    </a:cubicBezTo>
                    <a:cubicBezTo>
                      <a:pt x="3665" y="500"/>
                      <a:pt x="3636" y="496"/>
                      <a:pt x="3607" y="494"/>
                    </a:cubicBezTo>
                    <a:cubicBezTo>
                      <a:pt x="3567" y="491"/>
                      <a:pt x="3528" y="490"/>
                      <a:pt x="3487" y="489"/>
                    </a:cubicBezTo>
                    <a:cubicBezTo>
                      <a:pt x="3458" y="489"/>
                      <a:pt x="3429" y="488"/>
                      <a:pt x="3400" y="488"/>
                    </a:cubicBezTo>
                    <a:cubicBezTo>
                      <a:pt x="3360" y="489"/>
                      <a:pt x="3320" y="491"/>
                      <a:pt x="3280" y="495"/>
                    </a:cubicBezTo>
                    <a:cubicBezTo>
                      <a:pt x="3251" y="497"/>
                      <a:pt x="3222" y="498"/>
                      <a:pt x="3193" y="502"/>
                    </a:cubicBezTo>
                    <a:cubicBezTo>
                      <a:pt x="3154" y="507"/>
                      <a:pt x="3113" y="514"/>
                      <a:pt x="3073" y="521"/>
                    </a:cubicBezTo>
                    <a:cubicBezTo>
                      <a:pt x="3044" y="527"/>
                      <a:pt x="3017" y="531"/>
                      <a:pt x="2988" y="538"/>
                    </a:cubicBezTo>
                    <a:cubicBezTo>
                      <a:pt x="2948" y="547"/>
                      <a:pt x="2909" y="559"/>
                      <a:pt x="2868" y="571"/>
                    </a:cubicBezTo>
                    <a:cubicBezTo>
                      <a:pt x="2840" y="578"/>
                      <a:pt x="2812" y="585"/>
                      <a:pt x="2786" y="595"/>
                    </a:cubicBezTo>
                    <a:cubicBezTo>
                      <a:pt x="2745" y="608"/>
                      <a:pt x="2705" y="625"/>
                      <a:pt x="2666" y="640"/>
                    </a:cubicBezTo>
                    <a:cubicBezTo>
                      <a:pt x="2639" y="651"/>
                      <a:pt x="2614" y="660"/>
                      <a:pt x="2589" y="670"/>
                    </a:cubicBezTo>
                    <a:cubicBezTo>
                      <a:pt x="2545" y="691"/>
                      <a:pt x="2502" y="714"/>
                      <a:pt x="2460" y="736"/>
                    </a:cubicBezTo>
                    <a:cubicBezTo>
                      <a:pt x="2440" y="747"/>
                      <a:pt x="2418" y="757"/>
                      <a:pt x="2398" y="769"/>
                    </a:cubicBezTo>
                    <a:cubicBezTo>
                      <a:pt x="1809" y="1113"/>
                      <a:pt x="1426" y="1723"/>
                      <a:pt x="1374" y="2403"/>
                    </a:cubicBezTo>
                    <a:cubicBezTo>
                      <a:pt x="533" y="3248"/>
                      <a:pt x="1" y="4112"/>
                      <a:pt x="293" y="4589"/>
                    </a:cubicBezTo>
                    <a:cubicBezTo>
                      <a:pt x="343" y="4673"/>
                      <a:pt x="418" y="4740"/>
                      <a:pt x="507" y="4781"/>
                    </a:cubicBezTo>
                    <a:cubicBezTo>
                      <a:pt x="596" y="4824"/>
                      <a:pt x="711" y="4851"/>
                      <a:pt x="861" y="4851"/>
                    </a:cubicBezTo>
                    <a:cubicBezTo>
                      <a:pt x="1064" y="4851"/>
                      <a:pt x="1330" y="4801"/>
                      <a:pt x="1679" y="4671"/>
                    </a:cubicBezTo>
                    <a:cubicBezTo>
                      <a:pt x="1896" y="4590"/>
                      <a:pt x="2132" y="4477"/>
                      <a:pt x="2374" y="4350"/>
                    </a:cubicBezTo>
                    <a:lnTo>
                      <a:pt x="2377" y="4352"/>
                    </a:lnTo>
                    <a:cubicBezTo>
                      <a:pt x="2383" y="4356"/>
                      <a:pt x="2389" y="4359"/>
                      <a:pt x="2395" y="4362"/>
                    </a:cubicBezTo>
                    <a:cubicBezTo>
                      <a:pt x="2443" y="4391"/>
                      <a:pt x="2491" y="4416"/>
                      <a:pt x="2542" y="4440"/>
                    </a:cubicBezTo>
                    <a:cubicBezTo>
                      <a:pt x="2561" y="4450"/>
                      <a:pt x="2582" y="4458"/>
                      <a:pt x="2602" y="4468"/>
                    </a:cubicBezTo>
                    <a:cubicBezTo>
                      <a:pt x="2637" y="4483"/>
                      <a:pt x="2673" y="4498"/>
                      <a:pt x="2710" y="4512"/>
                    </a:cubicBezTo>
                    <a:cubicBezTo>
                      <a:pt x="2733" y="4522"/>
                      <a:pt x="2756" y="4529"/>
                      <a:pt x="2780" y="4537"/>
                    </a:cubicBezTo>
                    <a:cubicBezTo>
                      <a:pt x="2815" y="4549"/>
                      <a:pt x="2851" y="4560"/>
                      <a:pt x="2887" y="4570"/>
                    </a:cubicBezTo>
                    <a:cubicBezTo>
                      <a:pt x="2911" y="4577"/>
                      <a:pt x="2934" y="4583"/>
                      <a:pt x="2957" y="4589"/>
                    </a:cubicBezTo>
                    <a:cubicBezTo>
                      <a:pt x="3003" y="4600"/>
                      <a:pt x="3050" y="4609"/>
                      <a:pt x="3098" y="4618"/>
                    </a:cubicBezTo>
                    <a:cubicBezTo>
                      <a:pt x="3125" y="4623"/>
                      <a:pt x="3153" y="4626"/>
                      <a:pt x="3179" y="4630"/>
                    </a:cubicBezTo>
                    <a:cubicBezTo>
                      <a:pt x="3221" y="4635"/>
                      <a:pt x="3263" y="4640"/>
                      <a:pt x="3305" y="4642"/>
                    </a:cubicBezTo>
                    <a:cubicBezTo>
                      <a:pt x="3332" y="4644"/>
                      <a:pt x="3359" y="4644"/>
                      <a:pt x="3386" y="4646"/>
                    </a:cubicBezTo>
                    <a:cubicBezTo>
                      <a:pt x="3419" y="4647"/>
                      <a:pt x="3453" y="4647"/>
                      <a:pt x="3485" y="4647"/>
                    </a:cubicBezTo>
                    <a:cubicBezTo>
                      <a:pt x="3514" y="4647"/>
                      <a:pt x="3543" y="4644"/>
                      <a:pt x="3572" y="4643"/>
                    </a:cubicBezTo>
                    <a:cubicBezTo>
                      <a:pt x="3604" y="4641"/>
                      <a:pt x="3637" y="4638"/>
                      <a:pt x="3669" y="4635"/>
                    </a:cubicBezTo>
                    <a:cubicBezTo>
                      <a:pt x="3697" y="4631"/>
                      <a:pt x="3726" y="4629"/>
                      <a:pt x="3754" y="4625"/>
                    </a:cubicBezTo>
                    <a:cubicBezTo>
                      <a:pt x="3793" y="4619"/>
                      <a:pt x="3833" y="4611"/>
                      <a:pt x="3871" y="4602"/>
                    </a:cubicBezTo>
                    <a:cubicBezTo>
                      <a:pt x="3911" y="4595"/>
                      <a:pt x="3952" y="4584"/>
                      <a:pt x="3992" y="4573"/>
                    </a:cubicBezTo>
                    <a:cubicBezTo>
                      <a:pt x="4022" y="4566"/>
                      <a:pt x="4052" y="4559"/>
                      <a:pt x="4082" y="4549"/>
                    </a:cubicBezTo>
                    <a:lnTo>
                      <a:pt x="4079" y="4549"/>
                    </a:lnTo>
                    <a:cubicBezTo>
                      <a:pt x="5183" y="4198"/>
                      <a:pt x="5786" y="3013"/>
                      <a:pt x="5422" y="1916"/>
                    </a:cubicBezTo>
                    <a:cubicBezTo>
                      <a:pt x="5963" y="1257"/>
                      <a:pt x="6244" y="640"/>
                      <a:pt x="6015" y="263"/>
                    </a:cubicBezTo>
                    <a:cubicBezTo>
                      <a:pt x="5932" y="126"/>
                      <a:pt x="5769" y="0"/>
                      <a:pt x="54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9" name="Google Shape;4719;p65"/>
              <p:cNvSpPr/>
              <p:nvPr/>
            </p:nvSpPr>
            <p:spPr>
              <a:xfrm>
                <a:off x="851950" y="2933325"/>
                <a:ext cx="113600" cy="104075"/>
              </a:xfrm>
              <a:custGeom>
                <a:avLst/>
                <a:gdLst/>
                <a:ahLst/>
                <a:cxnLst/>
                <a:rect l="l" t="t" r="r" b="b"/>
                <a:pathLst>
                  <a:path w="4544" h="4163" extrusionOk="0">
                    <a:moveTo>
                      <a:pt x="2186" y="0"/>
                    </a:moveTo>
                    <a:cubicBezTo>
                      <a:pt x="2021" y="0"/>
                      <a:pt x="1855" y="20"/>
                      <a:pt x="1690" y="61"/>
                    </a:cubicBezTo>
                    <a:cubicBezTo>
                      <a:pt x="872" y="261"/>
                      <a:pt x="256" y="934"/>
                      <a:pt x="128" y="1766"/>
                    </a:cubicBezTo>
                    <a:cubicBezTo>
                      <a:pt x="1" y="2598"/>
                      <a:pt x="388" y="3425"/>
                      <a:pt x="1108" y="3861"/>
                    </a:cubicBezTo>
                    <a:cubicBezTo>
                      <a:pt x="1440" y="4063"/>
                      <a:pt x="1813" y="4163"/>
                      <a:pt x="2185" y="4163"/>
                    </a:cubicBezTo>
                    <a:cubicBezTo>
                      <a:pt x="2619" y="4163"/>
                      <a:pt x="3052" y="4027"/>
                      <a:pt x="3418" y="3758"/>
                    </a:cubicBezTo>
                    <a:cubicBezTo>
                      <a:pt x="4344" y="3078"/>
                      <a:pt x="4543" y="1776"/>
                      <a:pt x="3863" y="849"/>
                    </a:cubicBezTo>
                    <a:cubicBezTo>
                      <a:pt x="3465" y="308"/>
                      <a:pt x="2838" y="0"/>
                      <a:pt x="2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0" name="Google Shape;4720;p65"/>
              <p:cNvSpPr/>
              <p:nvPr/>
            </p:nvSpPr>
            <p:spPr>
              <a:xfrm>
                <a:off x="852875" y="2933275"/>
                <a:ext cx="69625" cy="104100"/>
              </a:xfrm>
              <a:custGeom>
                <a:avLst/>
                <a:gdLst/>
                <a:ahLst/>
                <a:cxnLst/>
                <a:rect l="l" t="t" r="r" b="b"/>
                <a:pathLst>
                  <a:path w="2785" h="4164" extrusionOk="0">
                    <a:moveTo>
                      <a:pt x="2144" y="1"/>
                    </a:moveTo>
                    <a:cubicBezTo>
                      <a:pt x="979" y="1"/>
                      <a:pt x="1" y="984"/>
                      <a:pt x="71" y="2202"/>
                    </a:cubicBezTo>
                    <a:cubicBezTo>
                      <a:pt x="108" y="2845"/>
                      <a:pt x="441" y="3434"/>
                      <a:pt x="971" y="3799"/>
                    </a:cubicBezTo>
                    <a:cubicBezTo>
                      <a:pt x="1322" y="4039"/>
                      <a:pt x="1734" y="4164"/>
                      <a:pt x="2149" y="4164"/>
                    </a:cubicBezTo>
                    <a:cubicBezTo>
                      <a:pt x="2363" y="4164"/>
                      <a:pt x="2577" y="4131"/>
                      <a:pt x="2785" y="4064"/>
                    </a:cubicBezTo>
                    <a:cubicBezTo>
                      <a:pt x="2273" y="3964"/>
                      <a:pt x="1818" y="3675"/>
                      <a:pt x="1511" y="3255"/>
                    </a:cubicBezTo>
                    <a:cubicBezTo>
                      <a:pt x="1114" y="2715"/>
                      <a:pt x="1001" y="2018"/>
                      <a:pt x="1208" y="1381"/>
                    </a:cubicBezTo>
                    <a:cubicBezTo>
                      <a:pt x="1415" y="744"/>
                      <a:pt x="1915" y="245"/>
                      <a:pt x="2553" y="41"/>
                    </a:cubicBezTo>
                    <a:cubicBezTo>
                      <a:pt x="2415" y="14"/>
                      <a:pt x="2279" y="1"/>
                      <a:pt x="2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1" name="Google Shape;4721;p65"/>
              <p:cNvSpPr/>
              <p:nvPr/>
            </p:nvSpPr>
            <p:spPr>
              <a:xfrm>
                <a:off x="820425" y="2921175"/>
                <a:ext cx="156150" cy="121300"/>
              </a:xfrm>
              <a:custGeom>
                <a:avLst/>
                <a:gdLst/>
                <a:ahLst/>
                <a:cxnLst/>
                <a:rect l="l" t="t" r="r" b="b"/>
                <a:pathLst>
                  <a:path w="6246" h="4852" extrusionOk="0">
                    <a:moveTo>
                      <a:pt x="5449" y="0"/>
                    </a:moveTo>
                    <a:cubicBezTo>
                      <a:pt x="5245" y="0"/>
                      <a:pt x="4978" y="51"/>
                      <a:pt x="4629" y="181"/>
                    </a:cubicBezTo>
                    <a:cubicBezTo>
                      <a:pt x="4392" y="269"/>
                      <a:pt x="4132" y="395"/>
                      <a:pt x="3868" y="537"/>
                    </a:cubicBezTo>
                    <a:cubicBezTo>
                      <a:pt x="4071" y="578"/>
                      <a:pt x="4268" y="650"/>
                      <a:pt x="4451" y="750"/>
                    </a:cubicBezTo>
                    <a:cubicBezTo>
                      <a:pt x="4547" y="706"/>
                      <a:pt x="4647" y="660"/>
                      <a:pt x="4738" y="626"/>
                    </a:cubicBezTo>
                    <a:cubicBezTo>
                      <a:pt x="5047" y="511"/>
                      <a:pt x="5262" y="473"/>
                      <a:pt x="5406" y="473"/>
                    </a:cubicBezTo>
                    <a:cubicBezTo>
                      <a:pt x="5492" y="473"/>
                      <a:pt x="5553" y="487"/>
                      <a:pt x="5591" y="506"/>
                    </a:cubicBezTo>
                    <a:cubicBezTo>
                      <a:pt x="5612" y="514"/>
                      <a:pt x="5629" y="527"/>
                      <a:pt x="5642" y="545"/>
                    </a:cubicBezTo>
                    <a:cubicBezTo>
                      <a:pt x="5710" y="660"/>
                      <a:pt x="5576" y="1008"/>
                      <a:pt x="5212" y="1484"/>
                    </a:cubicBezTo>
                    <a:cubicBezTo>
                      <a:pt x="4870" y="1930"/>
                      <a:pt x="4329" y="2488"/>
                      <a:pt x="3550" y="3077"/>
                    </a:cubicBezTo>
                    <a:cubicBezTo>
                      <a:pt x="3015" y="3481"/>
                      <a:pt x="2477" y="3814"/>
                      <a:pt x="1991" y="4046"/>
                    </a:cubicBezTo>
                    <a:cubicBezTo>
                      <a:pt x="1846" y="4115"/>
                      <a:pt x="1704" y="4178"/>
                      <a:pt x="1569" y="4227"/>
                    </a:cubicBezTo>
                    <a:cubicBezTo>
                      <a:pt x="1259" y="4342"/>
                      <a:pt x="1044" y="4380"/>
                      <a:pt x="901" y="4380"/>
                    </a:cubicBezTo>
                    <a:cubicBezTo>
                      <a:pt x="760" y="4380"/>
                      <a:pt x="689" y="4344"/>
                      <a:pt x="667" y="4308"/>
                    </a:cubicBezTo>
                    <a:cubicBezTo>
                      <a:pt x="580" y="4166"/>
                      <a:pt x="811" y="3659"/>
                      <a:pt x="1414" y="2990"/>
                    </a:cubicBezTo>
                    <a:cubicBezTo>
                      <a:pt x="1375" y="2794"/>
                      <a:pt x="1364" y="2594"/>
                      <a:pt x="1382" y="2395"/>
                    </a:cubicBezTo>
                    <a:lnTo>
                      <a:pt x="1382" y="2395"/>
                    </a:lnTo>
                    <a:cubicBezTo>
                      <a:pt x="537" y="3243"/>
                      <a:pt x="1" y="4111"/>
                      <a:pt x="293" y="4590"/>
                    </a:cubicBezTo>
                    <a:cubicBezTo>
                      <a:pt x="343" y="4674"/>
                      <a:pt x="418" y="4740"/>
                      <a:pt x="507" y="4783"/>
                    </a:cubicBezTo>
                    <a:cubicBezTo>
                      <a:pt x="596" y="4825"/>
                      <a:pt x="711" y="4852"/>
                      <a:pt x="860" y="4852"/>
                    </a:cubicBezTo>
                    <a:cubicBezTo>
                      <a:pt x="1063" y="4852"/>
                      <a:pt x="1329" y="4802"/>
                      <a:pt x="1679" y="4672"/>
                    </a:cubicBezTo>
                    <a:cubicBezTo>
                      <a:pt x="1896" y="4591"/>
                      <a:pt x="2133" y="4477"/>
                      <a:pt x="2375" y="4351"/>
                    </a:cubicBezTo>
                    <a:cubicBezTo>
                      <a:pt x="2866" y="4090"/>
                      <a:pt x="3336" y="3791"/>
                      <a:pt x="3780" y="3454"/>
                    </a:cubicBezTo>
                    <a:cubicBezTo>
                      <a:pt x="4404" y="2982"/>
                      <a:pt x="4989" y="2440"/>
                      <a:pt x="5416" y="1923"/>
                    </a:cubicBezTo>
                    <a:cubicBezTo>
                      <a:pt x="5962" y="1262"/>
                      <a:pt x="6245" y="642"/>
                      <a:pt x="6015" y="263"/>
                    </a:cubicBezTo>
                    <a:cubicBezTo>
                      <a:pt x="5932" y="126"/>
                      <a:pt x="5769" y="0"/>
                      <a:pt x="54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2" name="Google Shape;4722;p65"/>
              <p:cNvSpPr/>
              <p:nvPr/>
            </p:nvSpPr>
            <p:spPr>
              <a:xfrm>
                <a:off x="822925" y="2919875"/>
                <a:ext cx="153475" cy="123875"/>
              </a:xfrm>
              <a:custGeom>
                <a:avLst/>
                <a:gdLst/>
                <a:ahLst/>
                <a:cxnLst/>
                <a:rect l="l" t="t" r="r" b="b"/>
                <a:pathLst>
                  <a:path w="6139" h="4955" extrusionOk="0">
                    <a:moveTo>
                      <a:pt x="5348" y="101"/>
                    </a:moveTo>
                    <a:cubicBezTo>
                      <a:pt x="5597" y="101"/>
                      <a:pt x="5774" y="180"/>
                      <a:pt x="5870" y="339"/>
                    </a:cubicBezTo>
                    <a:cubicBezTo>
                      <a:pt x="6067" y="663"/>
                      <a:pt x="5858" y="1228"/>
                      <a:pt x="5281" y="1932"/>
                    </a:cubicBezTo>
                    <a:cubicBezTo>
                      <a:pt x="5270" y="1945"/>
                      <a:pt x="5267" y="1963"/>
                      <a:pt x="5273" y="1980"/>
                    </a:cubicBezTo>
                    <a:cubicBezTo>
                      <a:pt x="5629" y="3052"/>
                      <a:pt x="5040" y="4208"/>
                      <a:pt x="3964" y="4550"/>
                    </a:cubicBezTo>
                    <a:cubicBezTo>
                      <a:pt x="3960" y="4551"/>
                      <a:pt x="3956" y="4552"/>
                      <a:pt x="3954" y="4553"/>
                    </a:cubicBezTo>
                    <a:cubicBezTo>
                      <a:pt x="3937" y="4558"/>
                      <a:pt x="3920" y="4563"/>
                      <a:pt x="3902" y="4568"/>
                    </a:cubicBezTo>
                    <a:lnTo>
                      <a:pt x="3877" y="4574"/>
                    </a:lnTo>
                    <a:cubicBezTo>
                      <a:pt x="3836" y="4586"/>
                      <a:pt x="3800" y="4594"/>
                      <a:pt x="3761" y="4603"/>
                    </a:cubicBezTo>
                    <a:cubicBezTo>
                      <a:pt x="3722" y="4611"/>
                      <a:pt x="3685" y="4618"/>
                      <a:pt x="3646" y="4624"/>
                    </a:cubicBezTo>
                    <a:cubicBezTo>
                      <a:pt x="3625" y="4627"/>
                      <a:pt x="3604" y="4629"/>
                      <a:pt x="3581" y="4631"/>
                    </a:cubicBezTo>
                    <a:lnTo>
                      <a:pt x="3563" y="4634"/>
                    </a:lnTo>
                    <a:cubicBezTo>
                      <a:pt x="3536" y="4636"/>
                      <a:pt x="3502" y="4640"/>
                      <a:pt x="3468" y="4642"/>
                    </a:cubicBezTo>
                    <a:cubicBezTo>
                      <a:pt x="3441" y="4643"/>
                      <a:pt x="3413" y="4643"/>
                      <a:pt x="3384" y="4645"/>
                    </a:cubicBezTo>
                    <a:cubicBezTo>
                      <a:pt x="3370" y="4645"/>
                      <a:pt x="3355" y="4646"/>
                      <a:pt x="3339" y="4646"/>
                    </a:cubicBezTo>
                    <a:cubicBezTo>
                      <a:pt x="3323" y="4646"/>
                      <a:pt x="3306" y="4645"/>
                      <a:pt x="3287" y="4645"/>
                    </a:cubicBezTo>
                    <a:lnTo>
                      <a:pt x="3273" y="4645"/>
                    </a:lnTo>
                    <a:cubicBezTo>
                      <a:pt x="3251" y="4645"/>
                      <a:pt x="3229" y="4643"/>
                      <a:pt x="3209" y="4642"/>
                    </a:cubicBezTo>
                    <a:cubicBezTo>
                      <a:pt x="3166" y="4640"/>
                      <a:pt x="3122" y="4634"/>
                      <a:pt x="3086" y="4629"/>
                    </a:cubicBezTo>
                    <a:cubicBezTo>
                      <a:pt x="3056" y="4625"/>
                      <a:pt x="3032" y="4622"/>
                      <a:pt x="3007" y="4618"/>
                    </a:cubicBezTo>
                    <a:cubicBezTo>
                      <a:pt x="2956" y="4610"/>
                      <a:pt x="2911" y="4600"/>
                      <a:pt x="2869" y="4591"/>
                    </a:cubicBezTo>
                    <a:cubicBezTo>
                      <a:pt x="2853" y="4587"/>
                      <a:pt x="2837" y="4582"/>
                      <a:pt x="2821" y="4577"/>
                    </a:cubicBezTo>
                    <a:lnTo>
                      <a:pt x="2801" y="4571"/>
                    </a:lnTo>
                    <a:cubicBezTo>
                      <a:pt x="2762" y="4560"/>
                      <a:pt x="2727" y="4551"/>
                      <a:pt x="2696" y="4540"/>
                    </a:cubicBezTo>
                    <a:cubicBezTo>
                      <a:pt x="2674" y="4533"/>
                      <a:pt x="2651" y="4524"/>
                      <a:pt x="2628" y="4516"/>
                    </a:cubicBezTo>
                    <a:cubicBezTo>
                      <a:pt x="2596" y="4503"/>
                      <a:pt x="2562" y="4490"/>
                      <a:pt x="2524" y="4472"/>
                    </a:cubicBezTo>
                    <a:lnTo>
                      <a:pt x="2506" y="4464"/>
                    </a:lnTo>
                    <a:cubicBezTo>
                      <a:pt x="2491" y="4458"/>
                      <a:pt x="2478" y="4452"/>
                      <a:pt x="2464" y="4445"/>
                    </a:cubicBezTo>
                    <a:cubicBezTo>
                      <a:pt x="2414" y="4422"/>
                      <a:pt x="2366" y="4396"/>
                      <a:pt x="2322" y="4369"/>
                    </a:cubicBezTo>
                    <a:lnTo>
                      <a:pt x="2311" y="4365"/>
                    </a:lnTo>
                    <a:lnTo>
                      <a:pt x="2304" y="4360"/>
                    </a:lnTo>
                    <a:lnTo>
                      <a:pt x="2301" y="4359"/>
                    </a:lnTo>
                    <a:cubicBezTo>
                      <a:pt x="2293" y="4353"/>
                      <a:pt x="2283" y="4351"/>
                      <a:pt x="2273" y="4351"/>
                    </a:cubicBezTo>
                    <a:cubicBezTo>
                      <a:pt x="2266" y="4351"/>
                      <a:pt x="2258" y="4352"/>
                      <a:pt x="2251" y="4356"/>
                    </a:cubicBezTo>
                    <a:cubicBezTo>
                      <a:pt x="1973" y="4502"/>
                      <a:pt x="1754" y="4603"/>
                      <a:pt x="1561" y="4675"/>
                    </a:cubicBezTo>
                    <a:cubicBezTo>
                      <a:pt x="1244" y="4793"/>
                      <a:pt x="976" y="4852"/>
                      <a:pt x="762" y="4852"/>
                    </a:cubicBezTo>
                    <a:cubicBezTo>
                      <a:pt x="631" y="4852"/>
                      <a:pt x="520" y="4830"/>
                      <a:pt x="428" y="4786"/>
                    </a:cubicBezTo>
                    <a:cubicBezTo>
                      <a:pt x="349" y="4749"/>
                      <a:pt x="282" y="4689"/>
                      <a:pt x="236" y="4615"/>
                    </a:cubicBezTo>
                    <a:cubicBezTo>
                      <a:pt x="109" y="4404"/>
                      <a:pt x="148" y="4100"/>
                      <a:pt x="354" y="3709"/>
                    </a:cubicBezTo>
                    <a:cubicBezTo>
                      <a:pt x="544" y="3349"/>
                      <a:pt x="874" y="2928"/>
                      <a:pt x="1310" y="2489"/>
                    </a:cubicBezTo>
                    <a:cubicBezTo>
                      <a:pt x="1319" y="2481"/>
                      <a:pt x="1324" y="2470"/>
                      <a:pt x="1325" y="2458"/>
                    </a:cubicBezTo>
                    <a:cubicBezTo>
                      <a:pt x="1371" y="1870"/>
                      <a:pt x="1670" y="1332"/>
                      <a:pt x="2145" y="983"/>
                    </a:cubicBezTo>
                    <a:cubicBezTo>
                      <a:pt x="2203" y="940"/>
                      <a:pt x="2262" y="901"/>
                      <a:pt x="2324" y="865"/>
                    </a:cubicBezTo>
                    <a:cubicBezTo>
                      <a:pt x="2335" y="859"/>
                      <a:pt x="2346" y="853"/>
                      <a:pt x="2358" y="847"/>
                    </a:cubicBezTo>
                    <a:lnTo>
                      <a:pt x="2385" y="833"/>
                    </a:lnTo>
                    <a:lnTo>
                      <a:pt x="2391" y="831"/>
                    </a:lnTo>
                    <a:cubicBezTo>
                      <a:pt x="2432" y="808"/>
                      <a:pt x="2471" y="787"/>
                      <a:pt x="2510" y="769"/>
                    </a:cubicBezTo>
                    <a:cubicBezTo>
                      <a:pt x="2525" y="762"/>
                      <a:pt x="2540" y="756"/>
                      <a:pt x="2556" y="750"/>
                    </a:cubicBezTo>
                    <a:lnTo>
                      <a:pt x="2585" y="739"/>
                    </a:lnTo>
                    <a:lnTo>
                      <a:pt x="2598" y="734"/>
                    </a:lnTo>
                    <a:cubicBezTo>
                      <a:pt x="2634" y="719"/>
                      <a:pt x="2668" y="706"/>
                      <a:pt x="2703" y="694"/>
                    </a:cubicBezTo>
                    <a:cubicBezTo>
                      <a:pt x="2720" y="689"/>
                      <a:pt x="2738" y="684"/>
                      <a:pt x="2756" y="679"/>
                    </a:cubicBezTo>
                    <a:lnTo>
                      <a:pt x="2783" y="671"/>
                    </a:lnTo>
                    <a:lnTo>
                      <a:pt x="2792" y="668"/>
                    </a:lnTo>
                    <a:cubicBezTo>
                      <a:pt x="2829" y="657"/>
                      <a:pt x="2864" y="648"/>
                      <a:pt x="2900" y="639"/>
                    </a:cubicBezTo>
                    <a:cubicBezTo>
                      <a:pt x="2919" y="636"/>
                      <a:pt x="2938" y="632"/>
                      <a:pt x="2959" y="629"/>
                    </a:cubicBezTo>
                    <a:lnTo>
                      <a:pt x="2983" y="624"/>
                    </a:lnTo>
                    <a:cubicBezTo>
                      <a:pt x="3021" y="617"/>
                      <a:pt x="3061" y="609"/>
                      <a:pt x="3101" y="605"/>
                    </a:cubicBezTo>
                    <a:cubicBezTo>
                      <a:pt x="3121" y="602"/>
                      <a:pt x="3143" y="601"/>
                      <a:pt x="3166" y="600"/>
                    </a:cubicBezTo>
                    <a:lnTo>
                      <a:pt x="3185" y="597"/>
                    </a:lnTo>
                    <a:cubicBezTo>
                      <a:pt x="3220" y="595"/>
                      <a:pt x="3262" y="591"/>
                      <a:pt x="3301" y="591"/>
                    </a:cubicBezTo>
                    <a:lnTo>
                      <a:pt x="3323" y="591"/>
                    </a:lnTo>
                    <a:cubicBezTo>
                      <a:pt x="3341" y="591"/>
                      <a:pt x="3359" y="591"/>
                      <a:pt x="3375" y="589"/>
                    </a:cubicBezTo>
                    <a:lnTo>
                      <a:pt x="3384" y="589"/>
                    </a:lnTo>
                    <a:cubicBezTo>
                      <a:pt x="3417" y="590"/>
                      <a:pt x="3459" y="591"/>
                      <a:pt x="3501" y="595"/>
                    </a:cubicBezTo>
                    <a:cubicBezTo>
                      <a:pt x="3530" y="596"/>
                      <a:pt x="3557" y="600"/>
                      <a:pt x="3585" y="603"/>
                    </a:cubicBezTo>
                    <a:cubicBezTo>
                      <a:pt x="3628" y="608"/>
                      <a:pt x="3666" y="614"/>
                      <a:pt x="3700" y="620"/>
                    </a:cubicBezTo>
                    <a:cubicBezTo>
                      <a:pt x="3708" y="621"/>
                      <a:pt x="3715" y="623"/>
                      <a:pt x="3722" y="623"/>
                    </a:cubicBezTo>
                    <a:lnTo>
                      <a:pt x="3723" y="623"/>
                    </a:lnTo>
                    <a:cubicBezTo>
                      <a:pt x="3728" y="625"/>
                      <a:pt x="3732" y="626"/>
                      <a:pt x="3735" y="627"/>
                    </a:cubicBezTo>
                    <a:lnTo>
                      <a:pt x="3763" y="632"/>
                    </a:lnTo>
                    <a:cubicBezTo>
                      <a:pt x="3767" y="633"/>
                      <a:pt x="3771" y="633"/>
                      <a:pt x="3774" y="633"/>
                    </a:cubicBezTo>
                    <a:cubicBezTo>
                      <a:pt x="3782" y="633"/>
                      <a:pt x="3790" y="632"/>
                      <a:pt x="3798" y="627"/>
                    </a:cubicBezTo>
                    <a:cubicBezTo>
                      <a:pt x="4091" y="470"/>
                      <a:pt x="4336" y="356"/>
                      <a:pt x="4545" y="279"/>
                    </a:cubicBezTo>
                    <a:cubicBezTo>
                      <a:pt x="4864" y="160"/>
                      <a:pt x="5133" y="101"/>
                      <a:pt x="5348" y="101"/>
                    </a:cubicBezTo>
                    <a:close/>
                    <a:moveTo>
                      <a:pt x="5350" y="1"/>
                    </a:moveTo>
                    <a:cubicBezTo>
                      <a:pt x="5081" y="1"/>
                      <a:pt x="4775" y="85"/>
                      <a:pt x="4511" y="184"/>
                    </a:cubicBezTo>
                    <a:cubicBezTo>
                      <a:pt x="4301" y="262"/>
                      <a:pt x="4059" y="374"/>
                      <a:pt x="3769" y="529"/>
                    </a:cubicBezTo>
                    <a:cubicBezTo>
                      <a:pt x="3765" y="528"/>
                      <a:pt x="3763" y="526"/>
                      <a:pt x="3759" y="526"/>
                    </a:cubicBezTo>
                    <a:cubicBezTo>
                      <a:pt x="3752" y="524"/>
                      <a:pt x="3744" y="524"/>
                      <a:pt x="3735" y="523"/>
                    </a:cubicBezTo>
                    <a:lnTo>
                      <a:pt x="3720" y="520"/>
                    </a:lnTo>
                    <a:cubicBezTo>
                      <a:pt x="3684" y="514"/>
                      <a:pt x="3644" y="508"/>
                      <a:pt x="3598" y="502"/>
                    </a:cubicBezTo>
                    <a:cubicBezTo>
                      <a:pt x="3571" y="499"/>
                      <a:pt x="3541" y="496"/>
                      <a:pt x="3511" y="494"/>
                    </a:cubicBezTo>
                    <a:cubicBezTo>
                      <a:pt x="3466" y="490"/>
                      <a:pt x="3422" y="489"/>
                      <a:pt x="3388" y="488"/>
                    </a:cubicBezTo>
                    <a:lnTo>
                      <a:pt x="3299" y="488"/>
                    </a:lnTo>
                    <a:cubicBezTo>
                      <a:pt x="3257" y="489"/>
                      <a:pt x="3214" y="492"/>
                      <a:pt x="3176" y="495"/>
                    </a:cubicBezTo>
                    <a:lnTo>
                      <a:pt x="3157" y="496"/>
                    </a:lnTo>
                    <a:cubicBezTo>
                      <a:pt x="3134" y="499"/>
                      <a:pt x="3111" y="500"/>
                      <a:pt x="3087" y="502"/>
                    </a:cubicBezTo>
                    <a:cubicBezTo>
                      <a:pt x="3045" y="507"/>
                      <a:pt x="3004" y="516"/>
                      <a:pt x="2965" y="523"/>
                    </a:cubicBezTo>
                    <a:lnTo>
                      <a:pt x="2941" y="526"/>
                    </a:lnTo>
                    <a:cubicBezTo>
                      <a:pt x="2920" y="530"/>
                      <a:pt x="2899" y="534"/>
                      <a:pt x="2877" y="538"/>
                    </a:cubicBezTo>
                    <a:cubicBezTo>
                      <a:pt x="2837" y="548"/>
                      <a:pt x="2800" y="559"/>
                      <a:pt x="2763" y="570"/>
                    </a:cubicBezTo>
                    <a:lnTo>
                      <a:pt x="2754" y="572"/>
                    </a:lnTo>
                    <a:cubicBezTo>
                      <a:pt x="2746" y="575"/>
                      <a:pt x="2738" y="577"/>
                      <a:pt x="2729" y="579"/>
                    </a:cubicBezTo>
                    <a:cubicBezTo>
                      <a:pt x="2710" y="584"/>
                      <a:pt x="2690" y="590"/>
                      <a:pt x="2670" y="596"/>
                    </a:cubicBezTo>
                    <a:cubicBezTo>
                      <a:pt x="2632" y="609"/>
                      <a:pt x="2595" y="624"/>
                      <a:pt x="2558" y="639"/>
                    </a:cubicBezTo>
                    <a:lnTo>
                      <a:pt x="2546" y="644"/>
                    </a:lnTo>
                    <a:cubicBezTo>
                      <a:pt x="2537" y="648"/>
                      <a:pt x="2528" y="651"/>
                      <a:pt x="2520" y="655"/>
                    </a:cubicBezTo>
                    <a:cubicBezTo>
                      <a:pt x="2503" y="661"/>
                      <a:pt x="2485" y="668"/>
                      <a:pt x="2467" y="675"/>
                    </a:cubicBezTo>
                    <a:cubicBezTo>
                      <a:pt x="2425" y="695"/>
                      <a:pt x="2383" y="718"/>
                      <a:pt x="2342" y="740"/>
                    </a:cubicBezTo>
                    <a:lnTo>
                      <a:pt x="2336" y="743"/>
                    </a:lnTo>
                    <a:cubicBezTo>
                      <a:pt x="2328" y="748"/>
                      <a:pt x="2320" y="751"/>
                      <a:pt x="2312" y="756"/>
                    </a:cubicBezTo>
                    <a:cubicBezTo>
                      <a:pt x="2299" y="762"/>
                      <a:pt x="2286" y="769"/>
                      <a:pt x="2271" y="778"/>
                    </a:cubicBezTo>
                    <a:cubicBezTo>
                      <a:pt x="2207" y="815"/>
                      <a:pt x="2144" y="856"/>
                      <a:pt x="2084" y="900"/>
                    </a:cubicBezTo>
                    <a:cubicBezTo>
                      <a:pt x="1591" y="1263"/>
                      <a:pt x="1277" y="1821"/>
                      <a:pt x="1224" y="2432"/>
                    </a:cubicBezTo>
                    <a:cubicBezTo>
                      <a:pt x="789" y="2872"/>
                      <a:pt x="456" y="3297"/>
                      <a:pt x="264" y="3661"/>
                    </a:cubicBezTo>
                    <a:cubicBezTo>
                      <a:pt x="39" y="4086"/>
                      <a:pt x="1" y="4425"/>
                      <a:pt x="150" y="4669"/>
                    </a:cubicBezTo>
                    <a:cubicBezTo>
                      <a:pt x="205" y="4760"/>
                      <a:pt x="287" y="4833"/>
                      <a:pt x="384" y="4880"/>
                    </a:cubicBezTo>
                    <a:cubicBezTo>
                      <a:pt x="489" y="4930"/>
                      <a:pt x="614" y="4955"/>
                      <a:pt x="760" y="4955"/>
                    </a:cubicBezTo>
                    <a:cubicBezTo>
                      <a:pt x="989" y="4955"/>
                      <a:pt x="1269" y="4893"/>
                      <a:pt x="1598" y="4772"/>
                    </a:cubicBezTo>
                    <a:cubicBezTo>
                      <a:pt x="1789" y="4701"/>
                      <a:pt x="2003" y="4601"/>
                      <a:pt x="2274" y="4462"/>
                    </a:cubicBezTo>
                    <a:cubicBezTo>
                      <a:pt x="2320" y="4488"/>
                      <a:pt x="2370" y="4515"/>
                      <a:pt x="2420" y="4539"/>
                    </a:cubicBezTo>
                    <a:cubicBezTo>
                      <a:pt x="2435" y="4546"/>
                      <a:pt x="2450" y="4553"/>
                      <a:pt x="2465" y="4559"/>
                    </a:cubicBezTo>
                    <a:lnTo>
                      <a:pt x="2483" y="4566"/>
                    </a:lnTo>
                    <a:cubicBezTo>
                      <a:pt x="2522" y="4585"/>
                      <a:pt x="2558" y="4599"/>
                      <a:pt x="2593" y="4612"/>
                    </a:cubicBezTo>
                    <a:cubicBezTo>
                      <a:pt x="2617" y="4622"/>
                      <a:pt x="2641" y="4630"/>
                      <a:pt x="2664" y="4637"/>
                    </a:cubicBezTo>
                    <a:cubicBezTo>
                      <a:pt x="2698" y="4649"/>
                      <a:pt x="2734" y="4660"/>
                      <a:pt x="2775" y="4671"/>
                    </a:cubicBezTo>
                    <a:lnTo>
                      <a:pt x="2793" y="4677"/>
                    </a:lnTo>
                    <a:cubicBezTo>
                      <a:pt x="2811" y="4682"/>
                      <a:pt x="2828" y="4687"/>
                      <a:pt x="2846" y="4690"/>
                    </a:cubicBezTo>
                    <a:cubicBezTo>
                      <a:pt x="2890" y="4701"/>
                      <a:pt x="2938" y="4711"/>
                      <a:pt x="2991" y="4720"/>
                    </a:cubicBezTo>
                    <a:cubicBezTo>
                      <a:pt x="3018" y="4724"/>
                      <a:pt x="3044" y="4728"/>
                      <a:pt x="3074" y="4732"/>
                    </a:cubicBezTo>
                    <a:cubicBezTo>
                      <a:pt x="3111" y="4737"/>
                      <a:pt x="3157" y="4742"/>
                      <a:pt x="3203" y="4746"/>
                    </a:cubicBezTo>
                    <a:cubicBezTo>
                      <a:pt x="3226" y="4747"/>
                      <a:pt x="3248" y="4748"/>
                      <a:pt x="3271" y="4748"/>
                    </a:cubicBezTo>
                    <a:lnTo>
                      <a:pt x="3286" y="4748"/>
                    </a:lnTo>
                    <a:cubicBezTo>
                      <a:pt x="3325" y="4749"/>
                      <a:pt x="3357" y="4749"/>
                      <a:pt x="3388" y="4749"/>
                    </a:cubicBezTo>
                    <a:cubicBezTo>
                      <a:pt x="3418" y="4748"/>
                      <a:pt x="3448" y="4747"/>
                      <a:pt x="3477" y="4746"/>
                    </a:cubicBezTo>
                    <a:cubicBezTo>
                      <a:pt x="3512" y="4743"/>
                      <a:pt x="3547" y="4740"/>
                      <a:pt x="3575" y="4737"/>
                    </a:cubicBezTo>
                    <a:lnTo>
                      <a:pt x="3595" y="4735"/>
                    </a:lnTo>
                    <a:cubicBezTo>
                      <a:pt x="3616" y="4732"/>
                      <a:pt x="3639" y="4730"/>
                      <a:pt x="3663" y="4726"/>
                    </a:cubicBezTo>
                    <a:cubicBezTo>
                      <a:pt x="3703" y="4720"/>
                      <a:pt x="3744" y="4713"/>
                      <a:pt x="3783" y="4705"/>
                    </a:cubicBezTo>
                    <a:cubicBezTo>
                      <a:pt x="3822" y="4695"/>
                      <a:pt x="3863" y="4685"/>
                      <a:pt x="3905" y="4675"/>
                    </a:cubicBezTo>
                    <a:lnTo>
                      <a:pt x="3930" y="4667"/>
                    </a:lnTo>
                    <a:cubicBezTo>
                      <a:pt x="3953" y="4661"/>
                      <a:pt x="3974" y="4655"/>
                      <a:pt x="3997" y="4648"/>
                    </a:cubicBezTo>
                    <a:cubicBezTo>
                      <a:pt x="4001" y="4647"/>
                      <a:pt x="4005" y="4646"/>
                      <a:pt x="4007" y="4643"/>
                    </a:cubicBezTo>
                    <a:cubicBezTo>
                      <a:pt x="5120" y="4283"/>
                      <a:pt x="5733" y="3092"/>
                      <a:pt x="5380" y="1976"/>
                    </a:cubicBezTo>
                    <a:cubicBezTo>
                      <a:pt x="6138" y="1043"/>
                      <a:pt x="6114" y="542"/>
                      <a:pt x="5958" y="287"/>
                    </a:cubicBezTo>
                    <a:cubicBezTo>
                      <a:pt x="5830" y="77"/>
                      <a:pt x="5606" y="1"/>
                      <a:pt x="53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723" name="Google Shape;4723;p65"/>
          <p:cNvGrpSpPr/>
          <p:nvPr/>
        </p:nvGrpSpPr>
        <p:grpSpPr>
          <a:xfrm rot="-1232115">
            <a:off x="355728" y="4169378"/>
            <a:ext cx="453995" cy="624045"/>
            <a:chOff x="3218067" y="2452359"/>
            <a:chExt cx="453973" cy="624016"/>
          </a:xfrm>
        </p:grpSpPr>
        <p:grpSp>
          <p:nvGrpSpPr>
            <p:cNvPr id="4724" name="Google Shape;4724;p65"/>
            <p:cNvGrpSpPr/>
            <p:nvPr/>
          </p:nvGrpSpPr>
          <p:grpSpPr>
            <a:xfrm>
              <a:off x="3218067" y="2452359"/>
              <a:ext cx="453973" cy="624016"/>
              <a:chOff x="5242038" y="4257175"/>
              <a:chExt cx="218225" cy="299950"/>
            </a:xfrm>
          </p:grpSpPr>
          <p:sp>
            <p:nvSpPr>
              <p:cNvPr id="4725" name="Google Shape;4725;p65"/>
              <p:cNvSpPr/>
              <p:nvPr/>
            </p:nvSpPr>
            <p:spPr>
              <a:xfrm>
                <a:off x="5390138" y="4545375"/>
                <a:ext cx="3775" cy="1775"/>
              </a:xfrm>
              <a:custGeom>
                <a:avLst/>
                <a:gdLst/>
                <a:ahLst/>
                <a:cxnLst/>
                <a:rect l="l" t="t" r="r" b="b"/>
                <a:pathLst>
                  <a:path w="151" h="71" extrusionOk="0">
                    <a:moveTo>
                      <a:pt x="151" y="1"/>
                    </a:moveTo>
                    <a:cubicBezTo>
                      <a:pt x="100" y="25"/>
                      <a:pt x="51" y="48"/>
                      <a:pt x="1" y="71"/>
                    </a:cubicBezTo>
                    <a:cubicBezTo>
                      <a:pt x="51" y="48"/>
                      <a:pt x="102" y="25"/>
                      <a:pt x="151" y="1"/>
                    </a:cubicBezTo>
                    <a:close/>
                  </a:path>
                </a:pathLst>
              </a:custGeom>
              <a:solidFill>
                <a:srgbClr val="F7581E"/>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6" name="Google Shape;4726;p65"/>
              <p:cNvSpPr/>
              <p:nvPr/>
            </p:nvSpPr>
            <p:spPr>
              <a:xfrm>
                <a:off x="5385513" y="4547650"/>
                <a:ext cx="3425" cy="1375"/>
              </a:xfrm>
              <a:custGeom>
                <a:avLst/>
                <a:gdLst/>
                <a:ahLst/>
                <a:cxnLst/>
                <a:rect l="l" t="t" r="r" b="b"/>
                <a:pathLst>
                  <a:path w="137" h="55" extrusionOk="0">
                    <a:moveTo>
                      <a:pt x="136" y="0"/>
                    </a:moveTo>
                    <a:lnTo>
                      <a:pt x="136" y="0"/>
                    </a:lnTo>
                    <a:cubicBezTo>
                      <a:pt x="92" y="18"/>
                      <a:pt x="46" y="36"/>
                      <a:pt x="0" y="54"/>
                    </a:cubicBezTo>
                    <a:cubicBezTo>
                      <a:pt x="46" y="37"/>
                      <a:pt x="92" y="18"/>
                      <a:pt x="136" y="0"/>
                    </a:cubicBezTo>
                    <a:close/>
                  </a:path>
                </a:pathLst>
              </a:custGeom>
              <a:solidFill>
                <a:srgbClr val="F7581E"/>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7" name="Google Shape;4727;p65"/>
              <p:cNvSpPr/>
              <p:nvPr/>
            </p:nvSpPr>
            <p:spPr>
              <a:xfrm>
                <a:off x="5380763" y="4549575"/>
                <a:ext cx="3250" cy="1100"/>
              </a:xfrm>
              <a:custGeom>
                <a:avLst/>
                <a:gdLst/>
                <a:ahLst/>
                <a:cxnLst/>
                <a:rect l="l" t="t" r="r" b="b"/>
                <a:pathLst>
                  <a:path w="130" h="44" extrusionOk="0">
                    <a:moveTo>
                      <a:pt x="129" y="0"/>
                    </a:moveTo>
                    <a:cubicBezTo>
                      <a:pt x="87" y="14"/>
                      <a:pt x="44" y="30"/>
                      <a:pt x="1" y="43"/>
                    </a:cubicBezTo>
                    <a:cubicBezTo>
                      <a:pt x="44" y="30"/>
                      <a:pt x="87" y="14"/>
                      <a:pt x="129" y="0"/>
                    </a:cubicBezTo>
                    <a:close/>
                  </a:path>
                </a:pathLst>
              </a:custGeom>
              <a:solidFill>
                <a:srgbClr val="F7581E"/>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8" name="Google Shape;4728;p65"/>
              <p:cNvSpPr/>
              <p:nvPr/>
            </p:nvSpPr>
            <p:spPr>
              <a:xfrm>
                <a:off x="5375913" y="4551175"/>
                <a:ext cx="3150" cy="925"/>
              </a:xfrm>
              <a:custGeom>
                <a:avLst/>
                <a:gdLst/>
                <a:ahLst/>
                <a:cxnLst/>
                <a:rect l="l" t="t" r="r" b="b"/>
                <a:pathLst>
                  <a:path w="126" h="37" extrusionOk="0">
                    <a:moveTo>
                      <a:pt x="126" y="1"/>
                    </a:moveTo>
                    <a:cubicBezTo>
                      <a:pt x="84" y="14"/>
                      <a:pt x="43" y="26"/>
                      <a:pt x="1" y="37"/>
                    </a:cubicBezTo>
                    <a:cubicBezTo>
                      <a:pt x="43" y="26"/>
                      <a:pt x="85" y="14"/>
                      <a:pt x="126" y="1"/>
                    </a:cubicBezTo>
                    <a:close/>
                  </a:path>
                </a:pathLst>
              </a:custGeom>
              <a:solidFill>
                <a:srgbClr val="F7581E"/>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9" name="Google Shape;4729;p65"/>
              <p:cNvSpPr/>
              <p:nvPr/>
            </p:nvSpPr>
            <p:spPr>
              <a:xfrm>
                <a:off x="5355213" y="4555300"/>
                <a:ext cx="3575" cy="300"/>
              </a:xfrm>
              <a:custGeom>
                <a:avLst/>
                <a:gdLst/>
                <a:ahLst/>
                <a:cxnLst/>
                <a:rect l="l" t="t" r="r" b="b"/>
                <a:pathLst>
                  <a:path w="143" h="12" extrusionOk="0">
                    <a:moveTo>
                      <a:pt x="143" y="1"/>
                    </a:moveTo>
                    <a:cubicBezTo>
                      <a:pt x="96" y="4"/>
                      <a:pt x="49" y="8"/>
                      <a:pt x="1" y="11"/>
                    </a:cubicBezTo>
                    <a:cubicBezTo>
                      <a:pt x="49" y="8"/>
                      <a:pt x="96" y="4"/>
                      <a:pt x="143" y="1"/>
                    </a:cubicBezTo>
                    <a:close/>
                  </a:path>
                </a:pathLst>
              </a:custGeom>
              <a:solidFill>
                <a:srgbClr val="F7581E"/>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0" name="Google Shape;4730;p65"/>
              <p:cNvSpPr/>
              <p:nvPr/>
            </p:nvSpPr>
            <p:spPr>
              <a:xfrm>
                <a:off x="5360713" y="4554650"/>
                <a:ext cx="3250" cy="425"/>
              </a:xfrm>
              <a:custGeom>
                <a:avLst/>
                <a:gdLst/>
                <a:ahLst/>
                <a:cxnLst/>
                <a:rect l="l" t="t" r="r" b="b"/>
                <a:pathLst>
                  <a:path w="130" h="17" extrusionOk="0">
                    <a:moveTo>
                      <a:pt x="129" y="0"/>
                    </a:moveTo>
                    <a:cubicBezTo>
                      <a:pt x="87" y="6"/>
                      <a:pt x="44" y="12"/>
                      <a:pt x="1" y="17"/>
                    </a:cubicBezTo>
                    <a:cubicBezTo>
                      <a:pt x="44" y="12"/>
                      <a:pt x="87" y="6"/>
                      <a:pt x="129" y="0"/>
                    </a:cubicBezTo>
                    <a:close/>
                  </a:path>
                </a:pathLst>
              </a:custGeom>
              <a:solidFill>
                <a:srgbClr val="F7581E"/>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1" name="Google Shape;4731;p65"/>
              <p:cNvSpPr/>
              <p:nvPr/>
            </p:nvSpPr>
            <p:spPr>
              <a:xfrm>
                <a:off x="5348238" y="4555700"/>
                <a:ext cx="5325" cy="150"/>
              </a:xfrm>
              <a:custGeom>
                <a:avLst/>
                <a:gdLst/>
                <a:ahLst/>
                <a:cxnLst/>
                <a:rect l="l" t="t" r="r" b="b"/>
                <a:pathLst>
                  <a:path w="213" h="6" extrusionOk="0">
                    <a:moveTo>
                      <a:pt x="212" y="0"/>
                    </a:moveTo>
                    <a:cubicBezTo>
                      <a:pt x="143" y="4"/>
                      <a:pt x="72" y="5"/>
                      <a:pt x="1" y="5"/>
                    </a:cubicBezTo>
                    <a:cubicBezTo>
                      <a:pt x="72" y="5"/>
                      <a:pt x="143" y="4"/>
                      <a:pt x="212" y="0"/>
                    </a:cubicBezTo>
                    <a:close/>
                  </a:path>
                </a:pathLst>
              </a:custGeom>
              <a:solidFill>
                <a:srgbClr val="F7581E"/>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2" name="Google Shape;4732;p65"/>
              <p:cNvSpPr/>
              <p:nvPr/>
            </p:nvSpPr>
            <p:spPr>
              <a:xfrm>
                <a:off x="5370988" y="4552600"/>
                <a:ext cx="3100" cy="750"/>
              </a:xfrm>
              <a:custGeom>
                <a:avLst/>
                <a:gdLst/>
                <a:ahLst/>
                <a:cxnLst/>
                <a:rect l="l" t="t" r="r" b="b"/>
                <a:pathLst>
                  <a:path w="124" h="30" extrusionOk="0">
                    <a:moveTo>
                      <a:pt x="123" y="0"/>
                    </a:moveTo>
                    <a:lnTo>
                      <a:pt x="123" y="0"/>
                    </a:lnTo>
                    <a:cubicBezTo>
                      <a:pt x="83" y="10"/>
                      <a:pt x="42" y="20"/>
                      <a:pt x="1" y="29"/>
                    </a:cubicBezTo>
                    <a:cubicBezTo>
                      <a:pt x="42" y="20"/>
                      <a:pt x="83" y="11"/>
                      <a:pt x="123" y="0"/>
                    </a:cubicBezTo>
                    <a:close/>
                  </a:path>
                </a:pathLst>
              </a:custGeom>
              <a:solidFill>
                <a:srgbClr val="F7581E"/>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3" name="Google Shape;4733;p65"/>
              <p:cNvSpPr/>
              <p:nvPr/>
            </p:nvSpPr>
            <p:spPr>
              <a:xfrm>
                <a:off x="5365913" y="4553750"/>
                <a:ext cx="3150" cy="575"/>
              </a:xfrm>
              <a:custGeom>
                <a:avLst/>
                <a:gdLst/>
                <a:ahLst/>
                <a:cxnLst/>
                <a:rect l="l" t="t" r="r" b="b"/>
                <a:pathLst>
                  <a:path w="126" h="23" extrusionOk="0">
                    <a:moveTo>
                      <a:pt x="126" y="0"/>
                    </a:moveTo>
                    <a:cubicBezTo>
                      <a:pt x="85" y="8"/>
                      <a:pt x="43" y="16"/>
                      <a:pt x="1" y="23"/>
                    </a:cubicBezTo>
                    <a:cubicBezTo>
                      <a:pt x="43" y="16"/>
                      <a:pt x="85" y="8"/>
                      <a:pt x="126" y="0"/>
                    </a:cubicBezTo>
                    <a:close/>
                  </a:path>
                </a:pathLst>
              </a:custGeom>
              <a:solidFill>
                <a:srgbClr val="F7581E"/>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4" name="Google Shape;4734;p65"/>
              <p:cNvSpPr/>
              <p:nvPr/>
            </p:nvSpPr>
            <p:spPr>
              <a:xfrm>
                <a:off x="5374063" y="4552075"/>
                <a:ext cx="1875" cy="550"/>
              </a:xfrm>
              <a:custGeom>
                <a:avLst/>
                <a:gdLst/>
                <a:ahLst/>
                <a:cxnLst/>
                <a:rect l="l" t="t" r="r" b="b"/>
                <a:pathLst>
                  <a:path w="75" h="22" extrusionOk="0">
                    <a:moveTo>
                      <a:pt x="75" y="1"/>
                    </a:moveTo>
                    <a:cubicBezTo>
                      <a:pt x="51" y="8"/>
                      <a:pt x="26" y="15"/>
                      <a:pt x="0" y="21"/>
                    </a:cubicBezTo>
                    <a:cubicBezTo>
                      <a:pt x="26" y="15"/>
                      <a:pt x="51" y="8"/>
                      <a:pt x="75" y="1"/>
                    </a:cubicBezTo>
                    <a:close/>
                  </a:path>
                </a:pathLst>
              </a:custGeom>
              <a:solidFill>
                <a:srgbClr val="F7581E"/>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5" name="Google Shape;4735;p65"/>
              <p:cNvSpPr/>
              <p:nvPr/>
            </p:nvSpPr>
            <p:spPr>
              <a:xfrm>
                <a:off x="5379038" y="4550650"/>
                <a:ext cx="1750" cy="550"/>
              </a:xfrm>
              <a:custGeom>
                <a:avLst/>
                <a:gdLst/>
                <a:ahLst/>
                <a:cxnLst/>
                <a:rect l="l" t="t" r="r" b="b"/>
                <a:pathLst>
                  <a:path w="70" h="22" extrusionOk="0">
                    <a:moveTo>
                      <a:pt x="70" y="0"/>
                    </a:moveTo>
                    <a:cubicBezTo>
                      <a:pt x="47" y="9"/>
                      <a:pt x="24" y="16"/>
                      <a:pt x="1" y="22"/>
                    </a:cubicBezTo>
                    <a:cubicBezTo>
                      <a:pt x="24" y="16"/>
                      <a:pt x="47" y="9"/>
                      <a:pt x="70" y="0"/>
                    </a:cubicBezTo>
                    <a:close/>
                  </a:path>
                </a:pathLst>
              </a:custGeom>
              <a:solidFill>
                <a:srgbClr val="F7581E"/>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6" name="Google Shape;4736;p65"/>
              <p:cNvSpPr/>
              <p:nvPr/>
            </p:nvSpPr>
            <p:spPr>
              <a:xfrm>
                <a:off x="5369038" y="4553325"/>
                <a:ext cx="1975" cy="450"/>
              </a:xfrm>
              <a:custGeom>
                <a:avLst/>
                <a:gdLst/>
                <a:ahLst/>
                <a:cxnLst/>
                <a:rect l="l" t="t" r="r" b="b"/>
                <a:pathLst>
                  <a:path w="79" h="18" extrusionOk="0">
                    <a:moveTo>
                      <a:pt x="79" y="0"/>
                    </a:moveTo>
                    <a:cubicBezTo>
                      <a:pt x="52" y="6"/>
                      <a:pt x="27" y="12"/>
                      <a:pt x="1" y="17"/>
                    </a:cubicBezTo>
                    <a:cubicBezTo>
                      <a:pt x="27" y="12"/>
                      <a:pt x="54" y="6"/>
                      <a:pt x="79" y="0"/>
                    </a:cubicBezTo>
                    <a:close/>
                  </a:path>
                </a:pathLst>
              </a:custGeom>
              <a:solidFill>
                <a:srgbClr val="F7581E"/>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7" name="Google Shape;4737;p65"/>
              <p:cNvSpPr/>
              <p:nvPr/>
            </p:nvSpPr>
            <p:spPr>
              <a:xfrm>
                <a:off x="5363938" y="4554300"/>
                <a:ext cx="2000" cy="375"/>
              </a:xfrm>
              <a:custGeom>
                <a:avLst/>
                <a:gdLst/>
                <a:ahLst/>
                <a:cxnLst/>
                <a:rect l="l" t="t" r="r" b="b"/>
                <a:pathLst>
                  <a:path w="80" h="15" extrusionOk="0">
                    <a:moveTo>
                      <a:pt x="80" y="1"/>
                    </a:moveTo>
                    <a:cubicBezTo>
                      <a:pt x="53" y="6"/>
                      <a:pt x="27" y="11"/>
                      <a:pt x="0" y="14"/>
                    </a:cubicBezTo>
                    <a:cubicBezTo>
                      <a:pt x="27" y="11"/>
                      <a:pt x="53" y="6"/>
                      <a:pt x="80" y="1"/>
                    </a:cubicBezTo>
                    <a:close/>
                  </a:path>
                </a:pathLst>
              </a:custGeom>
              <a:solidFill>
                <a:srgbClr val="F7581E"/>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8" name="Google Shape;4738;p65"/>
              <p:cNvSpPr/>
              <p:nvPr/>
            </p:nvSpPr>
            <p:spPr>
              <a:xfrm>
                <a:off x="5384013" y="4549000"/>
                <a:ext cx="1525" cy="575"/>
              </a:xfrm>
              <a:custGeom>
                <a:avLst/>
                <a:gdLst/>
                <a:ahLst/>
                <a:cxnLst/>
                <a:rect l="l" t="t" r="r" b="b"/>
                <a:pathLst>
                  <a:path w="61" h="23" extrusionOk="0">
                    <a:moveTo>
                      <a:pt x="60" y="0"/>
                    </a:moveTo>
                    <a:cubicBezTo>
                      <a:pt x="40" y="7"/>
                      <a:pt x="20" y="15"/>
                      <a:pt x="0" y="23"/>
                    </a:cubicBezTo>
                    <a:cubicBezTo>
                      <a:pt x="20" y="15"/>
                      <a:pt x="40" y="7"/>
                      <a:pt x="60" y="0"/>
                    </a:cubicBezTo>
                    <a:close/>
                  </a:path>
                </a:pathLst>
              </a:custGeom>
              <a:solidFill>
                <a:srgbClr val="F7581E"/>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9" name="Google Shape;4739;p65"/>
              <p:cNvSpPr/>
              <p:nvPr/>
            </p:nvSpPr>
            <p:spPr>
              <a:xfrm>
                <a:off x="5353538" y="4555575"/>
                <a:ext cx="1700" cy="150"/>
              </a:xfrm>
              <a:custGeom>
                <a:avLst/>
                <a:gdLst/>
                <a:ahLst/>
                <a:cxnLst/>
                <a:rect l="l" t="t" r="r" b="b"/>
                <a:pathLst>
                  <a:path w="68" h="6" extrusionOk="0">
                    <a:moveTo>
                      <a:pt x="0" y="5"/>
                    </a:moveTo>
                    <a:cubicBezTo>
                      <a:pt x="23" y="4"/>
                      <a:pt x="46" y="2"/>
                      <a:pt x="68" y="0"/>
                    </a:cubicBezTo>
                    <a:cubicBezTo>
                      <a:pt x="46" y="2"/>
                      <a:pt x="23" y="4"/>
                      <a:pt x="0" y="5"/>
                    </a:cubicBezTo>
                    <a:close/>
                  </a:path>
                </a:pathLst>
              </a:custGeom>
              <a:solidFill>
                <a:srgbClr val="F7581E"/>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0" name="Google Shape;4740;p65"/>
              <p:cNvSpPr/>
              <p:nvPr/>
            </p:nvSpPr>
            <p:spPr>
              <a:xfrm>
                <a:off x="5358763" y="4555050"/>
                <a:ext cx="1975" cy="275"/>
              </a:xfrm>
              <a:custGeom>
                <a:avLst/>
                <a:gdLst/>
                <a:ahLst/>
                <a:cxnLst/>
                <a:rect l="l" t="t" r="r" b="b"/>
                <a:pathLst>
                  <a:path w="79" h="11" extrusionOk="0">
                    <a:moveTo>
                      <a:pt x="79" y="1"/>
                    </a:moveTo>
                    <a:cubicBezTo>
                      <a:pt x="52" y="3"/>
                      <a:pt x="27" y="7"/>
                      <a:pt x="1" y="11"/>
                    </a:cubicBezTo>
                    <a:cubicBezTo>
                      <a:pt x="27" y="7"/>
                      <a:pt x="52" y="5"/>
                      <a:pt x="79" y="1"/>
                    </a:cubicBezTo>
                    <a:close/>
                  </a:path>
                </a:pathLst>
              </a:custGeom>
              <a:solidFill>
                <a:srgbClr val="F7581E"/>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1" name="Google Shape;4741;p65"/>
              <p:cNvSpPr/>
              <p:nvPr/>
            </p:nvSpPr>
            <p:spPr>
              <a:xfrm>
                <a:off x="5388913" y="4547100"/>
                <a:ext cx="1250" cy="525"/>
              </a:xfrm>
              <a:custGeom>
                <a:avLst/>
                <a:gdLst/>
                <a:ahLst/>
                <a:cxnLst/>
                <a:rect l="l" t="t" r="r" b="b"/>
                <a:pathLst>
                  <a:path w="50" h="21" extrusionOk="0">
                    <a:moveTo>
                      <a:pt x="50" y="0"/>
                    </a:moveTo>
                    <a:cubicBezTo>
                      <a:pt x="33" y="8"/>
                      <a:pt x="16" y="15"/>
                      <a:pt x="0" y="21"/>
                    </a:cubicBezTo>
                    <a:cubicBezTo>
                      <a:pt x="16" y="15"/>
                      <a:pt x="33" y="8"/>
                      <a:pt x="50" y="0"/>
                    </a:cubicBezTo>
                    <a:close/>
                  </a:path>
                </a:pathLst>
              </a:custGeom>
              <a:solidFill>
                <a:srgbClr val="F7581E"/>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2" name="Google Shape;4742;p65"/>
              <p:cNvSpPr/>
              <p:nvPr/>
            </p:nvSpPr>
            <p:spPr>
              <a:xfrm>
                <a:off x="5393888" y="4545025"/>
                <a:ext cx="775" cy="375"/>
              </a:xfrm>
              <a:custGeom>
                <a:avLst/>
                <a:gdLst/>
                <a:ahLst/>
                <a:cxnLst/>
                <a:rect l="l" t="t" r="r" b="b"/>
                <a:pathLst>
                  <a:path w="31" h="15" extrusionOk="0">
                    <a:moveTo>
                      <a:pt x="31" y="0"/>
                    </a:moveTo>
                    <a:lnTo>
                      <a:pt x="1" y="15"/>
                    </a:lnTo>
                    <a:close/>
                  </a:path>
                </a:pathLst>
              </a:custGeom>
              <a:solidFill>
                <a:srgbClr val="F7581E"/>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3" name="Google Shape;4743;p65"/>
              <p:cNvSpPr/>
              <p:nvPr/>
            </p:nvSpPr>
            <p:spPr>
              <a:xfrm>
                <a:off x="5243313" y="4258425"/>
                <a:ext cx="210475" cy="297375"/>
              </a:xfrm>
              <a:custGeom>
                <a:avLst/>
                <a:gdLst/>
                <a:ahLst/>
                <a:cxnLst/>
                <a:rect l="l" t="t" r="r" b="b"/>
                <a:pathLst>
                  <a:path w="8419" h="11895" extrusionOk="0">
                    <a:moveTo>
                      <a:pt x="4224" y="0"/>
                    </a:moveTo>
                    <a:cubicBezTo>
                      <a:pt x="4210" y="0"/>
                      <a:pt x="4197" y="1"/>
                      <a:pt x="4183" y="2"/>
                    </a:cubicBezTo>
                    <a:cubicBezTo>
                      <a:pt x="4179" y="2"/>
                      <a:pt x="4175" y="2"/>
                      <a:pt x="4170" y="3"/>
                    </a:cubicBezTo>
                    <a:cubicBezTo>
                      <a:pt x="4138" y="4"/>
                      <a:pt x="4107" y="5"/>
                      <a:pt x="4075" y="9"/>
                    </a:cubicBezTo>
                    <a:lnTo>
                      <a:pt x="4074" y="9"/>
                    </a:lnTo>
                    <a:cubicBezTo>
                      <a:pt x="3727" y="47"/>
                      <a:pt x="3450" y="200"/>
                      <a:pt x="3337" y="271"/>
                    </a:cubicBezTo>
                    <a:lnTo>
                      <a:pt x="3335" y="273"/>
                    </a:lnTo>
                    <a:lnTo>
                      <a:pt x="3335" y="52"/>
                    </a:lnTo>
                    <a:cubicBezTo>
                      <a:pt x="3333" y="19"/>
                      <a:pt x="3308" y="3"/>
                      <a:pt x="3283" y="3"/>
                    </a:cubicBezTo>
                    <a:cubicBezTo>
                      <a:pt x="3257" y="3"/>
                      <a:pt x="3232" y="19"/>
                      <a:pt x="3230" y="52"/>
                    </a:cubicBezTo>
                    <a:lnTo>
                      <a:pt x="3230" y="3618"/>
                    </a:lnTo>
                    <a:cubicBezTo>
                      <a:pt x="2830" y="3711"/>
                      <a:pt x="2445" y="3864"/>
                      <a:pt x="2088" y="4071"/>
                    </a:cubicBezTo>
                    <a:cubicBezTo>
                      <a:pt x="1856" y="4207"/>
                      <a:pt x="1638" y="4364"/>
                      <a:pt x="1436" y="4541"/>
                    </a:cubicBezTo>
                    <a:lnTo>
                      <a:pt x="1431" y="4544"/>
                    </a:lnTo>
                    <a:cubicBezTo>
                      <a:pt x="1297" y="4662"/>
                      <a:pt x="1171" y="4787"/>
                      <a:pt x="1053" y="4921"/>
                    </a:cubicBezTo>
                    <a:lnTo>
                      <a:pt x="1046" y="4929"/>
                    </a:lnTo>
                    <a:cubicBezTo>
                      <a:pt x="992" y="4990"/>
                      <a:pt x="939" y="5054"/>
                      <a:pt x="889" y="5120"/>
                    </a:cubicBezTo>
                    <a:lnTo>
                      <a:pt x="873" y="5138"/>
                    </a:lnTo>
                    <a:cubicBezTo>
                      <a:pt x="768" y="5275"/>
                      <a:pt x="671" y="5418"/>
                      <a:pt x="583" y="5567"/>
                    </a:cubicBezTo>
                    <a:cubicBezTo>
                      <a:pt x="577" y="5576"/>
                      <a:pt x="571" y="5586"/>
                      <a:pt x="565" y="5597"/>
                    </a:cubicBezTo>
                    <a:cubicBezTo>
                      <a:pt x="529" y="5660"/>
                      <a:pt x="493" y="5725"/>
                      <a:pt x="461" y="5790"/>
                    </a:cubicBezTo>
                    <a:cubicBezTo>
                      <a:pt x="454" y="5804"/>
                      <a:pt x="445" y="5817"/>
                      <a:pt x="439" y="5832"/>
                    </a:cubicBezTo>
                    <a:cubicBezTo>
                      <a:pt x="363" y="5982"/>
                      <a:pt x="297" y="6138"/>
                      <a:pt x="241" y="6297"/>
                    </a:cubicBezTo>
                    <a:cubicBezTo>
                      <a:pt x="235" y="6315"/>
                      <a:pt x="229" y="6334"/>
                      <a:pt x="223" y="6352"/>
                    </a:cubicBezTo>
                    <a:cubicBezTo>
                      <a:pt x="201" y="6415"/>
                      <a:pt x="182" y="6478"/>
                      <a:pt x="164" y="6542"/>
                    </a:cubicBezTo>
                    <a:cubicBezTo>
                      <a:pt x="158" y="6563"/>
                      <a:pt x="151" y="6584"/>
                      <a:pt x="146" y="6605"/>
                    </a:cubicBezTo>
                    <a:cubicBezTo>
                      <a:pt x="101" y="6768"/>
                      <a:pt x="68" y="6933"/>
                      <a:pt x="44" y="7101"/>
                    </a:cubicBezTo>
                    <a:cubicBezTo>
                      <a:pt x="40" y="7125"/>
                      <a:pt x="38" y="7149"/>
                      <a:pt x="34" y="7173"/>
                    </a:cubicBezTo>
                    <a:cubicBezTo>
                      <a:pt x="27" y="7236"/>
                      <a:pt x="21" y="7299"/>
                      <a:pt x="15" y="7363"/>
                    </a:cubicBezTo>
                    <a:cubicBezTo>
                      <a:pt x="14" y="7388"/>
                      <a:pt x="11" y="7414"/>
                      <a:pt x="9" y="7439"/>
                    </a:cubicBezTo>
                    <a:cubicBezTo>
                      <a:pt x="4" y="7524"/>
                      <a:pt x="0" y="7611"/>
                      <a:pt x="0" y="7697"/>
                    </a:cubicBezTo>
                    <a:cubicBezTo>
                      <a:pt x="0" y="10016"/>
                      <a:pt x="1880" y="11895"/>
                      <a:pt x="4198" y="11895"/>
                    </a:cubicBezTo>
                    <a:cubicBezTo>
                      <a:pt x="4269" y="11895"/>
                      <a:pt x="4340" y="11894"/>
                      <a:pt x="4409" y="11890"/>
                    </a:cubicBezTo>
                    <a:cubicBezTo>
                      <a:pt x="4432" y="11889"/>
                      <a:pt x="4455" y="11886"/>
                      <a:pt x="4477" y="11885"/>
                    </a:cubicBezTo>
                    <a:cubicBezTo>
                      <a:pt x="4525" y="11882"/>
                      <a:pt x="4572" y="11879"/>
                      <a:pt x="4619" y="11874"/>
                    </a:cubicBezTo>
                    <a:cubicBezTo>
                      <a:pt x="4645" y="11872"/>
                      <a:pt x="4670" y="11868"/>
                      <a:pt x="4697" y="11865"/>
                    </a:cubicBezTo>
                    <a:cubicBezTo>
                      <a:pt x="4740" y="11860"/>
                      <a:pt x="4782" y="11855"/>
                      <a:pt x="4825" y="11848"/>
                    </a:cubicBezTo>
                    <a:cubicBezTo>
                      <a:pt x="4852" y="11844"/>
                      <a:pt x="4878" y="11840"/>
                      <a:pt x="4905" y="11835"/>
                    </a:cubicBezTo>
                    <a:cubicBezTo>
                      <a:pt x="4947" y="11828"/>
                      <a:pt x="4988" y="11820"/>
                      <a:pt x="5030" y="11812"/>
                    </a:cubicBezTo>
                    <a:cubicBezTo>
                      <a:pt x="5055" y="11807"/>
                      <a:pt x="5081" y="11801"/>
                      <a:pt x="5108" y="11795"/>
                    </a:cubicBezTo>
                    <a:cubicBezTo>
                      <a:pt x="5149" y="11787"/>
                      <a:pt x="5190" y="11777"/>
                      <a:pt x="5230" y="11766"/>
                    </a:cubicBezTo>
                    <a:cubicBezTo>
                      <a:pt x="5256" y="11760"/>
                      <a:pt x="5281" y="11753"/>
                      <a:pt x="5306" y="11747"/>
                    </a:cubicBezTo>
                    <a:cubicBezTo>
                      <a:pt x="5348" y="11735"/>
                      <a:pt x="5389" y="11723"/>
                      <a:pt x="5431" y="11711"/>
                    </a:cubicBezTo>
                    <a:cubicBezTo>
                      <a:pt x="5454" y="11704"/>
                      <a:pt x="5477" y="11696"/>
                      <a:pt x="5500" y="11689"/>
                    </a:cubicBezTo>
                    <a:cubicBezTo>
                      <a:pt x="5543" y="11675"/>
                      <a:pt x="5585" y="11660"/>
                      <a:pt x="5628" y="11645"/>
                    </a:cubicBezTo>
                    <a:cubicBezTo>
                      <a:pt x="5649" y="11638"/>
                      <a:pt x="5669" y="11629"/>
                      <a:pt x="5688" y="11622"/>
                    </a:cubicBezTo>
                    <a:cubicBezTo>
                      <a:pt x="5734" y="11605"/>
                      <a:pt x="5779" y="11586"/>
                      <a:pt x="5823" y="11568"/>
                    </a:cubicBezTo>
                    <a:cubicBezTo>
                      <a:pt x="5840" y="11561"/>
                      <a:pt x="5856" y="11555"/>
                      <a:pt x="5872" y="11547"/>
                    </a:cubicBezTo>
                    <a:cubicBezTo>
                      <a:pt x="5923" y="11525"/>
                      <a:pt x="5973" y="11502"/>
                      <a:pt x="6023" y="11478"/>
                    </a:cubicBezTo>
                    <a:lnTo>
                      <a:pt x="6053" y="11463"/>
                    </a:lnTo>
                    <a:cubicBezTo>
                      <a:pt x="7489" y="10749"/>
                      <a:pt x="8404" y="9289"/>
                      <a:pt x="8418" y="7685"/>
                    </a:cubicBezTo>
                    <a:cubicBezTo>
                      <a:pt x="8418" y="5374"/>
                      <a:pt x="6545" y="3500"/>
                      <a:pt x="4234" y="3500"/>
                    </a:cubicBezTo>
                    <a:lnTo>
                      <a:pt x="4198" y="3500"/>
                    </a:lnTo>
                    <a:cubicBezTo>
                      <a:pt x="4161" y="3500"/>
                      <a:pt x="4125" y="3503"/>
                      <a:pt x="4087" y="3505"/>
                    </a:cubicBezTo>
                    <a:cubicBezTo>
                      <a:pt x="4060" y="3505"/>
                      <a:pt x="4032" y="3506"/>
                      <a:pt x="4006" y="3507"/>
                    </a:cubicBezTo>
                    <a:cubicBezTo>
                      <a:pt x="3780" y="3517"/>
                      <a:pt x="3555" y="3544"/>
                      <a:pt x="3334" y="3590"/>
                    </a:cubicBezTo>
                    <a:lnTo>
                      <a:pt x="3334" y="1652"/>
                    </a:lnTo>
                    <a:cubicBezTo>
                      <a:pt x="3419" y="1598"/>
                      <a:pt x="3509" y="1551"/>
                      <a:pt x="3602" y="1513"/>
                    </a:cubicBezTo>
                    <a:cubicBezTo>
                      <a:pt x="3769" y="1443"/>
                      <a:pt x="3988" y="1379"/>
                      <a:pt x="4234" y="1379"/>
                    </a:cubicBezTo>
                    <a:cubicBezTo>
                      <a:pt x="4291" y="1379"/>
                      <a:pt x="4349" y="1382"/>
                      <a:pt x="4408" y="1390"/>
                    </a:cubicBezTo>
                    <a:cubicBezTo>
                      <a:pt x="4536" y="1409"/>
                      <a:pt x="4657" y="1459"/>
                      <a:pt x="4763" y="1533"/>
                    </a:cubicBezTo>
                    <a:cubicBezTo>
                      <a:pt x="4849" y="1590"/>
                      <a:pt x="4992" y="1658"/>
                      <a:pt x="5198" y="1658"/>
                    </a:cubicBezTo>
                    <a:cubicBezTo>
                      <a:pt x="5222" y="1658"/>
                      <a:pt x="5248" y="1657"/>
                      <a:pt x="5274" y="1655"/>
                    </a:cubicBezTo>
                    <a:cubicBezTo>
                      <a:pt x="5561" y="1632"/>
                      <a:pt x="5848" y="1570"/>
                      <a:pt x="5995" y="1536"/>
                    </a:cubicBezTo>
                    <a:cubicBezTo>
                      <a:pt x="6053" y="1522"/>
                      <a:pt x="6095" y="1469"/>
                      <a:pt x="6095" y="1411"/>
                    </a:cubicBezTo>
                    <a:lnTo>
                      <a:pt x="6095" y="264"/>
                    </a:lnTo>
                    <a:cubicBezTo>
                      <a:pt x="6095" y="205"/>
                      <a:pt x="6047" y="160"/>
                      <a:pt x="5992" y="160"/>
                    </a:cubicBezTo>
                    <a:cubicBezTo>
                      <a:pt x="5984" y="160"/>
                      <a:pt x="5975" y="161"/>
                      <a:pt x="5967" y="163"/>
                    </a:cubicBezTo>
                    <a:lnTo>
                      <a:pt x="5905" y="176"/>
                    </a:lnTo>
                    <a:cubicBezTo>
                      <a:pt x="5860" y="187"/>
                      <a:pt x="5809" y="197"/>
                      <a:pt x="5752" y="207"/>
                    </a:cubicBezTo>
                    <a:cubicBezTo>
                      <a:pt x="5697" y="218"/>
                      <a:pt x="5636" y="229"/>
                      <a:pt x="5572" y="239"/>
                    </a:cubicBezTo>
                    <a:cubicBezTo>
                      <a:pt x="5477" y="254"/>
                      <a:pt x="5376" y="266"/>
                      <a:pt x="5274" y="275"/>
                    </a:cubicBezTo>
                    <a:cubicBezTo>
                      <a:pt x="5244" y="277"/>
                      <a:pt x="5214" y="278"/>
                      <a:pt x="5186" y="278"/>
                    </a:cubicBezTo>
                    <a:cubicBezTo>
                      <a:pt x="5173" y="278"/>
                      <a:pt x="5161" y="276"/>
                      <a:pt x="5149" y="276"/>
                    </a:cubicBezTo>
                    <a:cubicBezTo>
                      <a:pt x="5135" y="275"/>
                      <a:pt x="5119" y="275"/>
                      <a:pt x="5104" y="273"/>
                    </a:cubicBezTo>
                    <a:cubicBezTo>
                      <a:pt x="5091" y="271"/>
                      <a:pt x="5079" y="270"/>
                      <a:pt x="5067" y="267"/>
                    </a:cubicBezTo>
                    <a:cubicBezTo>
                      <a:pt x="5055" y="265"/>
                      <a:pt x="5042" y="264"/>
                      <a:pt x="5030" y="261"/>
                    </a:cubicBezTo>
                    <a:cubicBezTo>
                      <a:pt x="5019" y="259"/>
                      <a:pt x="5007" y="257"/>
                      <a:pt x="4995" y="253"/>
                    </a:cubicBezTo>
                    <a:cubicBezTo>
                      <a:pt x="4983" y="251"/>
                      <a:pt x="4973" y="248"/>
                      <a:pt x="4964" y="246"/>
                    </a:cubicBezTo>
                    <a:cubicBezTo>
                      <a:pt x="4953" y="242"/>
                      <a:pt x="4943" y="239"/>
                      <a:pt x="4934" y="235"/>
                    </a:cubicBezTo>
                    <a:cubicBezTo>
                      <a:pt x="4923" y="233"/>
                      <a:pt x="4913" y="229"/>
                      <a:pt x="4904" y="225"/>
                    </a:cubicBezTo>
                    <a:cubicBezTo>
                      <a:pt x="4894" y="222"/>
                      <a:pt x="4885" y="218"/>
                      <a:pt x="4877" y="215"/>
                    </a:cubicBezTo>
                    <a:cubicBezTo>
                      <a:pt x="4869" y="211"/>
                      <a:pt x="4858" y="206"/>
                      <a:pt x="4849" y="203"/>
                    </a:cubicBezTo>
                    <a:cubicBezTo>
                      <a:pt x="4841" y="198"/>
                      <a:pt x="4835" y="194"/>
                      <a:pt x="4827" y="191"/>
                    </a:cubicBezTo>
                    <a:cubicBezTo>
                      <a:pt x="4818" y="186"/>
                      <a:pt x="4811" y="182"/>
                      <a:pt x="4804" y="178"/>
                    </a:cubicBezTo>
                    <a:cubicBezTo>
                      <a:pt x="4795" y="174"/>
                      <a:pt x="4791" y="170"/>
                      <a:pt x="4785" y="166"/>
                    </a:cubicBezTo>
                    <a:cubicBezTo>
                      <a:pt x="4778" y="163"/>
                      <a:pt x="4770" y="158"/>
                      <a:pt x="4764" y="153"/>
                    </a:cubicBezTo>
                    <a:cubicBezTo>
                      <a:pt x="4686" y="100"/>
                      <a:pt x="4599" y="59"/>
                      <a:pt x="4509" y="33"/>
                    </a:cubicBezTo>
                    <a:cubicBezTo>
                      <a:pt x="4507" y="33"/>
                      <a:pt x="4506" y="32"/>
                      <a:pt x="4503" y="31"/>
                    </a:cubicBezTo>
                    <a:cubicBezTo>
                      <a:pt x="4485" y="26"/>
                      <a:pt x="4465" y="23"/>
                      <a:pt x="4446" y="19"/>
                    </a:cubicBezTo>
                    <a:cubicBezTo>
                      <a:pt x="4434" y="17"/>
                      <a:pt x="4421" y="14"/>
                      <a:pt x="4409" y="11"/>
                    </a:cubicBezTo>
                    <a:cubicBezTo>
                      <a:pt x="4401" y="10"/>
                      <a:pt x="4394" y="10"/>
                      <a:pt x="4385" y="9"/>
                    </a:cubicBezTo>
                    <a:cubicBezTo>
                      <a:pt x="4355" y="7"/>
                      <a:pt x="4324" y="3"/>
                      <a:pt x="4295" y="2"/>
                    </a:cubicBezTo>
                    <a:lnTo>
                      <a:pt x="4280" y="2"/>
                    </a:lnTo>
                    <a:cubicBezTo>
                      <a:pt x="4261" y="1"/>
                      <a:pt x="4242" y="0"/>
                      <a:pt x="4224" y="0"/>
                    </a:cubicBezTo>
                    <a:close/>
                  </a:path>
                </a:pathLst>
              </a:custGeom>
              <a:solidFill>
                <a:srgbClr val="FFFFFF"/>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4" name="Google Shape;4744;p65"/>
              <p:cNvSpPr/>
              <p:nvPr/>
            </p:nvSpPr>
            <p:spPr>
              <a:xfrm>
                <a:off x="5242038" y="4257175"/>
                <a:ext cx="218225" cy="299950"/>
              </a:xfrm>
              <a:custGeom>
                <a:avLst/>
                <a:gdLst/>
                <a:ahLst/>
                <a:cxnLst/>
                <a:rect l="l" t="t" r="r" b="b"/>
                <a:pathLst>
                  <a:path w="8729" h="11998" extrusionOk="0">
                    <a:moveTo>
                      <a:pt x="3333" y="102"/>
                    </a:moveTo>
                    <a:lnTo>
                      <a:pt x="3333" y="322"/>
                    </a:lnTo>
                    <a:cubicBezTo>
                      <a:pt x="3334" y="341"/>
                      <a:pt x="3344" y="358"/>
                      <a:pt x="3361" y="367"/>
                    </a:cubicBezTo>
                    <a:cubicBezTo>
                      <a:pt x="3368" y="371"/>
                      <a:pt x="3376" y="373"/>
                      <a:pt x="3385" y="373"/>
                    </a:cubicBezTo>
                    <a:cubicBezTo>
                      <a:pt x="3394" y="373"/>
                      <a:pt x="3404" y="371"/>
                      <a:pt x="3412" y="366"/>
                    </a:cubicBezTo>
                    <a:lnTo>
                      <a:pt x="3415" y="364"/>
                    </a:lnTo>
                    <a:cubicBezTo>
                      <a:pt x="3516" y="301"/>
                      <a:pt x="3789" y="147"/>
                      <a:pt x="4130" y="109"/>
                    </a:cubicBezTo>
                    <a:lnTo>
                      <a:pt x="4131" y="109"/>
                    </a:lnTo>
                    <a:cubicBezTo>
                      <a:pt x="4158" y="107"/>
                      <a:pt x="4186" y="105"/>
                      <a:pt x="4221" y="103"/>
                    </a:cubicBezTo>
                    <a:lnTo>
                      <a:pt x="4234" y="103"/>
                    </a:lnTo>
                    <a:cubicBezTo>
                      <a:pt x="4248" y="103"/>
                      <a:pt x="4262" y="103"/>
                      <a:pt x="4277" y="103"/>
                    </a:cubicBezTo>
                    <a:cubicBezTo>
                      <a:pt x="4292" y="103"/>
                      <a:pt x="4308" y="103"/>
                      <a:pt x="4327" y="103"/>
                    </a:cubicBezTo>
                    <a:lnTo>
                      <a:pt x="4341" y="103"/>
                    </a:lnTo>
                    <a:cubicBezTo>
                      <a:pt x="4370" y="105"/>
                      <a:pt x="4402" y="108"/>
                      <a:pt x="4429" y="111"/>
                    </a:cubicBezTo>
                    <a:cubicBezTo>
                      <a:pt x="4433" y="112"/>
                      <a:pt x="4439" y="112"/>
                      <a:pt x="4441" y="112"/>
                    </a:cubicBezTo>
                    <a:cubicBezTo>
                      <a:pt x="4445" y="113"/>
                      <a:pt x="4447" y="113"/>
                      <a:pt x="4451" y="113"/>
                    </a:cubicBezTo>
                    <a:lnTo>
                      <a:pt x="4452" y="113"/>
                    </a:lnTo>
                    <a:cubicBezTo>
                      <a:pt x="4458" y="114"/>
                      <a:pt x="4464" y="116"/>
                      <a:pt x="4469" y="117"/>
                    </a:cubicBezTo>
                    <a:cubicBezTo>
                      <a:pt x="4475" y="118"/>
                      <a:pt x="4480" y="119"/>
                      <a:pt x="4486" y="120"/>
                    </a:cubicBezTo>
                    <a:lnTo>
                      <a:pt x="4500" y="123"/>
                    </a:lnTo>
                    <a:cubicBezTo>
                      <a:pt x="4513" y="125"/>
                      <a:pt x="4527" y="128"/>
                      <a:pt x="4539" y="131"/>
                    </a:cubicBezTo>
                    <a:lnTo>
                      <a:pt x="4545" y="132"/>
                    </a:lnTo>
                    <a:cubicBezTo>
                      <a:pt x="4630" y="158"/>
                      <a:pt x="4712" y="196"/>
                      <a:pt x="4785" y="247"/>
                    </a:cubicBezTo>
                    <a:cubicBezTo>
                      <a:pt x="4790" y="250"/>
                      <a:pt x="4796" y="254"/>
                      <a:pt x="4801" y="257"/>
                    </a:cubicBezTo>
                    <a:lnTo>
                      <a:pt x="4813" y="265"/>
                    </a:lnTo>
                    <a:cubicBezTo>
                      <a:pt x="4819" y="267"/>
                      <a:pt x="4823" y="271"/>
                      <a:pt x="4828" y="273"/>
                    </a:cubicBezTo>
                    <a:cubicBezTo>
                      <a:pt x="4833" y="277"/>
                      <a:pt x="4839" y="279"/>
                      <a:pt x="4845" y="283"/>
                    </a:cubicBezTo>
                    <a:lnTo>
                      <a:pt x="4861" y="290"/>
                    </a:lnTo>
                    <a:cubicBezTo>
                      <a:pt x="4867" y="293"/>
                      <a:pt x="4873" y="296"/>
                      <a:pt x="4879" y="299"/>
                    </a:cubicBezTo>
                    <a:cubicBezTo>
                      <a:pt x="4885" y="303"/>
                      <a:pt x="4892" y="305"/>
                      <a:pt x="4899" y="309"/>
                    </a:cubicBezTo>
                    <a:lnTo>
                      <a:pt x="4916" y="315"/>
                    </a:lnTo>
                    <a:cubicBezTo>
                      <a:pt x="4922" y="319"/>
                      <a:pt x="4928" y="321"/>
                      <a:pt x="4935" y="323"/>
                    </a:cubicBezTo>
                    <a:cubicBezTo>
                      <a:pt x="4942" y="327"/>
                      <a:pt x="4950" y="329"/>
                      <a:pt x="4958" y="332"/>
                    </a:cubicBezTo>
                    <a:lnTo>
                      <a:pt x="4976" y="338"/>
                    </a:lnTo>
                    <a:cubicBezTo>
                      <a:pt x="4983" y="340"/>
                      <a:pt x="4992" y="344"/>
                      <a:pt x="5000" y="345"/>
                    </a:cubicBezTo>
                    <a:cubicBezTo>
                      <a:pt x="5007" y="347"/>
                      <a:pt x="5015" y="350"/>
                      <a:pt x="5023" y="351"/>
                    </a:cubicBezTo>
                    <a:lnTo>
                      <a:pt x="5034" y="354"/>
                    </a:lnTo>
                    <a:lnTo>
                      <a:pt x="5043" y="357"/>
                    </a:lnTo>
                    <a:cubicBezTo>
                      <a:pt x="5053" y="358"/>
                      <a:pt x="5063" y="362"/>
                      <a:pt x="5071" y="363"/>
                    </a:cubicBezTo>
                    <a:cubicBezTo>
                      <a:pt x="5080" y="364"/>
                      <a:pt x="5089" y="366"/>
                      <a:pt x="5099" y="367"/>
                    </a:cubicBezTo>
                    <a:lnTo>
                      <a:pt x="5111" y="369"/>
                    </a:lnTo>
                    <a:cubicBezTo>
                      <a:pt x="5114" y="369"/>
                      <a:pt x="5118" y="370"/>
                      <a:pt x="5122" y="370"/>
                    </a:cubicBezTo>
                    <a:cubicBezTo>
                      <a:pt x="5131" y="373"/>
                      <a:pt x="5138" y="374"/>
                      <a:pt x="5150" y="375"/>
                    </a:cubicBezTo>
                    <a:cubicBezTo>
                      <a:pt x="5161" y="376"/>
                      <a:pt x="5172" y="378"/>
                      <a:pt x="5183" y="378"/>
                    </a:cubicBezTo>
                    <a:lnTo>
                      <a:pt x="5208" y="378"/>
                    </a:lnTo>
                    <a:cubicBezTo>
                      <a:pt x="5218" y="379"/>
                      <a:pt x="5226" y="379"/>
                      <a:pt x="5236" y="379"/>
                    </a:cubicBezTo>
                    <a:cubicBezTo>
                      <a:pt x="5244" y="379"/>
                      <a:pt x="5252" y="379"/>
                      <a:pt x="5260" y="379"/>
                    </a:cubicBezTo>
                    <a:cubicBezTo>
                      <a:pt x="5283" y="379"/>
                      <a:pt x="5306" y="378"/>
                      <a:pt x="5330" y="376"/>
                    </a:cubicBezTo>
                    <a:cubicBezTo>
                      <a:pt x="5423" y="369"/>
                      <a:pt x="5524" y="356"/>
                      <a:pt x="5631" y="340"/>
                    </a:cubicBezTo>
                    <a:cubicBezTo>
                      <a:pt x="5690" y="331"/>
                      <a:pt x="5751" y="320"/>
                      <a:pt x="5813" y="309"/>
                    </a:cubicBezTo>
                    <a:cubicBezTo>
                      <a:pt x="5864" y="298"/>
                      <a:pt x="5916" y="289"/>
                      <a:pt x="5967" y="277"/>
                    </a:cubicBezTo>
                    <a:cubicBezTo>
                      <a:pt x="5989" y="272"/>
                      <a:pt x="6011" y="267"/>
                      <a:pt x="6030" y="262"/>
                    </a:cubicBezTo>
                    <a:cubicBezTo>
                      <a:pt x="6034" y="261"/>
                      <a:pt x="6038" y="261"/>
                      <a:pt x="6042" y="261"/>
                    </a:cubicBezTo>
                    <a:cubicBezTo>
                      <a:pt x="6070" y="261"/>
                      <a:pt x="6094" y="284"/>
                      <a:pt x="6094" y="314"/>
                    </a:cubicBezTo>
                    <a:lnTo>
                      <a:pt x="6094" y="1461"/>
                    </a:lnTo>
                    <a:cubicBezTo>
                      <a:pt x="6094" y="1497"/>
                      <a:pt x="6069" y="1528"/>
                      <a:pt x="6034" y="1536"/>
                    </a:cubicBezTo>
                    <a:cubicBezTo>
                      <a:pt x="5800" y="1592"/>
                      <a:pt x="5560" y="1631"/>
                      <a:pt x="5321" y="1653"/>
                    </a:cubicBezTo>
                    <a:cubicBezTo>
                      <a:pt x="5296" y="1655"/>
                      <a:pt x="5272" y="1656"/>
                      <a:pt x="5248" y="1656"/>
                    </a:cubicBezTo>
                    <a:cubicBezTo>
                      <a:pt x="5058" y="1656"/>
                      <a:pt x="4924" y="1595"/>
                      <a:pt x="4843" y="1540"/>
                    </a:cubicBezTo>
                    <a:cubicBezTo>
                      <a:pt x="4731" y="1462"/>
                      <a:pt x="4601" y="1410"/>
                      <a:pt x="4465" y="1390"/>
                    </a:cubicBezTo>
                    <a:cubicBezTo>
                      <a:pt x="4404" y="1381"/>
                      <a:pt x="4343" y="1378"/>
                      <a:pt x="4284" y="1378"/>
                    </a:cubicBezTo>
                    <a:cubicBezTo>
                      <a:pt x="4023" y="1378"/>
                      <a:pt x="3793" y="1449"/>
                      <a:pt x="3633" y="1516"/>
                    </a:cubicBezTo>
                    <a:cubicBezTo>
                      <a:pt x="3539" y="1556"/>
                      <a:pt x="3446" y="1604"/>
                      <a:pt x="3358" y="1659"/>
                    </a:cubicBezTo>
                    <a:cubicBezTo>
                      <a:pt x="3344" y="1667"/>
                      <a:pt x="3334" y="1684"/>
                      <a:pt x="3334" y="1702"/>
                    </a:cubicBezTo>
                    <a:lnTo>
                      <a:pt x="3334" y="3641"/>
                    </a:lnTo>
                    <a:cubicBezTo>
                      <a:pt x="3334" y="3670"/>
                      <a:pt x="3358" y="3693"/>
                      <a:pt x="3386" y="3693"/>
                    </a:cubicBezTo>
                    <a:cubicBezTo>
                      <a:pt x="3389" y="3693"/>
                      <a:pt x="3392" y="3692"/>
                      <a:pt x="3395" y="3692"/>
                    </a:cubicBezTo>
                    <a:cubicBezTo>
                      <a:pt x="3614" y="3646"/>
                      <a:pt x="3837" y="3618"/>
                      <a:pt x="4059" y="3609"/>
                    </a:cubicBezTo>
                    <a:cubicBezTo>
                      <a:pt x="4077" y="3607"/>
                      <a:pt x="4094" y="3607"/>
                      <a:pt x="4112" y="3607"/>
                    </a:cubicBezTo>
                    <a:lnTo>
                      <a:pt x="4140" y="3606"/>
                    </a:lnTo>
                    <a:cubicBezTo>
                      <a:pt x="4155" y="3606"/>
                      <a:pt x="4170" y="3604"/>
                      <a:pt x="4185" y="3604"/>
                    </a:cubicBezTo>
                    <a:cubicBezTo>
                      <a:pt x="4203" y="3603"/>
                      <a:pt x="4220" y="3602"/>
                      <a:pt x="4237" y="3602"/>
                    </a:cubicBezTo>
                    <a:cubicBezTo>
                      <a:pt x="4244" y="3602"/>
                      <a:pt x="4251" y="3602"/>
                      <a:pt x="4259" y="3603"/>
                    </a:cubicBezTo>
                    <a:lnTo>
                      <a:pt x="4286" y="3603"/>
                    </a:lnTo>
                    <a:cubicBezTo>
                      <a:pt x="5726" y="3603"/>
                      <a:pt x="7063" y="4353"/>
                      <a:pt x="7814" y="5581"/>
                    </a:cubicBezTo>
                    <a:cubicBezTo>
                      <a:pt x="8564" y="6811"/>
                      <a:pt x="8622" y="8342"/>
                      <a:pt x="7964" y="9624"/>
                    </a:cubicBezTo>
                    <a:cubicBezTo>
                      <a:pt x="7546" y="10421"/>
                      <a:pt x="6887" y="11066"/>
                      <a:pt x="6082" y="11468"/>
                    </a:cubicBezTo>
                    <a:lnTo>
                      <a:pt x="6066" y="11476"/>
                    </a:lnTo>
                    <a:lnTo>
                      <a:pt x="6053" y="11482"/>
                    </a:lnTo>
                    <a:cubicBezTo>
                      <a:pt x="6000" y="11507"/>
                      <a:pt x="5952" y="11530"/>
                      <a:pt x="5904" y="11551"/>
                    </a:cubicBezTo>
                    <a:cubicBezTo>
                      <a:pt x="5895" y="11555"/>
                      <a:pt x="5884" y="11559"/>
                      <a:pt x="5874" y="11564"/>
                    </a:cubicBezTo>
                    <a:lnTo>
                      <a:pt x="5856" y="11571"/>
                    </a:lnTo>
                    <a:cubicBezTo>
                      <a:pt x="5807" y="11591"/>
                      <a:pt x="5763" y="11609"/>
                      <a:pt x="5721" y="11625"/>
                    </a:cubicBezTo>
                    <a:cubicBezTo>
                      <a:pt x="5705" y="11632"/>
                      <a:pt x="5688" y="11638"/>
                      <a:pt x="5670" y="11644"/>
                    </a:cubicBezTo>
                    <a:lnTo>
                      <a:pt x="5661" y="11647"/>
                    </a:lnTo>
                    <a:cubicBezTo>
                      <a:pt x="5618" y="11664"/>
                      <a:pt x="5576" y="11678"/>
                      <a:pt x="5535" y="11691"/>
                    </a:cubicBezTo>
                    <a:cubicBezTo>
                      <a:pt x="5512" y="11698"/>
                      <a:pt x="5489" y="11706"/>
                      <a:pt x="5467" y="11713"/>
                    </a:cubicBezTo>
                    <a:cubicBezTo>
                      <a:pt x="5427" y="11725"/>
                      <a:pt x="5386" y="11737"/>
                      <a:pt x="5344" y="11748"/>
                    </a:cubicBezTo>
                    <a:cubicBezTo>
                      <a:pt x="5320" y="11755"/>
                      <a:pt x="5295" y="11761"/>
                      <a:pt x="5271" y="11768"/>
                    </a:cubicBezTo>
                    <a:cubicBezTo>
                      <a:pt x="5235" y="11777"/>
                      <a:pt x="5195" y="11786"/>
                      <a:pt x="5148" y="11796"/>
                    </a:cubicBezTo>
                    <a:lnTo>
                      <a:pt x="5137" y="11799"/>
                    </a:lnTo>
                    <a:cubicBezTo>
                      <a:pt x="5114" y="11804"/>
                      <a:pt x="5093" y="11809"/>
                      <a:pt x="5071" y="11813"/>
                    </a:cubicBezTo>
                    <a:cubicBezTo>
                      <a:pt x="5029" y="11821"/>
                      <a:pt x="4987" y="11828"/>
                      <a:pt x="4948" y="11835"/>
                    </a:cubicBezTo>
                    <a:lnTo>
                      <a:pt x="4927" y="11839"/>
                    </a:lnTo>
                    <a:cubicBezTo>
                      <a:pt x="4908" y="11843"/>
                      <a:pt x="4888" y="11845"/>
                      <a:pt x="4869" y="11849"/>
                    </a:cubicBezTo>
                    <a:cubicBezTo>
                      <a:pt x="4828" y="11855"/>
                      <a:pt x="4787" y="11859"/>
                      <a:pt x="4743" y="11864"/>
                    </a:cubicBezTo>
                    <a:lnTo>
                      <a:pt x="4715" y="11868"/>
                    </a:lnTo>
                    <a:cubicBezTo>
                      <a:pt x="4698" y="11870"/>
                      <a:pt x="4682" y="11873"/>
                      <a:pt x="4666" y="11874"/>
                    </a:cubicBezTo>
                    <a:cubicBezTo>
                      <a:pt x="4620" y="11879"/>
                      <a:pt x="4576" y="11881"/>
                      <a:pt x="4525" y="11885"/>
                    </a:cubicBezTo>
                    <a:lnTo>
                      <a:pt x="4499" y="11887"/>
                    </a:lnTo>
                    <a:cubicBezTo>
                      <a:pt x="4486" y="11888"/>
                      <a:pt x="4472" y="11888"/>
                      <a:pt x="4459" y="11890"/>
                    </a:cubicBezTo>
                    <a:cubicBezTo>
                      <a:pt x="4387" y="11893"/>
                      <a:pt x="4317" y="11894"/>
                      <a:pt x="4250" y="11894"/>
                    </a:cubicBezTo>
                    <a:cubicBezTo>
                      <a:pt x="4249" y="11894"/>
                      <a:pt x="4249" y="11894"/>
                      <a:pt x="4248" y="11894"/>
                    </a:cubicBezTo>
                    <a:cubicBezTo>
                      <a:pt x="1959" y="11894"/>
                      <a:pt x="103" y="10038"/>
                      <a:pt x="103" y="7748"/>
                    </a:cubicBezTo>
                    <a:cubicBezTo>
                      <a:pt x="103" y="7672"/>
                      <a:pt x="105" y="7587"/>
                      <a:pt x="111" y="7492"/>
                    </a:cubicBezTo>
                    <a:cubicBezTo>
                      <a:pt x="113" y="7473"/>
                      <a:pt x="114" y="7455"/>
                      <a:pt x="116" y="7436"/>
                    </a:cubicBezTo>
                    <a:lnTo>
                      <a:pt x="117" y="7418"/>
                    </a:lnTo>
                    <a:cubicBezTo>
                      <a:pt x="122" y="7354"/>
                      <a:pt x="130" y="7292"/>
                      <a:pt x="137" y="7229"/>
                    </a:cubicBezTo>
                    <a:lnTo>
                      <a:pt x="139" y="7209"/>
                    </a:lnTo>
                    <a:cubicBezTo>
                      <a:pt x="142" y="7192"/>
                      <a:pt x="143" y="7175"/>
                      <a:pt x="145" y="7158"/>
                    </a:cubicBezTo>
                    <a:cubicBezTo>
                      <a:pt x="169" y="6994"/>
                      <a:pt x="203" y="6829"/>
                      <a:pt x="246" y="6668"/>
                    </a:cubicBezTo>
                    <a:cubicBezTo>
                      <a:pt x="250" y="6653"/>
                      <a:pt x="255" y="6639"/>
                      <a:pt x="258" y="6625"/>
                    </a:cubicBezTo>
                    <a:lnTo>
                      <a:pt x="264" y="6607"/>
                    </a:lnTo>
                    <a:cubicBezTo>
                      <a:pt x="282" y="6543"/>
                      <a:pt x="301" y="6479"/>
                      <a:pt x="322" y="6419"/>
                    </a:cubicBezTo>
                    <a:lnTo>
                      <a:pt x="328" y="6402"/>
                    </a:lnTo>
                    <a:cubicBezTo>
                      <a:pt x="333" y="6389"/>
                      <a:pt x="336" y="6377"/>
                      <a:pt x="341" y="6365"/>
                    </a:cubicBezTo>
                    <a:cubicBezTo>
                      <a:pt x="396" y="6207"/>
                      <a:pt x="461" y="6054"/>
                      <a:pt x="536" y="5905"/>
                    </a:cubicBezTo>
                    <a:cubicBezTo>
                      <a:pt x="541" y="5895"/>
                      <a:pt x="545" y="5887"/>
                      <a:pt x="550" y="5877"/>
                    </a:cubicBezTo>
                    <a:lnTo>
                      <a:pt x="557" y="5862"/>
                    </a:lnTo>
                    <a:cubicBezTo>
                      <a:pt x="590" y="5798"/>
                      <a:pt x="626" y="5734"/>
                      <a:pt x="661" y="5673"/>
                    </a:cubicBezTo>
                    <a:lnTo>
                      <a:pt x="668" y="5659"/>
                    </a:lnTo>
                    <a:cubicBezTo>
                      <a:pt x="672" y="5653"/>
                      <a:pt x="675" y="5647"/>
                      <a:pt x="679" y="5643"/>
                    </a:cubicBezTo>
                    <a:cubicBezTo>
                      <a:pt x="765" y="5496"/>
                      <a:pt x="862" y="5354"/>
                      <a:pt x="965" y="5219"/>
                    </a:cubicBezTo>
                    <a:lnTo>
                      <a:pt x="975" y="5209"/>
                    </a:lnTo>
                    <a:lnTo>
                      <a:pt x="981" y="5200"/>
                    </a:lnTo>
                    <a:cubicBezTo>
                      <a:pt x="1031" y="5134"/>
                      <a:pt x="1084" y="5072"/>
                      <a:pt x="1136" y="5011"/>
                    </a:cubicBezTo>
                    <a:lnTo>
                      <a:pt x="1143" y="5004"/>
                    </a:lnTo>
                    <a:cubicBezTo>
                      <a:pt x="1259" y="4872"/>
                      <a:pt x="1383" y="4748"/>
                      <a:pt x="1515" y="4633"/>
                    </a:cubicBezTo>
                    <a:lnTo>
                      <a:pt x="1520" y="4629"/>
                    </a:lnTo>
                    <a:cubicBezTo>
                      <a:pt x="1720" y="4455"/>
                      <a:pt x="1936" y="4299"/>
                      <a:pt x="2166" y="4165"/>
                    </a:cubicBezTo>
                    <a:cubicBezTo>
                      <a:pt x="2517" y="3961"/>
                      <a:pt x="2897" y="3809"/>
                      <a:pt x="3292" y="3717"/>
                    </a:cubicBezTo>
                    <a:cubicBezTo>
                      <a:pt x="3315" y="3711"/>
                      <a:pt x="3332" y="3690"/>
                      <a:pt x="3332" y="3666"/>
                    </a:cubicBezTo>
                    <a:lnTo>
                      <a:pt x="3332" y="102"/>
                    </a:lnTo>
                    <a:close/>
                    <a:moveTo>
                      <a:pt x="4278" y="0"/>
                    </a:moveTo>
                    <a:cubicBezTo>
                      <a:pt x="4262" y="0"/>
                      <a:pt x="4247" y="1"/>
                      <a:pt x="4232" y="1"/>
                    </a:cubicBezTo>
                    <a:lnTo>
                      <a:pt x="4219" y="1"/>
                    </a:lnTo>
                    <a:cubicBezTo>
                      <a:pt x="4180" y="3"/>
                      <a:pt x="4149" y="5"/>
                      <a:pt x="4120" y="9"/>
                    </a:cubicBezTo>
                    <a:lnTo>
                      <a:pt x="4118" y="9"/>
                    </a:lnTo>
                    <a:cubicBezTo>
                      <a:pt x="3823" y="41"/>
                      <a:pt x="3576" y="155"/>
                      <a:pt x="3436" y="232"/>
                    </a:cubicBezTo>
                    <a:lnTo>
                      <a:pt x="3436" y="102"/>
                    </a:lnTo>
                    <a:cubicBezTo>
                      <a:pt x="3435" y="47"/>
                      <a:pt x="3389" y="3"/>
                      <a:pt x="3333" y="3"/>
                    </a:cubicBezTo>
                    <a:cubicBezTo>
                      <a:pt x="3278" y="3"/>
                      <a:pt x="3232" y="47"/>
                      <a:pt x="3230" y="102"/>
                    </a:cubicBezTo>
                    <a:lnTo>
                      <a:pt x="3230" y="3627"/>
                    </a:lnTo>
                    <a:cubicBezTo>
                      <a:pt x="2839" y="3723"/>
                      <a:pt x="2463" y="3874"/>
                      <a:pt x="2114" y="4076"/>
                    </a:cubicBezTo>
                    <a:cubicBezTo>
                      <a:pt x="1878" y="4213"/>
                      <a:pt x="1657" y="4373"/>
                      <a:pt x="1453" y="4552"/>
                    </a:cubicBezTo>
                    <a:lnTo>
                      <a:pt x="1448" y="4556"/>
                    </a:lnTo>
                    <a:cubicBezTo>
                      <a:pt x="1314" y="4675"/>
                      <a:pt x="1186" y="4801"/>
                      <a:pt x="1067" y="4936"/>
                    </a:cubicBezTo>
                    <a:lnTo>
                      <a:pt x="1060" y="4944"/>
                    </a:lnTo>
                    <a:cubicBezTo>
                      <a:pt x="1007" y="5004"/>
                      <a:pt x="953" y="5070"/>
                      <a:pt x="900" y="5138"/>
                    </a:cubicBezTo>
                    <a:lnTo>
                      <a:pt x="894" y="5144"/>
                    </a:lnTo>
                    <a:cubicBezTo>
                      <a:pt x="892" y="5148"/>
                      <a:pt x="888" y="5152"/>
                      <a:pt x="884" y="5157"/>
                    </a:cubicBezTo>
                    <a:cubicBezTo>
                      <a:pt x="779" y="5295"/>
                      <a:pt x="680" y="5439"/>
                      <a:pt x="591" y="5590"/>
                    </a:cubicBezTo>
                    <a:lnTo>
                      <a:pt x="580" y="5609"/>
                    </a:lnTo>
                    <a:lnTo>
                      <a:pt x="573" y="5621"/>
                    </a:lnTo>
                    <a:cubicBezTo>
                      <a:pt x="537" y="5685"/>
                      <a:pt x="501" y="5749"/>
                      <a:pt x="466" y="5817"/>
                    </a:cubicBezTo>
                    <a:lnTo>
                      <a:pt x="459" y="5830"/>
                    </a:lnTo>
                    <a:cubicBezTo>
                      <a:pt x="454" y="5840"/>
                      <a:pt x="449" y="5849"/>
                      <a:pt x="444" y="5859"/>
                    </a:cubicBezTo>
                    <a:cubicBezTo>
                      <a:pt x="368" y="6012"/>
                      <a:pt x="301" y="6170"/>
                      <a:pt x="244" y="6331"/>
                    </a:cubicBezTo>
                    <a:cubicBezTo>
                      <a:pt x="239" y="6343"/>
                      <a:pt x="235" y="6357"/>
                      <a:pt x="230" y="6370"/>
                    </a:cubicBezTo>
                    <a:lnTo>
                      <a:pt x="226" y="6387"/>
                    </a:lnTo>
                    <a:cubicBezTo>
                      <a:pt x="204" y="6449"/>
                      <a:pt x="184" y="6513"/>
                      <a:pt x="166" y="6579"/>
                    </a:cubicBezTo>
                    <a:lnTo>
                      <a:pt x="160" y="6597"/>
                    </a:lnTo>
                    <a:cubicBezTo>
                      <a:pt x="156" y="6611"/>
                      <a:pt x="151" y="6627"/>
                      <a:pt x="148" y="6641"/>
                    </a:cubicBezTo>
                    <a:cubicBezTo>
                      <a:pt x="103" y="6807"/>
                      <a:pt x="68" y="6974"/>
                      <a:pt x="44" y="7144"/>
                    </a:cubicBezTo>
                    <a:cubicBezTo>
                      <a:pt x="42" y="7162"/>
                      <a:pt x="39" y="7179"/>
                      <a:pt x="37" y="7197"/>
                    </a:cubicBezTo>
                    <a:lnTo>
                      <a:pt x="35" y="7217"/>
                    </a:lnTo>
                    <a:cubicBezTo>
                      <a:pt x="27" y="7280"/>
                      <a:pt x="20" y="7345"/>
                      <a:pt x="15" y="7410"/>
                    </a:cubicBezTo>
                    <a:lnTo>
                      <a:pt x="14" y="7428"/>
                    </a:lnTo>
                    <a:cubicBezTo>
                      <a:pt x="12" y="7448"/>
                      <a:pt x="11" y="7466"/>
                      <a:pt x="9" y="7486"/>
                    </a:cubicBezTo>
                    <a:cubicBezTo>
                      <a:pt x="3" y="7584"/>
                      <a:pt x="1" y="7669"/>
                      <a:pt x="1" y="7748"/>
                    </a:cubicBezTo>
                    <a:cubicBezTo>
                      <a:pt x="1" y="10095"/>
                      <a:pt x="1903" y="11998"/>
                      <a:pt x="4249" y="11998"/>
                    </a:cubicBezTo>
                    <a:cubicBezTo>
                      <a:pt x="4317" y="11998"/>
                      <a:pt x="4390" y="11995"/>
                      <a:pt x="4464" y="11994"/>
                    </a:cubicBezTo>
                    <a:cubicBezTo>
                      <a:pt x="4478" y="11994"/>
                      <a:pt x="4492" y="11993"/>
                      <a:pt x="4506" y="11992"/>
                    </a:cubicBezTo>
                    <a:lnTo>
                      <a:pt x="4533" y="11989"/>
                    </a:lnTo>
                    <a:cubicBezTo>
                      <a:pt x="4583" y="11986"/>
                      <a:pt x="4629" y="11983"/>
                      <a:pt x="4676" y="11978"/>
                    </a:cubicBezTo>
                    <a:cubicBezTo>
                      <a:pt x="4694" y="11977"/>
                      <a:pt x="4710" y="11975"/>
                      <a:pt x="4729" y="11972"/>
                    </a:cubicBezTo>
                    <a:lnTo>
                      <a:pt x="4755" y="11969"/>
                    </a:lnTo>
                    <a:cubicBezTo>
                      <a:pt x="4801" y="11964"/>
                      <a:pt x="4843" y="11958"/>
                      <a:pt x="4885" y="11952"/>
                    </a:cubicBezTo>
                    <a:cubicBezTo>
                      <a:pt x="4904" y="11950"/>
                      <a:pt x="4924" y="11946"/>
                      <a:pt x="4945" y="11942"/>
                    </a:cubicBezTo>
                    <a:lnTo>
                      <a:pt x="4965" y="11939"/>
                    </a:lnTo>
                    <a:cubicBezTo>
                      <a:pt x="5005" y="11932"/>
                      <a:pt x="5048" y="11924"/>
                      <a:pt x="5092" y="11916"/>
                    </a:cubicBezTo>
                    <a:cubicBezTo>
                      <a:pt x="5113" y="11911"/>
                      <a:pt x="5136" y="11905"/>
                      <a:pt x="5159" y="11900"/>
                    </a:cubicBezTo>
                    <a:lnTo>
                      <a:pt x="5170" y="11898"/>
                    </a:lnTo>
                    <a:cubicBezTo>
                      <a:pt x="5218" y="11887"/>
                      <a:pt x="5257" y="11878"/>
                      <a:pt x="5295" y="11868"/>
                    </a:cubicBezTo>
                    <a:cubicBezTo>
                      <a:pt x="5320" y="11862"/>
                      <a:pt x="5345" y="11855"/>
                      <a:pt x="5370" y="11849"/>
                    </a:cubicBezTo>
                    <a:cubicBezTo>
                      <a:pt x="5412" y="11837"/>
                      <a:pt x="5456" y="11825"/>
                      <a:pt x="5497" y="11811"/>
                    </a:cubicBezTo>
                    <a:cubicBezTo>
                      <a:pt x="5519" y="11804"/>
                      <a:pt x="5544" y="11797"/>
                      <a:pt x="5566" y="11790"/>
                    </a:cubicBezTo>
                    <a:cubicBezTo>
                      <a:pt x="5608" y="11775"/>
                      <a:pt x="5650" y="11761"/>
                      <a:pt x="5696" y="11744"/>
                    </a:cubicBezTo>
                    <a:lnTo>
                      <a:pt x="5705" y="11742"/>
                    </a:lnTo>
                    <a:cubicBezTo>
                      <a:pt x="5721" y="11736"/>
                      <a:pt x="5739" y="11728"/>
                      <a:pt x="5757" y="11722"/>
                    </a:cubicBezTo>
                    <a:cubicBezTo>
                      <a:pt x="5800" y="11706"/>
                      <a:pt x="5845" y="11688"/>
                      <a:pt x="5896" y="11667"/>
                    </a:cubicBezTo>
                    <a:lnTo>
                      <a:pt x="5913" y="11660"/>
                    </a:lnTo>
                    <a:lnTo>
                      <a:pt x="5945" y="11646"/>
                    </a:lnTo>
                    <a:cubicBezTo>
                      <a:pt x="5993" y="11625"/>
                      <a:pt x="6044" y="11601"/>
                      <a:pt x="6096" y="11576"/>
                    </a:cubicBezTo>
                    <a:lnTo>
                      <a:pt x="6110" y="11570"/>
                    </a:lnTo>
                    <a:lnTo>
                      <a:pt x="6126" y="11561"/>
                    </a:lnTo>
                    <a:cubicBezTo>
                      <a:pt x="6952" y="11149"/>
                      <a:pt x="7627" y="10488"/>
                      <a:pt x="8055" y="9672"/>
                    </a:cubicBezTo>
                    <a:cubicBezTo>
                      <a:pt x="8729" y="8358"/>
                      <a:pt x="8670" y="6789"/>
                      <a:pt x="7901" y="5530"/>
                    </a:cubicBezTo>
                    <a:cubicBezTo>
                      <a:pt x="7131" y="4270"/>
                      <a:pt x="5762" y="3502"/>
                      <a:pt x="4286" y="3500"/>
                    </a:cubicBezTo>
                    <a:lnTo>
                      <a:pt x="4261" y="3500"/>
                    </a:lnTo>
                    <a:cubicBezTo>
                      <a:pt x="4234" y="3500"/>
                      <a:pt x="4207" y="3502"/>
                      <a:pt x="4180" y="3503"/>
                    </a:cubicBezTo>
                    <a:lnTo>
                      <a:pt x="4137" y="3504"/>
                    </a:lnTo>
                    <a:lnTo>
                      <a:pt x="4109" y="3504"/>
                    </a:lnTo>
                    <a:cubicBezTo>
                      <a:pt x="4091" y="3505"/>
                      <a:pt x="4072" y="3505"/>
                      <a:pt x="4054" y="3506"/>
                    </a:cubicBezTo>
                    <a:cubicBezTo>
                      <a:pt x="3847" y="3516"/>
                      <a:pt x="3641" y="3540"/>
                      <a:pt x="3438" y="3579"/>
                    </a:cubicBezTo>
                    <a:lnTo>
                      <a:pt x="3438" y="1730"/>
                    </a:lnTo>
                    <a:cubicBezTo>
                      <a:pt x="3513" y="1684"/>
                      <a:pt x="3593" y="1645"/>
                      <a:pt x="3674" y="1610"/>
                    </a:cubicBezTo>
                    <a:cubicBezTo>
                      <a:pt x="3824" y="1547"/>
                      <a:pt x="4041" y="1480"/>
                      <a:pt x="4285" y="1480"/>
                    </a:cubicBezTo>
                    <a:cubicBezTo>
                      <a:pt x="4340" y="1480"/>
                      <a:pt x="4396" y="1483"/>
                      <a:pt x="4453" y="1491"/>
                    </a:cubicBezTo>
                    <a:cubicBezTo>
                      <a:pt x="4564" y="1506"/>
                      <a:pt x="4676" y="1551"/>
                      <a:pt x="4786" y="1625"/>
                    </a:cubicBezTo>
                    <a:cubicBezTo>
                      <a:pt x="4880" y="1687"/>
                      <a:pt x="5032" y="1758"/>
                      <a:pt x="5249" y="1758"/>
                    </a:cubicBezTo>
                    <a:cubicBezTo>
                      <a:pt x="5275" y="1758"/>
                      <a:pt x="5302" y="1757"/>
                      <a:pt x="5330" y="1755"/>
                    </a:cubicBezTo>
                    <a:cubicBezTo>
                      <a:pt x="5620" y="1731"/>
                      <a:pt x="5910" y="1670"/>
                      <a:pt x="6058" y="1635"/>
                    </a:cubicBezTo>
                    <a:cubicBezTo>
                      <a:pt x="6140" y="1616"/>
                      <a:pt x="6196" y="1544"/>
                      <a:pt x="6196" y="1459"/>
                    </a:cubicBezTo>
                    <a:lnTo>
                      <a:pt x="6196" y="313"/>
                    </a:lnTo>
                    <a:cubicBezTo>
                      <a:pt x="6196" y="225"/>
                      <a:pt x="6125" y="158"/>
                      <a:pt x="6043" y="158"/>
                    </a:cubicBezTo>
                    <a:cubicBezTo>
                      <a:pt x="6031" y="158"/>
                      <a:pt x="6019" y="160"/>
                      <a:pt x="6007" y="162"/>
                    </a:cubicBezTo>
                    <a:cubicBezTo>
                      <a:pt x="5988" y="166"/>
                      <a:pt x="5968" y="171"/>
                      <a:pt x="5945" y="176"/>
                    </a:cubicBezTo>
                    <a:cubicBezTo>
                      <a:pt x="5895" y="186"/>
                      <a:pt x="5844" y="197"/>
                      <a:pt x="5794" y="207"/>
                    </a:cubicBezTo>
                    <a:cubicBezTo>
                      <a:pt x="5733" y="219"/>
                      <a:pt x="5673" y="228"/>
                      <a:pt x="5616" y="238"/>
                    </a:cubicBezTo>
                    <a:cubicBezTo>
                      <a:pt x="5511" y="254"/>
                      <a:pt x="5412" y="266"/>
                      <a:pt x="5321" y="273"/>
                    </a:cubicBezTo>
                    <a:cubicBezTo>
                      <a:pt x="5292" y="275"/>
                      <a:pt x="5265" y="275"/>
                      <a:pt x="5237" y="275"/>
                    </a:cubicBezTo>
                    <a:cubicBezTo>
                      <a:pt x="5230" y="275"/>
                      <a:pt x="5220" y="275"/>
                      <a:pt x="5217" y="274"/>
                    </a:cubicBezTo>
                    <a:lnTo>
                      <a:pt x="5188" y="274"/>
                    </a:lnTo>
                    <a:cubicBezTo>
                      <a:pt x="5178" y="273"/>
                      <a:pt x="5167" y="273"/>
                      <a:pt x="5160" y="272"/>
                    </a:cubicBezTo>
                    <a:cubicBezTo>
                      <a:pt x="5154" y="272"/>
                      <a:pt x="5146" y="271"/>
                      <a:pt x="5138" y="269"/>
                    </a:cubicBezTo>
                    <a:lnTo>
                      <a:pt x="5125" y="267"/>
                    </a:lnTo>
                    <a:lnTo>
                      <a:pt x="5112" y="265"/>
                    </a:lnTo>
                    <a:cubicBezTo>
                      <a:pt x="5105" y="265"/>
                      <a:pt x="5099" y="263"/>
                      <a:pt x="5092" y="262"/>
                    </a:cubicBezTo>
                    <a:cubicBezTo>
                      <a:pt x="5083" y="260"/>
                      <a:pt x="5076" y="259"/>
                      <a:pt x="5069" y="256"/>
                    </a:cubicBezTo>
                    <a:lnTo>
                      <a:pt x="5058" y="254"/>
                    </a:lnTo>
                    <a:lnTo>
                      <a:pt x="5046" y="251"/>
                    </a:lnTo>
                    <a:cubicBezTo>
                      <a:pt x="5040" y="249"/>
                      <a:pt x="5034" y="248"/>
                      <a:pt x="5028" y="247"/>
                    </a:cubicBezTo>
                    <a:cubicBezTo>
                      <a:pt x="5022" y="244"/>
                      <a:pt x="5016" y="243"/>
                      <a:pt x="5010" y="241"/>
                    </a:cubicBezTo>
                    <a:lnTo>
                      <a:pt x="4989" y="233"/>
                    </a:lnTo>
                    <a:cubicBezTo>
                      <a:pt x="4983" y="232"/>
                      <a:pt x="4977" y="230"/>
                      <a:pt x="4973" y="227"/>
                    </a:cubicBezTo>
                    <a:cubicBezTo>
                      <a:pt x="4967" y="226"/>
                      <a:pt x="4962" y="224"/>
                      <a:pt x="4957" y="221"/>
                    </a:cubicBezTo>
                    <a:lnTo>
                      <a:pt x="4939" y="213"/>
                    </a:lnTo>
                    <a:lnTo>
                      <a:pt x="4922" y="207"/>
                    </a:lnTo>
                    <a:lnTo>
                      <a:pt x="4909" y="200"/>
                    </a:lnTo>
                    <a:lnTo>
                      <a:pt x="4893" y="190"/>
                    </a:lnTo>
                    <a:cubicBezTo>
                      <a:pt x="4888" y="189"/>
                      <a:pt x="4884" y="185"/>
                      <a:pt x="4880" y="184"/>
                    </a:cubicBezTo>
                    <a:cubicBezTo>
                      <a:pt x="4876" y="182"/>
                      <a:pt x="4873" y="179"/>
                      <a:pt x="4869" y="177"/>
                    </a:cubicBezTo>
                    <a:lnTo>
                      <a:pt x="4855" y="168"/>
                    </a:lnTo>
                    <a:cubicBezTo>
                      <a:pt x="4851" y="166"/>
                      <a:pt x="4846" y="164"/>
                      <a:pt x="4843" y="161"/>
                    </a:cubicBezTo>
                    <a:cubicBezTo>
                      <a:pt x="4761" y="105"/>
                      <a:pt x="4671" y="61"/>
                      <a:pt x="4575" y="34"/>
                    </a:cubicBezTo>
                    <a:cubicBezTo>
                      <a:pt x="4572" y="33"/>
                      <a:pt x="4570" y="33"/>
                      <a:pt x="4567" y="31"/>
                    </a:cubicBezTo>
                    <a:cubicBezTo>
                      <a:pt x="4551" y="27"/>
                      <a:pt x="4534" y="24"/>
                      <a:pt x="4519" y="21"/>
                    </a:cubicBezTo>
                    <a:lnTo>
                      <a:pt x="4506" y="18"/>
                    </a:lnTo>
                    <a:cubicBezTo>
                      <a:pt x="4501" y="18"/>
                      <a:pt x="4498" y="17"/>
                      <a:pt x="4494" y="16"/>
                    </a:cubicBezTo>
                    <a:cubicBezTo>
                      <a:pt x="4486" y="15"/>
                      <a:pt x="4476" y="12"/>
                      <a:pt x="4466" y="11"/>
                    </a:cubicBezTo>
                    <a:lnTo>
                      <a:pt x="4465" y="11"/>
                    </a:lnTo>
                    <a:cubicBezTo>
                      <a:pt x="4460" y="10"/>
                      <a:pt x="4454" y="10"/>
                      <a:pt x="4450" y="10"/>
                    </a:cubicBezTo>
                    <a:lnTo>
                      <a:pt x="4441" y="10"/>
                    </a:lnTo>
                    <a:cubicBezTo>
                      <a:pt x="4412" y="6"/>
                      <a:pt x="4380" y="3"/>
                      <a:pt x="4347" y="1"/>
                    </a:cubicBezTo>
                    <a:lnTo>
                      <a:pt x="4332" y="1"/>
                    </a:lnTo>
                    <a:cubicBezTo>
                      <a:pt x="4313" y="1"/>
                      <a:pt x="4295" y="0"/>
                      <a:pt x="4278" y="0"/>
                    </a:cubicBezTo>
                    <a:close/>
                  </a:path>
                </a:pathLst>
              </a:custGeom>
              <a:solidFill>
                <a:srgbClr val="000000"/>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5" name="Google Shape;4745;p65"/>
              <p:cNvSpPr/>
              <p:nvPr/>
            </p:nvSpPr>
            <p:spPr>
              <a:xfrm>
                <a:off x="5244538" y="4345925"/>
                <a:ext cx="209275" cy="209275"/>
              </a:xfrm>
              <a:custGeom>
                <a:avLst/>
                <a:gdLst/>
                <a:ahLst/>
                <a:cxnLst/>
                <a:rect l="l" t="t" r="r" b="b"/>
                <a:pathLst>
                  <a:path w="8371" h="8371" extrusionOk="0">
                    <a:moveTo>
                      <a:pt x="4186" y="1"/>
                    </a:moveTo>
                    <a:cubicBezTo>
                      <a:pt x="1875" y="1"/>
                      <a:pt x="1" y="1875"/>
                      <a:pt x="1" y="4185"/>
                    </a:cubicBezTo>
                    <a:cubicBezTo>
                      <a:pt x="1" y="6497"/>
                      <a:pt x="1875" y="8371"/>
                      <a:pt x="4186" y="8371"/>
                    </a:cubicBezTo>
                    <a:cubicBezTo>
                      <a:pt x="6496" y="8371"/>
                      <a:pt x="8370" y="6497"/>
                      <a:pt x="8370" y="4185"/>
                    </a:cubicBezTo>
                    <a:cubicBezTo>
                      <a:pt x="8370" y="1875"/>
                      <a:pt x="6496" y="1"/>
                      <a:pt x="4186" y="1"/>
                    </a:cubicBezTo>
                    <a:close/>
                  </a:path>
                </a:pathLst>
              </a:custGeom>
              <a:solidFill>
                <a:schemeClr val="accent1"/>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6" name="Google Shape;4746;p65"/>
              <p:cNvSpPr/>
              <p:nvPr/>
            </p:nvSpPr>
            <p:spPr>
              <a:xfrm>
                <a:off x="5265513" y="4381600"/>
                <a:ext cx="4000" cy="4800"/>
              </a:xfrm>
              <a:custGeom>
                <a:avLst/>
                <a:gdLst/>
                <a:ahLst/>
                <a:cxnLst/>
                <a:rect l="l" t="t" r="r" b="b"/>
                <a:pathLst>
                  <a:path w="160" h="192" extrusionOk="0">
                    <a:moveTo>
                      <a:pt x="1" y="192"/>
                    </a:moveTo>
                    <a:cubicBezTo>
                      <a:pt x="51" y="126"/>
                      <a:pt x="104" y="62"/>
                      <a:pt x="159" y="1"/>
                    </a:cubicBezTo>
                    <a:cubicBezTo>
                      <a:pt x="104" y="62"/>
                      <a:pt x="51" y="126"/>
                      <a:pt x="1" y="192"/>
                    </a:cubicBezTo>
                    <a:close/>
                  </a:path>
                </a:pathLst>
              </a:custGeom>
              <a:solidFill>
                <a:srgbClr val="F7581E"/>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7" name="Google Shape;4747;p65"/>
              <p:cNvSpPr/>
              <p:nvPr/>
            </p:nvSpPr>
            <p:spPr>
              <a:xfrm>
                <a:off x="5249313" y="4404200"/>
                <a:ext cx="5000" cy="11700"/>
              </a:xfrm>
              <a:custGeom>
                <a:avLst/>
                <a:gdLst/>
                <a:ahLst/>
                <a:cxnLst/>
                <a:rect l="l" t="t" r="r" b="b"/>
                <a:pathLst>
                  <a:path w="200" h="468" extrusionOk="0">
                    <a:moveTo>
                      <a:pt x="1" y="467"/>
                    </a:moveTo>
                    <a:cubicBezTo>
                      <a:pt x="57" y="307"/>
                      <a:pt x="123" y="152"/>
                      <a:pt x="199" y="1"/>
                    </a:cubicBezTo>
                    <a:cubicBezTo>
                      <a:pt x="123" y="152"/>
                      <a:pt x="57" y="307"/>
                      <a:pt x="1" y="467"/>
                    </a:cubicBezTo>
                    <a:close/>
                  </a:path>
                </a:pathLst>
              </a:custGeom>
              <a:solidFill>
                <a:srgbClr val="F7581E"/>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8" name="Google Shape;4748;p65"/>
              <p:cNvSpPr/>
              <p:nvPr/>
            </p:nvSpPr>
            <p:spPr>
              <a:xfrm>
                <a:off x="5257888" y="4386825"/>
                <a:ext cx="7300" cy="10775"/>
              </a:xfrm>
              <a:custGeom>
                <a:avLst/>
                <a:gdLst/>
                <a:ahLst/>
                <a:cxnLst/>
                <a:rect l="l" t="t" r="r" b="b"/>
                <a:pathLst>
                  <a:path w="292" h="431" extrusionOk="0">
                    <a:moveTo>
                      <a:pt x="0" y="430"/>
                    </a:moveTo>
                    <a:cubicBezTo>
                      <a:pt x="88" y="281"/>
                      <a:pt x="185" y="138"/>
                      <a:pt x="291" y="1"/>
                    </a:cubicBezTo>
                    <a:cubicBezTo>
                      <a:pt x="185" y="138"/>
                      <a:pt x="88" y="281"/>
                      <a:pt x="0" y="430"/>
                    </a:cubicBezTo>
                    <a:close/>
                  </a:path>
                </a:pathLst>
              </a:custGeom>
              <a:solidFill>
                <a:srgbClr val="F7581E"/>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9" name="Google Shape;4749;p65"/>
              <p:cNvSpPr/>
              <p:nvPr/>
            </p:nvSpPr>
            <p:spPr>
              <a:xfrm>
                <a:off x="5279188" y="4360150"/>
                <a:ext cx="16375" cy="11800"/>
              </a:xfrm>
              <a:custGeom>
                <a:avLst/>
                <a:gdLst/>
                <a:ahLst/>
                <a:cxnLst/>
                <a:rect l="l" t="t" r="r" b="b"/>
                <a:pathLst>
                  <a:path w="655" h="472" extrusionOk="0">
                    <a:moveTo>
                      <a:pt x="1" y="472"/>
                    </a:moveTo>
                    <a:cubicBezTo>
                      <a:pt x="203" y="294"/>
                      <a:pt x="421" y="136"/>
                      <a:pt x="655" y="1"/>
                    </a:cubicBezTo>
                    <a:cubicBezTo>
                      <a:pt x="421" y="136"/>
                      <a:pt x="203" y="294"/>
                      <a:pt x="1" y="472"/>
                    </a:cubicBezTo>
                    <a:close/>
                  </a:path>
                </a:pathLst>
              </a:custGeom>
              <a:solidFill>
                <a:srgbClr val="F7581E"/>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0" name="Google Shape;4750;p65"/>
              <p:cNvSpPr/>
              <p:nvPr/>
            </p:nvSpPr>
            <p:spPr>
              <a:xfrm>
                <a:off x="5254813" y="4398350"/>
                <a:ext cx="2650" cy="4825"/>
              </a:xfrm>
              <a:custGeom>
                <a:avLst/>
                <a:gdLst/>
                <a:ahLst/>
                <a:cxnLst/>
                <a:rect l="l" t="t" r="r" b="b"/>
                <a:pathLst>
                  <a:path w="106" h="193" extrusionOk="0">
                    <a:moveTo>
                      <a:pt x="1" y="193"/>
                    </a:moveTo>
                    <a:cubicBezTo>
                      <a:pt x="33" y="128"/>
                      <a:pt x="69" y="63"/>
                      <a:pt x="105" y="0"/>
                    </a:cubicBezTo>
                    <a:cubicBezTo>
                      <a:pt x="69" y="63"/>
                      <a:pt x="33" y="128"/>
                      <a:pt x="1" y="193"/>
                    </a:cubicBezTo>
                    <a:close/>
                  </a:path>
                </a:pathLst>
              </a:custGeom>
              <a:solidFill>
                <a:srgbClr val="F7581E"/>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1" name="Google Shape;4751;p65"/>
              <p:cNvSpPr/>
              <p:nvPr/>
            </p:nvSpPr>
            <p:spPr>
              <a:xfrm>
                <a:off x="5247388" y="4417250"/>
                <a:ext cx="1500" cy="4750"/>
              </a:xfrm>
              <a:custGeom>
                <a:avLst/>
                <a:gdLst/>
                <a:ahLst/>
                <a:cxnLst/>
                <a:rect l="l" t="t" r="r" b="b"/>
                <a:pathLst>
                  <a:path w="60" h="190" extrusionOk="0">
                    <a:moveTo>
                      <a:pt x="60" y="0"/>
                    </a:moveTo>
                    <a:cubicBezTo>
                      <a:pt x="38" y="62"/>
                      <a:pt x="19" y="125"/>
                      <a:pt x="1" y="189"/>
                    </a:cubicBezTo>
                    <a:cubicBezTo>
                      <a:pt x="19" y="125"/>
                      <a:pt x="38" y="63"/>
                      <a:pt x="60" y="0"/>
                    </a:cubicBezTo>
                    <a:close/>
                  </a:path>
                </a:pathLst>
              </a:custGeom>
              <a:solidFill>
                <a:srgbClr val="F7581E"/>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2" name="Google Shape;4752;p65"/>
              <p:cNvSpPr/>
              <p:nvPr/>
            </p:nvSpPr>
            <p:spPr>
              <a:xfrm>
                <a:off x="5244388" y="4423550"/>
                <a:ext cx="2575" cy="12425"/>
              </a:xfrm>
              <a:custGeom>
                <a:avLst/>
                <a:gdLst/>
                <a:ahLst/>
                <a:cxnLst/>
                <a:rect l="l" t="t" r="r" b="b"/>
                <a:pathLst>
                  <a:path w="103" h="497" extrusionOk="0">
                    <a:moveTo>
                      <a:pt x="1" y="496"/>
                    </a:moveTo>
                    <a:cubicBezTo>
                      <a:pt x="25" y="329"/>
                      <a:pt x="58" y="163"/>
                      <a:pt x="103" y="1"/>
                    </a:cubicBezTo>
                    <a:cubicBezTo>
                      <a:pt x="58" y="163"/>
                      <a:pt x="25" y="329"/>
                      <a:pt x="1" y="496"/>
                    </a:cubicBezTo>
                    <a:close/>
                  </a:path>
                </a:pathLst>
              </a:custGeom>
              <a:solidFill>
                <a:srgbClr val="F7581E"/>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3" name="Google Shape;4753;p65"/>
              <p:cNvSpPr/>
              <p:nvPr/>
            </p:nvSpPr>
            <p:spPr>
              <a:xfrm>
                <a:off x="5269663" y="4372025"/>
                <a:ext cx="9425" cy="9400"/>
              </a:xfrm>
              <a:custGeom>
                <a:avLst/>
                <a:gdLst/>
                <a:ahLst/>
                <a:cxnLst/>
                <a:rect l="l" t="t" r="r" b="b"/>
                <a:pathLst>
                  <a:path w="377" h="376" extrusionOk="0">
                    <a:moveTo>
                      <a:pt x="377" y="0"/>
                    </a:moveTo>
                    <a:cubicBezTo>
                      <a:pt x="243" y="117"/>
                      <a:pt x="117" y="243"/>
                      <a:pt x="1" y="375"/>
                    </a:cubicBezTo>
                    <a:cubicBezTo>
                      <a:pt x="117" y="243"/>
                      <a:pt x="243" y="117"/>
                      <a:pt x="377" y="0"/>
                    </a:cubicBezTo>
                    <a:close/>
                  </a:path>
                </a:pathLst>
              </a:custGeom>
              <a:solidFill>
                <a:srgbClr val="F7581E"/>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4" name="Google Shape;4754;p65"/>
              <p:cNvSpPr/>
              <p:nvPr/>
            </p:nvSpPr>
            <p:spPr>
              <a:xfrm>
                <a:off x="5243313" y="4444375"/>
                <a:ext cx="250" cy="6525"/>
              </a:xfrm>
              <a:custGeom>
                <a:avLst/>
                <a:gdLst/>
                <a:ahLst/>
                <a:cxnLst/>
                <a:rect l="l" t="t" r="r" b="b"/>
                <a:pathLst>
                  <a:path w="10" h="261" extrusionOk="0">
                    <a:moveTo>
                      <a:pt x="0" y="260"/>
                    </a:moveTo>
                    <a:cubicBezTo>
                      <a:pt x="0" y="174"/>
                      <a:pt x="4" y="87"/>
                      <a:pt x="10" y="1"/>
                    </a:cubicBezTo>
                    <a:cubicBezTo>
                      <a:pt x="4" y="87"/>
                      <a:pt x="0" y="174"/>
                      <a:pt x="0" y="260"/>
                    </a:cubicBezTo>
                    <a:close/>
                  </a:path>
                </a:pathLst>
              </a:custGeom>
              <a:solidFill>
                <a:srgbClr val="F7581E"/>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5" name="Google Shape;4755;p65"/>
              <p:cNvSpPr/>
              <p:nvPr/>
            </p:nvSpPr>
            <p:spPr>
              <a:xfrm>
                <a:off x="5243663" y="4437775"/>
                <a:ext cx="500" cy="4775"/>
              </a:xfrm>
              <a:custGeom>
                <a:avLst/>
                <a:gdLst/>
                <a:ahLst/>
                <a:cxnLst/>
                <a:rect l="l" t="t" r="r" b="b"/>
                <a:pathLst>
                  <a:path w="20" h="191" extrusionOk="0">
                    <a:moveTo>
                      <a:pt x="20" y="1"/>
                    </a:moveTo>
                    <a:lnTo>
                      <a:pt x="20" y="1"/>
                    </a:lnTo>
                    <a:cubicBezTo>
                      <a:pt x="13" y="64"/>
                      <a:pt x="7" y="126"/>
                      <a:pt x="1" y="190"/>
                    </a:cubicBezTo>
                    <a:cubicBezTo>
                      <a:pt x="7" y="127"/>
                      <a:pt x="13" y="64"/>
                      <a:pt x="20" y="1"/>
                    </a:cubicBezTo>
                    <a:close/>
                  </a:path>
                </a:pathLst>
              </a:custGeom>
              <a:solidFill>
                <a:srgbClr val="F7581E"/>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6" name="Google Shape;4756;p65"/>
              <p:cNvSpPr/>
              <p:nvPr/>
            </p:nvSpPr>
            <p:spPr>
              <a:xfrm>
                <a:off x="5248863" y="4415875"/>
                <a:ext cx="475" cy="1400"/>
              </a:xfrm>
              <a:custGeom>
                <a:avLst/>
                <a:gdLst/>
                <a:ahLst/>
                <a:cxnLst/>
                <a:rect l="l" t="t" r="r" b="b"/>
                <a:pathLst>
                  <a:path w="19" h="56" extrusionOk="0">
                    <a:moveTo>
                      <a:pt x="1" y="55"/>
                    </a:moveTo>
                    <a:cubicBezTo>
                      <a:pt x="7" y="36"/>
                      <a:pt x="13" y="18"/>
                      <a:pt x="19" y="0"/>
                    </a:cubicBezTo>
                    <a:cubicBezTo>
                      <a:pt x="13" y="18"/>
                      <a:pt x="7" y="36"/>
                      <a:pt x="1" y="55"/>
                    </a:cubicBezTo>
                    <a:close/>
                  </a:path>
                </a:pathLst>
              </a:custGeom>
              <a:solidFill>
                <a:srgbClr val="F7581E"/>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7" name="Google Shape;4757;p65"/>
              <p:cNvSpPr/>
              <p:nvPr/>
            </p:nvSpPr>
            <p:spPr>
              <a:xfrm>
                <a:off x="5246938" y="4421975"/>
                <a:ext cx="475" cy="1575"/>
              </a:xfrm>
              <a:custGeom>
                <a:avLst/>
                <a:gdLst/>
                <a:ahLst/>
                <a:cxnLst/>
                <a:rect l="l" t="t" r="r" b="b"/>
                <a:pathLst>
                  <a:path w="19" h="63" extrusionOk="0">
                    <a:moveTo>
                      <a:pt x="1" y="63"/>
                    </a:moveTo>
                    <a:cubicBezTo>
                      <a:pt x="6" y="42"/>
                      <a:pt x="13" y="22"/>
                      <a:pt x="19" y="0"/>
                    </a:cubicBezTo>
                    <a:cubicBezTo>
                      <a:pt x="13" y="22"/>
                      <a:pt x="6" y="42"/>
                      <a:pt x="1" y="63"/>
                    </a:cubicBezTo>
                    <a:close/>
                  </a:path>
                </a:pathLst>
              </a:custGeom>
              <a:solidFill>
                <a:srgbClr val="F7581E"/>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8" name="Google Shape;4758;p65"/>
              <p:cNvSpPr/>
              <p:nvPr/>
            </p:nvSpPr>
            <p:spPr>
              <a:xfrm>
                <a:off x="5265163" y="4386375"/>
                <a:ext cx="375" cy="525"/>
              </a:xfrm>
              <a:custGeom>
                <a:avLst/>
                <a:gdLst/>
                <a:ahLst/>
                <a:cxnLst/>
                <a:rect l="l" t="t" r="r" b="b"/>
                <a:pathLst>
                  <a:path w="15" h="21" extrusionOk="0">
                    <a:moveTo>
                      <a:pt x="0" y="20"/>
                    </a:moveTo>
                    <a:lnTo>
                      <a:pt x="15" y="1"/>
                    </a:lnTo>
                    <a:close/>
                  </a:path>
                </a:pathLst>
              </a:custGeom>
              <a:solidFill>
                <a:srgbClr val="F7581E"/>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9" name="Google Shape;4759;p65"/>
              <p:cNvSpPr/>
              <p:nvPr/>
            </p:nvSpPr>
            <p:spPr>
              <a:xfrm>
                <a:off x="5243538" y="4442525"/>
                <a:ext cx="150" cy="1875"/>
              </a:xfrm>
              <a:custGeom>
                <a:avLst/>
                <a:gdLst/>
                <a:ahLst/>
                <a:cxnLst/>
                <a:rect l="l" t="t" r="r" b="b"/>
                <a:pathLst>
                  <a:path w="6" h="75" extrusionOk="0">
                    <a:moveTo>
                      <a:pt x="1" y="75"/>
                    </a:moveTo>
                    <a:cubicBezTo>
                      <a:pt x="2" y="50"/>
                      <a:pt x="5" y="26"/>
                      <a:pt x="6" y="0"/>
                    </a:cubicBezTo>
                    <a:cubicBezTo>
                      <a:pt x="5" y="26"/>
                      <a:pt x="2" y="50"/>
                      <a:pt x="1" y="75"/>
                    </a:cubicBezTo>
                    <a:close/>
                  </a:path>
                </a:pathLst>
              </a:custGeom>
              <a:solidFill>
                <a:srgbClr val="F7581E"/>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0" name="Google Shape;4760;p65"/>
              <p:cNvSpPr/>
              <p:nvPr/>
            </p:nvSpPr>
            <p:spPr>
              <a:xfrm>
                <a:off x="5257438" y="4397575"/>
                <a:ext cx="475" cy="800"/>
              </a:xfrm>
              <a:custGeom>
                <a:avLst/>
                <a:gdLst/>
                <a:ahLst/>
                <a:cxnLst/>
                <a:rect l="l" t="t" r="r" b="b"/>
                <a:pathLst>
                  <a:path w="19" h="32" extrusionOk="0">
                    <a:moveTo>
                      <a:pt x="0" y="31"/>
                    </a:moveTo>
                    <a:cubicBezTo>
                      <a:pt x="6" y="20"/>
                      <a:pt x="12" y="10"/>
                      <a:pt x="18" y="0"/>
                    </a:cubicBezTo>
                    <a:cubicBezTo>
                      <a:pt x="12" y="10"/>
                      <a:pt x="6" y="20"/>
                      <a:pt x="0" y="31"/>
                    </a:cubicBezTo>
                    <a:close/>
                  </a:path>
                </a:pathLst>
              </a:custGeom>
              <a:solidFill>
                <a:srgbClr val="F7581E"/>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1" name="Google Shape;4761;p65"/>
              <p:cNvSpPr/>
              <p:nvPr/>
            </p:nvSpPr>
            <p:spPr>
              <a:xfrm>
                <a:off x="5254288" y="4403150"/>
                <a:ext cx="550" cy="1075"/>
              </a:xfrm>
              <a:custGeom>
                <a:avLst/>
                <a:gdLst/>
                <a:ahLst/>
                <a:cxnLst/>
                <a:rect l="l" t="t" r="r" b="b"/>
                <a:pathLst>
                  <a:path w="22" h="43" extrusionOk="0">
                    <a:moveTo>
                      <a:pt x="22" y="1"/>
                    </a:moveTo>
                    <a:cubicBezTo>
                      <a:pt x="15" y="15"/>
                      <a:pt x="7" y="28"/>
                      <a:pt x="0" y="43"/>
                    </a:cubicBezTo>
                    <a:cubicBezTo>
                      <a:pt x="7" y="28"/>
                      <a:pt x="16" y="15"/>
                      <a:pt x="22" y="1"/>
                    </a:cubicBezTo>
                    <a:close/>
                  </a:path>
                </a:pathLst>
              </a:custGeom>
              <a:solidFill>
                <a:srgbClr val="F7581E"/>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2" name="Google Shape;4762;p65"/>
              <p:cNvSpPr/>
              <p:nvPr/>
            </p:nvSpPr>
            <p:spPr>
              <a:xfrm>
                <a:off x="5244163" y="4435950"/>
                <a:ext cx="250" cy="1825"/>
              </a:xfrm>
              <a:custGeom>
                <a:avLst/>
                <a:gdLst/>
                <a:ahLst/>
                <a:cxnLst/>
                <a:rect l="l" t="t" r="r" b="b"/>
                <a:pathLst>
                  <a:path w="10" h="73" extrusionOk="0">
                    <a:moveTo>
                      <a:pt x="0" y="72"/>
                    </a:moveTo>
                    <a:cubicBezTo>
                      <a:pt x="4" y="48"/>
                      <a:pt x="6" y="24"/>
                      <a:pt x="10" y="0"/>
                    </a:cubicBezTo>
                    <a:cubicBezTo>
                      <a:pt x="6" y="24"/>
                      <a:pt x="4" y="48"/>
                      <a:pt x="0" y="72"/>
                    </a:cubicBezTo>
                    <a:close/>
                  </a:path>
                </a:pathLst>
              </a:custGeom>
              <a:solidFill>
                <a:srgbClr val="F7581E"/>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3" name="Google Shape;4763;p65"/>
              <p:cNvSpPr/>
              <p:nvPr/>
            </p:nvSpPr>
            <p:spPr>
              <a:xfrm>
                <a:off x="5295538" y="4360175"/>
                <a:ext cx="25" cy="25"/>
              </a:xfrm>
              <a:custGeom>
                <a:avLst/>
                <a:gdLst/>
                <a:ahLst/>
                <a:cxnLst/>
                <a:rect l="l" t="t" r="r" b="b"/>
                <a:pathLst>
                  <a:path w="1" h="1" extrusionOk="0">
                    <a:moveTo>
                      <a:pt x="1" y="1"/>
                    </a:moveTo>
                    <a:lnTo>
                      <a:pt x="1" y="1"/>
                    </a:lnTo>
                    <a:close/>
                  </a:path>
                </a:pathLst>
              </a:custGeom>
              <a:solidFill>
                <a:srgbClr val="F7581E"/>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4" name="Google Shape;4764;p65"/>
              <p:cNvSpPr/>
              <p:nvPr/>
            </p:nvSpPr>
            <p:spPr>
              <a:xfrm>
                <a:off x="5269488" y="4381400"/>
                <a:ext cx="200" cy="225"/>
              </a:xfrm>
              <a:custGeom>
                <a:avLst/>
                <a:gdLst/>
                <a:ahLst/>
                <a:cxnLst/>
                <a:rect l="l" t="t" r="r" b="b"/>
                <a:pathLst>
                  <a:path w="8" h="9" extrusionOk="0">
                    <a:moveTo>
                      <a:pt x="0" y="9"/>
                    </a:moveTo>
                    <a:lnTo>
                      <a:pt x="8" y="0"/>
                    </a:lnTo>
                    <a:close/>
                  </a:path>
                </a:pathLst>
              </a:custGeom>
              <a:solidFill>
                <a:srgbClr val="F7581E"/>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5" name="Google Shape;4765;p65"/>
              <p:cNvSpPr/>
              <p:nvPr/>
            </p:nvSpPr>
            <p:spPr>
              <a:xfrm>
                <a:off x="5279063" y="4371925"/>
                <a:ext cx="150" cy="125"/>
              </a:xfrm>
              <a:custGeom>
                <a:avLst/>
                <a:gdLst/>
                <a:ahLst/>
                <a:cxnLst/>
                <a:rect l="l" t="t" r="r" b="b"/>
                <a:pathLst>
                  <a:path w="6" h="5" extrusionOk="0">
                    <a:moveTo>
                      <a:pt x="1" y="4"/>
                    </a:moveTo>
                    <a:lnTo>
                      <a:pt x="6" y="1"/>
                    </a:lnTo>
                    <a:close/>
                  </a:path>
                </a:pathLst>
              </a:custGeom>
              <a:solidFill>
                <a:srgbClr val="F7581E"/>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6" name="Google Shape;4766;p65"/>
              <p:cNvSpPr/>
              <p:nvPr/>
            </p:nvSpPr>
            <p:spPr>
              <a:xfrm>
                <a:off x="5415913" y="4531000"/>
                <a:ext cx="125" cy="75"/>
              </a:xfrm>
              <a:custGeom>
                <a:avLst/>
                <a:gdLst/>
                <a:ahLst/>
                <a:cxnLst/>
                <a:rect l="l" t="t" r="r" b="b"/>
                <a:pathLst>
                  <a:path w="5" h="3" extrusionOk="0">
                    <a:moveTo>
                      <a:pt x="5" y="0"/>
                    </a:moveTo>
                    <a:lnTo>
                      <a:pt x="1" y="3"/>
                    </a:lnTo>
                    <a:close/>
                  </a:path>
                </a:pathLst>
              </a:custGeom>
              <a:solidFill>
                <a:srgbClr val="F7581E"/>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7" name="Google Shape;4767;p65"/>
              <p:cNvSpPr/>
              <p:nvPr/>
            </p:nvSpPr>
            <p:spPr>
              <a:xfrm>
                <a:off x="5255363" y="4459800"/>
                <a:ext cx="5800" cy="11975"/>
              </a:xfrm>
              <a:custGeom>
                <a:avLst/>
                <a:gdLst/>
                <a:ahLst/>
                <a:cxnLst/>
                <a:rect l="l" t="t" r="r" b="b"/>
                <a:pathLst>
                  <a:path w="232" h="479" extrusionOk="0">
                    <a:moveTo>
                      <a:pt x="33" y="0"/>
                    </a:moveTo>
                    <a:cubicBezTo>
                      <a:pt x="21" y="2"/>
                      <a:pt x="10" y="3"/>
                      <a:pt x="0" y="5"/>
                    </a:cubicBezTo>
                    <a:cubicBezTo>
                      <a:pt x="94" y="23"/>
                      <a:pt x="165" y="122"/>
                      <a:pt x="165" y="240"/>
                    </a:cubicBezTo>
                    <a:cubicBezTo>
                      <a:pt x="165" y="359"/>
                      <a:pt x="93" y="456"/>
                      <a:pt x="0" y="475"/>
                    </a:cubicBezTo>
                    <a:cubicBezTo>
                      <a:pt x="10" y="478"/>
                      <a:pt x="21" y="479"/>
                      <a:pt x="33" y="479"/>
                    </a:cubicBezTo>
                    <a:cubicBezTo>
                      <a:pt x="142" y="479"/>
                      <a:pt x="231" y="372"/>
                      <a:pt x="231" y="240"/>
                    </a:cubicBezTo>
                    <a:cubicBezTo>
                      <a:pt x="231" y="109"/>
                      <a:pt x="141" y="0"/>
                      <a:pt x="33" y="0"/>
                    </a:cubicBezTo>
                    <a:close/>
                  </a:path>
                </a:pathLst>
              </a:custGeom>
              <a:solidFill>
                <a:srgbClr val="D4D3D3"/>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8" name="Google Shape;4768;p65"/>
              <p:cNvSpPr/>
              <p:nvPr/>
            </p:nvSpPr>
            <p:spPr>
              <a:xfrm>
                <a:off x="5325338" y="4258400"/>
                <a:ext cx="70350" cy="42225"/>
              </a:xfrm>
              <a:custGeom>
                <a:avLst/>
                <a:gdLst/>
                <a:ahLst/>
                <a:cxnLst/>
                <a:rect l="l" t="t" r="r" b="b"/>
                <a:pathLst>
                  <a:path w="2814" h="1689" extrusionOk="0">
                    <a:moveTo>
                      <a:pt x="950" y="1"/>
                    </a:moveTo>
                    <a:cubicBezTo>
                      <a:pt x="415" y="1"/>
                      <a:pt x="1" y="308"/>
                      <a:pt x="1" y="308"/>
                    </a:cubicBezTo>
                    <a:lnTo>
                      <a:pt x="1" y="1688"/>
                    </a:lnTo>
                    <a:cubicBezTo>
                      <a:pt x="1" y="1688"/>
                      <a:pt x="416" y="1380"/>
                      <a:pt x="952" y="1380"/>
                    </a:cubicBezTo>
                    <a:cubicBezTo>
                      <a:pt x="1009" y="1380"/>
                      <a:pt x="1068" y="1383"/>
                      <a:pt x="1127" y="1391"/>
                    </a:cubicBezTo>
                    <a:cubicBezTo>
                      <a:pt x="1255" y="1410"/>
                      <a:pt x="1376" y="1460"/>
                      <a:pt x="1482" y="1534"/>
                    </a:cubicBezTo>
                    <a:cubicBezTo>
                      <a:pt x="1568" y="1591"/>
                      <a:pt x="1711" y="1659"/>
                      <a:pt x="1917" y="1659"/>
                    </a:cubicBezTo>
                    <a:cubicBezTo>
                      <a:pt x="1941" y="1659"/>
                      <a:pt x="1967" y="1658"/>
                      <a:pt x="1993" y="1656"/>
                    </a:cubicBezTo>
                    <a:cubicBezTo>
                      <a:pt x="2280" y="1633"/>
                      <a:pt x="2567" y="1571"/>
                      <a:pt x="2714" y="1537"/>
                    </a:cubicBezTo>
                    <a:cubicBezTo>
                      <a:pt x="2773" y="1523"/>
                      <a:pt x="2814" y="1470"/>
                      <a:pt x="2814" y="1412"/>
                    </a:cubicBezTo>
                    <a:lnTo>
                      <a:pt x="2814" y="264"/>
                    </a:lnTo>
                    <a:cubicBezTo>
                      <a:pt x="2814" y="206"/>
                      <a:pt x="2766" y="161"/>
                      <a:pt x="2711" y="161"/>
                    </a:cubicBezTo>
                    <a:cubicBezTo>
                      <a:pt x="2704" y="161"/>
                      <a:pt x="2696" y="162"/>
                      <a:pt x="2688" y="164"/>
                    </a:cubicBezTo>
                    <a:cubicBezTo>
                      <a:pt x="2459" y="217"/>
                      <a:pt x="2227" y="254"/>
                      <a:pt x="1993" y="276"/>
                    </a:cubicBezTo>
                    <a:cubicBezTo>
                      <a:pt x="1967" y="278"/>
                      <a:pt x="1941" y="279"/>
                      <a:pt x="1917" y="279"/>
                    </a:cubicBezTo>
                    <a:cubicBezTo>
                      <a:pt x="1712" y="279"/>
                      <a:pt x="1568" y="211"/>
                      <a:pt x="1482" y="154"/>
                    </a:cubicBezTo>
                    <a:cubicBezTo>
                      <a:pt x="1376" y="80"/>
                      <a:pt x="1255" y="32"/>
                      <a:pt x="1127" y="12"/>
                    </a:cubicBezTo>
                    <a:cubicBezTo>
                      <a:pt x="1067" y="4"/>
                      <a:pt x="1008" y="1"/>
                      <a:pt x="950" y="1"/>
                    </a:cubicBezTo>
                    <a:close/>
                  </a:path>
                </a:pathLst>
              </a:custGeom>
              <a:solidFill>
                <a:schemeClr val="lt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9" name="Google Shape;4769;p65"/>
              <p:cNvSpPr/>
              <p:nvPr/>
            </p:nvSpPr>
            <p:spPr>
              <a:xfrm>
                <a:off x="5325388" y="4258400"/>
                <a:ext cx="70300" cy="42225"/>
              </a:xfrm>
              <a:custGeom>
                <a:avLst/>
                <a:gdLst/>
                <a:ahLst/>
                <a:cxnLst/>
                <a:rect l="l" t="t" r="r" b="b"/>
                <a:pathLst>
                  <a:path w="2812" h="1689" extrusionOk="0">
                    <a:moveTo>
                      <a:pt x="949" y="1"/>
                    </a:moveTo>
                    <a:cubicBezTo>
                      <a:pt x="414" y="1"/>
                      <a:pt x="0" y="308"/>
                      <a:pt x="0" y="308"/>
                    </a:cubicBezTo>
                    <a:lnTo>
                      <a:pt x="0" y="1688"/>
                    </a:lnTo>
                    <a:cubicBezTo>
                      <a:pt x="100" y="1618"/>
                      <a:pt x="207" y="1561"/>
                      <a:pt x="320" y="1514"/>
                    </a:cubicBezTo>
                    <a:lnTo>
                      <a:pt x="320" y="1380"/>
                    </a:lnTo>
                    <a:cubicBezTo>
                      <a:pt x="320" y="824"/>
                      <a:pt x="770" y="372"/>
                      <a:pt x="1312" y="372"/>
                    </a:cubicBezTo>
                    <a:cubicBezTo>
                      <a:pt x="1350" y="372"/>
                      <a:pt x="1388" y="375"/>
                      <a:pt x="1426" y="379"/>
                    </a:cubicBezTo>
                    <a:cubicBezTo>
                      <a:pt x="1433" y="380"/>
                      <a:pt x="1440" y="380"/>
                      <a:pt x="1447" y="381"/>
                    </a:cubicBezTo>
                    <a:cubicBezTo>
                      <a:pt x="1575" y="401"/>
                      <a:pt x="1696" y="450"/>
                      <a:pt x="1801" y="523"/>
                    </a:cubicBezTo>
                    <a:cubicBezTo>
                      <a:pt x="1886" y="581"/>
                      <a:pt x="2028" y="648"/>
                      <a:pt x="2232" y="648"/>
                    </a:cubicBezTo>
                    <a:cubicBezTo>
                      <a:pt x="2257" y="648"/>
                      <a:pt x="2284" y="647"/>
                      <a:pt x="2312" y="645"/>
                    </a:cubicBezTo>
                    <a:cubicBezTo>
                      <a:pt x="2480" y="630"/>
                      <a:pt x="2647" y="607"/>
                      <a:pt x="2812" y="574"/>
                    </a:cubicBezTo>
                    <a:lnTo>
                      <a:pt x="2812" y="265"/>
                    </a:lnTo>
                    <a:cubicBezTo>
                      <a:pt x="2812" y="206"/>
                      <a:pt x="2765" y="161"/>
                      <a:pt x="2710" y="161"/>
                    </a:cubicBezTo>
                    <a:cubicBezTo>
                      <a:pt x="2702" y="161"/>
                      <a:pt x="2694" y="162"/>
                      <a:pt x="2686" y="164"/>
                    </a:cubicBezTo>
                    <a:cubicBezTo>
                      <a:pt x="2457" y="217"/>
                      <a:pt x="2225" y="254"/>
                      <a:pt x="1992" y="276"/>
                    </a:cubicBezTo>
                    <a:cubicBezTo>
                      <a:pt x="1965" y="278"/>
                      <a:pt x="1940" y="279"/>
                      <a:pt x="1915" y="279"/>
                    </a:cubicBezTo>
                    <a:cubicBezTo>
                      <a:pt x="1711" y="279"/>
                      <a:pt x="1568" y="212"/>
                      <a:pt x="1482" y="155"/>
                    </a:cubicBezTo>
                    <a:cubicBezTo>
                      <a:pt x="1375" y="83"/>
                      <a:pt x="1255" y="29"/>
                      <a:pt x="1126" y="12"/>
                    </a:cubicBezTo>
                    <a:cubicBezTo>
                      <a:pt x="1066" y="4"/>
                      <a:pt x="1007" y="1"/>
                      <a:pt x="949" y="1"/>
                    </a:cubicBezTo>
                    <a:close/>
                  </a:path>
                </a:pathLst>
              </a:custGeom>
              <a:solidFill>
                <a:schemeClr val="accent1"/>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0" name="Google Shape;4770;p65"/>
              <p:cNvSpPr/>
              <p:nvPr/>
            </p:nvSpPr>
            <p:spPr>
              <a:xfrm>
                <a:off x="5324063" y="4258400"/>
                <a:ext cx="2625" cy="94900"/>
              </a:xfrm>
              <a:custGeom>
                <a:avLst/>
                <a:gdLst/>
                <a:ahLst/>
                <a:cxnLst/>
                <a:rect l="l" t="t" r="r" b="b"/>
                <a:pathLst>
                  <a:path w="105" h="3796" extrusionOk="0">
                    <a:moveTo>
                      <a:pt x="53" y="0"/>
                    </a:moveTo>
                    <a:cubicBezTo>
                      <a:pt x="24" y="0"/>
                      <a:pt x="0" y="24"/>
                      <a:pt x="0" y="53"/>
                    </a:cubicBezTo>
                    <a:lnTo>
                      <a:pt x="0" y="3795"/>
                    </a:lnTo>
                    <a:lnTo>
                      <a:pt x="105" y="3795"/>
                    </a:lnTo>
                    <a:lnTo>
                      <a:pt x="105" y="53"/>
                    </a:lnTo>
                    <a:cubicBezTo>
                      <a:pt x="105" y="24"/>
                      <a:pt x="82" y="0"/>
                      <a:pt x="53" y="0"/>
                    </a:cubicBezTo>
                    <a:close/>
                  </a:path>
                </a:pathLst>
              </a:custGeom>
              <a:solidFill>
                <a:schemeClr val="dk1"/>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1" name="Google Shape;4771;p65"/>
              <p:cNvSpPr/>
              <p:nvPr/>
            </p:nvSpPr>
            <p:spPr>
              <a:xfrm>
                <a:off x="5321713" y="4352850"/>
                <a:ext cx="7950" cy="1275"/>
              </a:xfrm>
              <a:custGeom>
                <a:avLst/>
                <a:gdLst/>
                <a:ahLst/>
                <a:cxnLst/>
                <a:rect l="l" t="t" r="r" b="b"/>
                <a:pathLst>
                  <a:path w="318" h="51" extrusionOk="0">
                    <a:moveTo>
                      <a:pt x="159" y="0"/>
                    </a:moveTo>
                    <a:cubicBezTo>
                      <a:pt x="71" y="0"/>
                      <a:pt x="1" y="12"/>
                      <a:pt x="1" y="26"/>
                    </a:cubicBezTo>
                    <a:cubicBezTo>
                      <a:pt x="1" y="40"/>
                      <a:pt x="71" y="51"/>
                      <a:pt x="159" y="51"/>
                    </a:cubicBezTo>
                    <a:cubicBezTo>
                      <a:pt x="247" y="51"/>
                      <a:pt x="318" y="40"/>
                      <a:pt x="318" y="26"/>
                    </a:cubicBezTo>
                    <a:cubicBezTo>
                      <a:pt x="318" y="12"/>
                      <a:pt x="247" y="0"/>
                      <a:pt x="159" y="0"/>
                    </a:cubicBezTo>
                    <a:close/>
                  </a:path>
                </a:pathLst>
              </a:custGeom>
              <a:solidFill>
                <a:srgbClr val="A3A7AB"/>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2" name="Google Shape;4772;p65"/>
              <p:cNvSpPr/>
              <p:nvPr/>
            </p:nvSpPr>
            <p:spPr>
              <a:xfrm>
                <a:off x="5243313" y="4345975"/>
                <a:ext cx="175275" cy="209875"/>
              </a:xfrm>
              <a:custGeom>
                <a:avLst/>
                <a:gdLst/>
                <a:ahLst/>
                <a:cxnLst/>
                <a:rect l="l" t="t" r="r" b="b"/>
                <a:pathLst>
                  <a:path w="7011" h="8395" extrusionOk="0">
                    <a:moveTo>
                      <a:pt x="4192" y="0"/>
                    </a:moveTo>
                    <a:cubicBezTo>
                      <a:pt x="3453" y="0"/>
                      <a:pt x="2727" y="196"/>
                      <a:pt x="2090" y="569"/>
                    </a:cubicBezTo>
                    <a:cubicBezTo>
                      <a:pt x="1856" y="705"/>
                      <a:pt x="1638" y="862"/>
                      <a:pt x="1436" y="1039"/>
                    </a:cubicBezTo>
                    <a:lnTo>
                      <a:pt x="1431" y="1042"/>
                    </a:lnTo>
                    <a:cubicBezTo>
                      <a:pt x="1297" y="1160"/>
                      <a:pt x="1172" y="1285"/>
                      <a:pt x="1055" y="1419"/>
                    </a:cubicBezTo>
                    <a:lnTo>
                      <a:pt x="1047" y="1426"/>
                    </a:lnTo>
                    <a:cubicBezTo>
                      <a:pt x="992" y="1488"/>
                      <a:pt x="940" y="1552"/>
                      <a:pt x="889" y="1617"/>
                    </a:cubicBezTo>
                    <a:lnTo>
                      <a:pt x="874" y="1636"/>
                    </a:lnTo>
                    <a:cubicBezTo>
                      <a:pt x="768" y="1773"/>
                      <a:pt x="671" y="1916"/>
                      <a:pt x="583" y="2064"/>
                    </a:cubicBezTo>
                    <a:cubicBezTo>
                      <a:pt x="577" y="2075"/>
                      <a:pt x="571" y="2086"/>
                      <a:pt x="565" y="2095"/>
                    </a:cubicBezTo>
                    <a:cubicBezTo>
                      <a:pt x="529" y="2159"/>
                      <a:pt x="494" y="2223"/>
                      <a:pt x="461" y="2289"/>
                    </a:cubicBezTo>
                    <a:cubicBezTo>
                      <a:pt x="454" y="2302"/>
                      <a:pt x="445" y="2316"/>
                      <a:pt x="439" y="2330"/>
                    </a:cubicBezTo>
                    <a:cubicBezTo>
                      <a:pt x="363" y="2481"/>
                      <a:pt x="297" y="2636"/>
                      <a:pt x="242" y="2796"/>
                    </a:cubicBezTo>
                    <a:cubicBezTo>
                      <a:pt x="235" y="2814"/>
                      <a:pt x="229" y="2832"/>
                      <a:pt x="223" y="2851"/>
                    </a:cubicBezTo>
                    <a:cubicBezTo>
                      <a:pt x="201" y="2914"/>
                      <a:pt x="182" y="2976"/>
                      <a:pt x="164" y="3040"/>
                    </a:cubicBezTo>
                    <a:cubicBezTo>
                      <a:pt x="158" y="3062"/>
                      <a:pt x="152" y="3082"/>
                      <a:pt x="146" y="3104"/>
                    </a:cubicBezTo>
                    <a:cubicBezTo>
                      <a:pt x="101" y="3266"/>
                      <a:pt x="68" y="3432"/>
                      <a:pt x="44" y="3599"/>
                    </a:cubicBezTo>
                    <a:cubicBezTo>
                      <a:pt x="41" y="3623"/>
                      <a:pt x="38" y="3647"/>
                      <a:pt x="35" y="3671"/>
                    </a:cubicBezTo>
                    <a:cubicBezTo>
                      <a:pt x="27" y="3735"/>
                      <a:pt x="21" y="3797"/>
                      <a:pt x="15" y="3862"/>
                    </a:cubicBezTo>
                    <a:cubicBezTo>
                      <a:pt x="14" y="3888"/>
                      <a:pt x="11" y="3912"/>
                      <a:pt x="10" y="3937"/>
                    </a:cubicBezTo>
                    <a:cubicBezTo>
                      <a:pt x="4" y="4023"/>
                      <a:pt x="0" y="4110"/>
                      <a:pt x="0" y="4196"/>
                    </a:cubicBezTo>
                    <a:cubicBezTo>
                      <a:pt x="0" y="6515"/>
                      <a:pt x="1880" y="8394"/>
                      <a:pt x="4198" y="8394"/>
                    </a:cubicBezTo>
                    <a:cubicBezTo>
                      <a:pt x="4269" y="8394"/>
                      <a:pt x="4340" y="8392"/>
                      <a:pt x="4409" y="8389"/>
                    </a:cubicBezTo>
                    <a:cubicBezTo>
                      <a:pt x="4432" y="8388"/>
                      <a:pt x="4455" y="8386"/>
                      <a:pt x="4478" y="8384"/>
                    </a:cubicBezTo>
                    <a:cubicBezTo>
                      <a:pt x="4525" y="8381"/>
                      <a:pt x="4572" y="8377"/>
                      <a:pt x="4619" y="8372"/>
                    </a:cubicBezTo>
                    <a:cubicBezTo>
                      <a:pt x="4645" y="8370"/>
                      <a:pt x="4670" y="8366"/>
                      <a:pt x="4697" y="8364"/>
                    </a:cubicBezTo>
                    <a:cubicBezTo>
                      <a:pt x="4740" y="8358"/>
                      <a:pt x="4783" y="8353"/>
                      <a:pt x="4825" y="8347"/>
                    </a:cubicBezTo>
                    <a:cubicBezTo>
                      <a:pt x="4853" y="8342"/>
                      <a:pt x="4879" y="8339"/>
                      <a:pt x="4906" y="8334"/>
                    </a:cubicBezTo>
                    <a:cubicBezTo>
                      <a:pt x="4947" y="8327"/>
                      <a:pt x="4989" y="8318"/>
                      <a:pt x="5030" y="8311"/>
                    </a:cubicBezTo>
                    <a:cubicBezTo>
                      <a:pt x="5056" y="8306"/>
                      <a:pt x="5081" y="8300"/>
                      <a:pt x="5108" y="8294"/>
                    </a:cubicBezTo>
                    <a:cubicBezTo>
                      <a:pt x="5149" y="8285"/>
                      <a:pt x="5191" y="8275"/>
                      <a:pt x="5232" y="8265"/>
                    </a:cubicBezTo>
                    <a:cubicBezTo>
                      <a:pt x="5256" y="8259"/>
                      <a:pt x="5281" y="8252"/>
                      <a:pt x="5306" y="8245"/>
                    </a:cubicBezTo>
                    <a:cubicBezTo>
                      <a:pt x="5348" y="8234"/>
                      <a:pt x="5389" y="8222"/>
                      <a:pt x="5431" y="8209"/>
                    </a:cubicBezTo>
                    <a:cubicBezTo>
                      <a:pt x="5454" y="8202"/>
                      <a:pt x="5477" y="8194"/>
                      <a:pt x="5500" y="8187"/>
                    </a:cubicBezTo>
                    <a:cubicBezTo>
                      <a:pt x="5543" y="8174"/>
                      <a:pt x="5585" y="8158"/>
                      <a:pt x="5628" y="8143"/>
                    </a:cubicBezTo>
                    <a:cubicBezTo>
                      <a:pt x="5649" y="8136"/>
                      <a:pt x="5669" y="8128"/>
                      <a:pt x="5688" y="8121"/>
                    </a:cubicBezTo>
                    <a:cubicBezTo>
                      <a:pt x="5734" y="8103"/>
                      <a:pt x="5779" y="8085"/>
                      <a:pt x="5823" y="8066"/>
                    </a:cubicBezTo>
                    <a:cubicBezTo>
                      <a:pt x="5840" y="8060"/>
                      <a:pt x="5857" y="8053"/>
                      <a:pt x="5872" y="8045"/>
                    </a:cubicBezTo>
                    <a:cubicBezTo>
                      <a:pt x="5923" y="8024"/>
                      <a:pt x="5973" y="8000"/>
                      <a:pt x="6023" y="7976"/>
                    </a:cubicBezTo>
                    <a:lnTo>
                      <a:pt x="6053" y="7962"/>
                    </a:lnTo>
                    <a:cubicBezTo>
                      <a:pt x="6358" y="7811"/>
                      <a:pt x="6644" y="7624"/>
                      <a:pt x="6905" y="7404"/>
                    </a:cubicBezTo>
                    <a:lnTo>
                      <a:pt x="6909" y="7400"/>
                    </a:lnTo>
                    <a:cubicBezTo>
                      <a:pt x="6943" y="7370"/>
                      <a:pt x="6977" y="7340"/>
                      <a:pt x="7011" y="7309"/>
                    </a:cubicBezTo>
                    <a:cubicBezTo>
                      <a:pt x="6971" y="7303"/>
                      <a:pt x="6931" y="7294"/>
                      <a:pt x="6892" y="7287"/>
                    </a:cubicBezTo>
                    <a:cubicBezTo>
                      <a:pt x="4962" y="6910"/>
                      <a:pt x="3504" y="5210"/>
                      <a:pt x="3504" y="3170"/>
                    </a:cubicBezTo>
                    <a:cubicBezTo>
                      <a:pt x="3503" y="1984"/>
                      <a:pt x="4006" y="851"/>
                      <a:pt x="4887" y="57"/>
                    </a:cubicBezTo>
                    <a:cubicBezTo>
                      <a:pt x="4659" y="19"/>
                      <a:pt x="4430" y="0"/>
                      <a:pt x="4199" y="0"/>
                    </a:cubicBezTo>
                    <a:cubicBezTo>
                      <a:pt x="4197" y="0"/>
                      <a:pt x="4195" y="0"/>
                      <a:pt x="4192" y="0"/>
                    </a:cubicBezTo>
                    <a:close/>
                  </a:path>
                </a:pathLst>
              </a:custGeom>
              <a:solidFill>
                <a:schemeClr val="accent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3" name="Google Shape;4773;p65"/>
              <p:cNvSpPr/>
              <p:nvPr/>
            </p:nvSpPr>
            <p:spPr>
              <a:xfrm>
                <a:off x="5309813" y="4497750"/>
                <a:ext cx="25275" cy="24325"/>
              </a:xfrm>
              <a:custGeom>
                <a:avLst/>
                <a:gdLst/>
                <a:ahLst/>
                <a:cxnLst/>
                <a:rect l="l" t="t" r="r" b="b"/>
                <a:pathLst>
                  <a:path w="1011" h="973" extrusionOk="0">
                    <a:moveTo>
                      <a:pt x="525" y="1"/>
                    </a:moveTo>
                    <a:cubicBezTo>
                      <a:pt x="329" y="1"/>
                      <a:pt x="151" y="120"/>
                      <a:pt x="76" y="301"/>
                    </a:cubicBezTo>
                    <a:cubicBezTo>
                      <a:pt x="0" y="483"/>
                      <a:pt x="43" y="692"/>
                      <a:pt x="182" y="830"/>
                    </a:cubicBezTo>
                    <a:cubicBezTo>
                      <a:pt x="274" y="923"/>
                      <a:pt x="399" y="973"/>
                      <a:pt x="525" y="973"/>
                    </a:cubicBezTo>
                    <a:cubicBezTo>
                      <a:pt x="588" y="973"/>
                      <a:pt x="651" y="961"/>
                      <a:pt x="711" y="936"/>
                    </a:cubicBezTo>
                    <a:cubicBezTo>
                      <a:pt x="892" y="860"/>
                      <a:pt x="1010" y="683"/>
                      <a:pt x="1010" y="488"/>
                    </a:cubicBezTo>
                    <a:cubicBezTo>
                      <a:pt x="1010" y="218"/>
                      <a:pt x="793" y="1"/>
                      <a:pt x="525" y="1"/>
                    </a:cubicBezTo>
                    <a:close/>
                  </a:path>
                </a:pathLst>
              </a:custGeom>
              <a:solidFill>
                <a:schemeClr val="lt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4" name="Google Shape;4774;p65"/>
              <p:cNvSpPr/>
              <p:nvPr/>
            </p:nvSpPr>
            <p:spPr>
              <a:xfrm>
                <a:off x="5300638" y="4368975"/>
                <a:ext cx="20475" cy="14750"/>
              </a:xfrm>
              <a:custGeom>
                <a:avLst/>
                <a:gdLst/>
                <a:ahLst/>
                <a:cxnLst/>
                <a:rect l="l" t="t" r="r" b="b"/>
                <a:pathLst>
                  <a:path w="819" h="590" extrusionOk="0">
                    <a:moveTo>
                      <a:pt x="448" y="0"/>
                    </a:moveTo>
                    <a:cubicBezTo>
                      <a:pt x="419" y="0"/>
                      <a:pt x="390" y="3"/>
                      <a:pt x="360" y="8"/>
                    </a:cubicBezTo>
                    <a:cubicBezTo>
                      <a:pt x="150" y="44"/>
                      <a:pt x="1" y="202"/>
                      <a:pt x="29" y="360"/>
                    </a:cubicBezTo>
                    <a:cubicBezTo>
                      <a:pt x="52" y="497"/>
                      <a:pt x="197" y="589"/>
                      <a:pt x="371" y="589"/>
                    </a:cubicBezTo>
                    <a:cubicBezTo>
                      <a:pt x="400" y="589"/>
                      <a:pt x="429" y="587"/>
                      <a:pt x="459" y="582"/>
                    </a:cubicBezTo>
                    <a:cubicBezTo>
                      <a:pt x="669" y="545"/>
                      <a:pt x="818" y="389"/>
                      <a:pt x="791" y="231"/>
                    </a:cubicBezTo>
                    <a:cubicBezTo>
                      <a:pt x="768" y="94"/>
                      <a:pt x="622" y="0"/>
                      <a:pt x="448" y="0"/>
                    </a:cubicBezTo>
                    <a:close/>
                  </a:path>
                </a:pathLst>
              </a:custGeom>
              <a:solidFill>
                <a:schemeClr val="lt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5" name="Google Shape;4775;p65"/>
              <p:cNvSpPr/>
              <p:nvPr/>
            </p:nvSpPr>
            <p:spPr>
              <a:xfrm>
                <a:off x="5300688" y="4368975"/>
                <a:ext cx="18350" cy="13600"/>
              </a:xfrm>
              <a:custGeom>
                <a:avLst/>
                <a:gdLst/>
                <a:ahLst/>
                <a:cxnLst/>
                <a:rect l="l" t="t" r="r" b="b"/>
                <a:pathLst>
                  <a:path w="734" h="544" extrusionOk="0">
                    <a:moveTo>
                      <a:pt x="445" y="1"/>
                    </a:moveTo>
                    <a:cubicBezTo>
                      <a:pt x="417" y="1"/>
                      <a:pt x="388" y="3"/>
                      <a:pt x="358" y="8"/>
                    </a:cubicBezTo>
                    <a:cubicBezTo>
                      <a:pt x="148" y="44"/>
                      <a:pt x="0" y="202"/>
                      <a:pt x="27" y="360"/>
                    </a:cubicBezTo>
                    <a:cubicBezTo>
                      <a:pt x="40" y="438"/>
                      <a:pt x="94" y="502"/>
                      <a:pt x="171" y="543"/>
                    </a:cubicBezTo>
                    <a:cubicBezTo>
                      <a:pt x="141" y="511"/>
                      <a:pt x="121" y="471"/>
                      <a:pt x="114" y="428"/>
                    </a:cubicBezTo>
                    <a:cubicBezTo>
                      <a:pt x="88" y="270"/>
                      <a:pt x="237" y="113"/>
                      <a:pt x="447" y="77"/>
                    </a:cubicBezTo>
                    <a:cubicBezTo>
                      <a:pt x="475" y="71"/>
                      <a:pt x="504" y="69"/>
                      <a:pt x="532" y="69"/>
                    </a:cubicBezTo>
                    <a:cubicBezTo>
                      <a:pt x="601" y="69"/>
                      <a:pt x="670" y="85"/>
                      <a:pt x="733" y="116"/>
                    </a:cubicBezTo>
                    <a:cubicBezTo>
                      <a:pt x="670" y="44"/>
                      <a:pt x="564" y="1"/>
                      <a:pt x="445" y="1"/>
                    </a:cubicBezTo>
                    <a:close/>
                  </a:path>
                </a:pathLst>
              </a:custGeom>
              <a:solidFill>
                <a:schemeClr val="dk1"/>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6" name="Google Shape;4776;p65"/>
              <p:cNvSpPr/>
              <p:nvPr/>
            </p:nvSpPr>
            <p:spPr>
              <a:xfrm>
                <a:off x="5256588" y="4413275"/>
                <a:ext cx="32925" cy="26050"/>
              </a:xfrm>
              <a:custGeom>
                <a:avLst/>
                <a:gdLst/>
                <a:ahLst/>
                <a:cxnLst/>
                <a:rect l="l" t="t" r="r" b="b"/>
                <a:pathLst>
                  <a:path w="1317" h="1042" extrusionOk="0">
                    <a:moveTo>
                      <a:pt x="735" y="1"/>
                    </a:moveTo>
                    <a:cubicBezTo>
                      <a:pt x="641" y="1"/>
                      <a:pt x="543" y="22"/>
                      <a:pt x="448" y="66"/>
                    </a:cubicBezTo>
                    <a:cubicBezTo>
                      <a:pt x="149" y="204"/>
                      <a:pt x="1" y="520"/>
                      <a:pt x="116" y="771"/>
                    </a:cubicBezTo>
                    <a:cubicBezTo>
                      <a:pt x="196" y="944"/>
                      <a:pt x="379" y="1041"/>
                      <a:pt x="582" y="1041"/>
                    </a:cubicBezTo>
                    <a:cubicBezTo>
                      <a:pt x="676" y="1041"/>
                      <a:pt x="774" y="1020"/>
                      <a:pt x="869" y="977"/>
                    </a:cubicBezTo>
                    <a:cubicBezTo>
                      <a:pt x="1168" y="839"/>
                      <a:pt x="1317" y="522"/>
                      <a:pt x="1200" y="270"/>
                    </a:cubicBezTo>
                    <a:cubicBezTo>
                      <a:pt x="1121" y="98"/>
                      <a:pt x="938" y="1"/>
                      <a:pt x="735" y="1"/>
                    </a:cubicBezTo>
                    <a:close/>
                  </a:path>
                </a:pathLst>
              </a:custGeom>
              <a:solidFill>
                <a:schemeClr val="lt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7" name="Google Shape;4777;p65"/>
              <p:cNvSpPr/>
              <p:nvPr/>
            </p:nvSpPr>
            <p:spPr>
              <a:xfrm>
                <a:off x="5262538" y="4414675"/>
                <a:ext cx="26975" cy="24625"/>
              </a:xfrm>
              <a:custGeom>
                <a:avLst/>
                <a:gdLst/>
                <a:ahLst/>
                <a:cxnLst/>
                <a:rect l="l" t="t" r="r" b="b"/>
                <a:pathLst>
                  <a:path w="1079" h="985" extrusionOk="0">
                    <a:moveTo>
                      <a:pt x="746" y="0"/>
                    </a:moveTo>
                    <a:lnTo>
                      <a:pt x="746" y="0"/>
                    </a:lnTo>
                    <a:cubicBezTo>
                      <a:pt x="799" y="41"/>
                      <a:pt x="841" y="95"/>
                      <a:pt x="869" y="156"/>
                    </a:cubicBezTo>
                    <a:cubicBezTo>
                      <a:pt x="985" y="408"/>
                      <a:pt x="837" y="724"/>
                      <a:pt x="537" y="862"/>
                    </a:cubicBezTo>
                    <a:cubicBezTo>
                      <a:pt x="443" y="906"/>
                      <a:pt x="345" y="926"/>
                      <a:pt x="251" y="926"/>
                    </a:cubicBezTo>
                    <a:cubicBezTo>
                      <a:pt x="161" y="926"/>
                      <a:pt x="75" y="907"/>
                      <a:pt x="1" y="872"/>
                    </a:cubicBezTo>
                    <a:lnTo>
                      <a:pt x="1" y="872"/>
                    </a:lnTo>
                    <a:cubicBezTo>
                      <a:pt x="93" y="945"/>
                      <a:pt x="215" y="985"/>
                      <a:pt x="345" y="985"/>
                    </a:cubicBezTo>
                    <a:cubicBezTo>
                      <a:pt x="439" y="985"/>
                      <a:pt x="537" y="964"/>
                      <a:pt x="631" y="921"/>
                    </a:cubicBezTo>
                    <a:cubicBezTo>
                      <a:pt x="930" y="783"/>
                      <a:pt x="1079" y="466"/>
                      <a:pt x="962" y="214"/>
                    </a:cubicBezTo>
                    <a:cubicBezTo>
                      <a:pt x="918" y="120"/>
                      <a:pt x="841" y="43"/>
                      <a:pt x="746" y="0"/>
                    </a:cubicBezTo>
                    <a:close/>
                  </a:path>
                </a:pathLst>
              </a:custGeom>
              <a:solidFill>
                <a:schemeClr val="dk1"/>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8" name="Google Shape;4778;p65"/>
              <p:cNvSpPr/>
              <p:nvPr/>
            </p:nvSpPr>
            <p:spPr>
              <a:xfrm>
                <a:off x="5392363" y="4385175"/>
                <a:ext cx="23100" cy="23250"/>
              </a:xfrm>
              <a:custGeom>
                <a:avLst/>
                <a:gdLst/>
                <a:ahLst/>
                <a:cxnLst/>
                <a:rect l="l" t="t" r="r" b="b"/>
                <a:pathLst>
                  <a:path w="924" h="930" extrusionOk="0">
                    <a:moveTo>
                      <a:pt x="386" y="0"/>
                    </a:moveTo>
                    <a:cubicBezTo>
                      <a:pt x="337" y="0"/>
                      <a:pt x="289" y="11"/>
                      <a:pt x="245" y="33"/>
                    </a:cubicBezTo>
                    <a:cubicBezTo>
                      <a:pt x="57" y="128"/>
                      <a:pt x="1" y="397"/>
                      <a:pt x="121" y="637"/>
                    </a:cubicBezTo>
                    <a:cubicBezTo>
                      <a:pt x="212" y="818"/>
                      <a:pt x="379" y="929"/>
                      <a:pt x="537" y="929"/>
                    </a:cubicBezTo>
                    <a:cubicBezTo>
                      <a:pt x="586" y="929"/>
                      <a:pt x="634" y="919"/>
                      <a:pt x="678" y="896"/>
                    </a:cubicBezTo>
                    <a:cubicBezTo>
                      <a:pt x="867" y="801"/>
                      <a:pt x="924" y="531"/>
                      <a:pt x="803" y="293"/>
                    </a:cubicBezTo>
                    <a:cubicBezTo>
                      <a:pt x="713" y="111"/>
                      <a:pt x="545" y="0"/>
                      <a:pt x="386" y="0"/>
                    </a:cubicBezTo>
                    <a:close/>
                  </a:path>
                </a:pathLst>
              </a:custGeom>
              <a:solidFill>
                <a:schemeClr val="lt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9" name="Google Shape;4779;p65"/>
              <p:cNvSpPr/>
              <p:nvPr/>
            </p:nvSpPr>
            <p:spPr>
              <a:xfrm>
                <a:off x="5400738" y="4385175"/>
                <a:ext cx="14725" cy="23250"/>
              </a:xfrm>
              <a:custGeom>
                <a:avLst/>
                <a:gdLst/>
                <a:ahLst/>
                <a:cxnLst/>
                <a:rect l="l" t="t" r="r" b="b"/>
                <a:pathLst>
                  <a:path w="589" h="930" extrusionOk="0">
                    <a:moveTo>
                      <a:pt x="51" y="1"/>
                    </a:moveTo>
                    <a:cubicBezTo>
                      <a:pt x="34" y="1"/>
                      <a:pt x="17" y="2"/>
                      <a:pt x="1" y="4"/>
                    </a:cubicBezTo>
                    <a:cubicBezTo>
                      <a:pt x="142" y="26"/>
                      <a:pt x="282" y="132"/>
                      <a:pt x="364" y="293"/>
                    </a:cubicBezTo>
                    <a:cubicBezTo>
                      <a:pt x="484" y="531"/>
                      <a:pt x="428" y="801"/>
                      <a:pt x="239" y="896"/>
                    </a:cubicBezTo>
                    <a:cubicBezTo>
                      <a:pt x="210" y="910"/>
                      <a:pt x="180" y="919"/>
                      <a:pt x="149" y="924"/>
                    </a:cubicBezTo>
                    <a:cubicBezTo>
                      <a:pt x="167" y="927"/>
                      <a:pt x="186" y="929"/>
                      <a:pt x="205" y="929"/>
                    </a:cubicBezTo>
                    <a:cubicBezTo>
                      <a:pt x="253" y="929"/>
                      <a:pt x="300" y="918"/>
                      <a:pt x="343" y="896"/>
                    </a:cubicBezTo>
                    <a:cubicBezTo>
                      <a:pt x="533" y="801"/>
                      <a:pt x="589" y="531"/>
                      <a:pt x="468" y="293"/>
                    </a:cubicBezTo>
                    <a:cubicBezTo>
                      <a:pt x="376" y="110"/>
                      <a:pt x="209" y="1"/>
                      <a:pt x="51" y="1"/>
                    </a:cubicBezTo>
                    <a:close/>
                  </a:path>
                </a:pathLst>
              </a:custGeom>
              <a:solidFill>
                <a:schemeClr val="dk1"/>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0" name="Google Shape;4780;p65"/>
              <p:cNvSpPr/>
              <p:nvPr/>
            </p:nvSpPr>
            <p:spPr>
              <a:xfrm>
                <a:off x="5377638" y="4395325"/>
                <a:ext cx="6225" cy="4975"/>
              </a:xfrm>
              <a:custGeom>
                <a:avLst/>
                <a:gdLst/>
                <a:ahLst/>
                <a:cxnLst/>
                <a:rect l="l" t="t" r="r" b="b"/>
                <a:pathLst>
                  <a:path w="249" h="199" extrusionOk="0">
                    <a:moveTo>
                      <a:pt x="112" y="1"/>
                    </a:moveTo>
                    <a:cubicBezTo>
                      <a:pt x="72" y="1"/>
                      <a:pt x="36" y="21"/>
                      <a:pt x="21" y="56"/>
                    </a:cubicBezTo>
                    <a:cubicBezTo>
                      <a:pt x="1" y="106"/>
                      <a:pt x="29" y="165"/>
                      <a:pt x="87" y="189"/>
                    </a:cubicBezTo>
                    <a:cubicBezTo>
                      <a:pt x="103" y="195"/>
                      <a:pt x="120" y="199"/>
                      <a:pt x="136" y="199"/>
                    </a:cubicBezTo>
                    <a:cubicBezTo>
                      <a:pt x="177" y="199"/>
                      <a:pt x="213" y="178"/>
                      <a:pt x="228" y="143"/>
                    </a:cubicBezTo>
                    <a:cubicBezTo>
                      <a:pt x="248" y="92"/>
                      <a:pt x="218" y="34"/>
                      <a:pt x="162" y="11"/>
                    </a:cubicBezTo>
                    <a:cubicBezTo>
                      <a:pt x="145" y="4"/>
                      <a:pt x="128" y="1"/>
                      <a:pt x="112" y="1"/>
                    </a:cubicBezTo>
                    <a:close/>
                  </a:path>
                </a:pathLst>
              </a:custGeom>
              <a:solidFill>
                <a:srgbClr val="FFFFFF"/>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1" name="Google Shape;4781;p65"/>
              <p:cNvSpPr/>
              <p:nvPr/>
            </p:nvSpPr>
            <p:spPr>
              <a:xfrm>
                <a:off x="5406213" y="4415900"/>
                <a:ext cx="10425" cy="11500"/>
              </a:xfrm>
              <a:custGeom>
                <a:avLst/>
                <a:gdLst/>
                <a:ahLst/>
                <a:cxnLst/>
                <a:rect l="l" t="t" r="r" b="b"/>
                <a:pathLst>
                  <a:path w="417" h="460" extrusionOk="0">
                    <a:moveTo>
                      <a:pt x="209" y="0"/>
                    </a:moveTo>
                    <a:cubicBezTo>
                      <a:pt x="93" y="0"/>
                      <a:pt x="1" y="102"/>
                      <a:pt x="1" y="230"/>
                    </a:cubicBezTo>
                    <a:cubicBezTo>
                      <a:pt x="1" y="356"/>
                      <a:pt x="93" y="459"/>
                      <a:pt x="209" y="459"/>
                    </a:cubicBezTo>
                    <a:cubicBezTo>
                      <a:pt x="323" y="459"/>
                      <a:pt x="417" y="356"/>
                      <a:pt x="417" y="230"/>
                    </a:cubicBezTo>
                    <a:cubicBezTo>
                      <a:pt x="417" y="102"/>
                      <a:pt x="323" y="0"/>
                      <a:pt x="209" y="0"/>
                    </a:cubicBezTo>
                    <a:close/>
                  </a:path>
                </a:pathLst>
              </a:custGeom>
              <a:solidFill>
                <a:srgbClr val="FFFFFF"/>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2" name="Google Shape;4782;p65"/>
              <p:cNvSpPr/>
              <p:nvPr/>
            </p:nvSpPr>
            <p:spPr>
              <a:xfrm>
                <a:off x="5406688" y="4415900"/>
                <a:ext cx="9950" cy="9300"/>
              </a:xfrm>
              <a:custGeom>
                <a:avLst/>
                <a:gdLst/>
                <a:ahLst/>
                <a:cxnLst/>
                <a:rect l="l" t="t" r="r" b="b"/>
                <a:pathLst>
                  <a:path w="398" h="372" extrusionOk="0">
                    <a:moveTo>
                      <a:pt x="190" y="0"/>
                    </a:moveTo>
                    <a:cubicBezTo>
                      <a:pt x="105" y="0"/>
                      <a:pt x="35" y="54"/>
                      <a:pt x="1" y="133"/>
                    </a:cubicBezTo>
                    <a:cubicBezTo>
                      <a:pt x="38" y="78"/>
                      <a:pt x="98" y="46"/>
                      <a:pt x="163" y="46"/>
                    </a:cubicBezTo>
                    <a:cubicBezTo>
                      <a:pt x="279" y="46"/>
                      <a:pt x="371" y="148"/>
                      <a:pt x="371" y="276"/>
                    </a:cubicBezTo>
                    <a:cubicBezTo>
                      <a:pt x="371" y="308"/>
                      <a:pt x="364" y="342"/>
                      <a:pt x="351" y="372"/>
                    </a:cubicBezTo>
                    <a:cubicBezTo>
                      <a:pt x="381" y="331"/>
                      <a:pt x="398" y="280"/>
                      <a:pt x="398" y="230"/>
                    </a:cubicBezTo>
                    <a:cubicBezTo>
                      <a:pt x="398" y="102"/>
                      <a:pt x="304" y="0"/>
                      <a:pt x="190" y="0"/>
                    </a:cubicBezTo>
                    <a:close/>
                  </a:path>
                </a:pathLst>
              </a:custGeom>
              <a:solidFill>
                <a:schemeClr val="dk1"/>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3" name="Google Shape;4783;p65"/>
              <p:cNvSpPr/>
              <p:nvPr/>
            </p:nvSpPr>
            <p:spPr>
              <a:xfrm>
                <a:off x="5381413" y="4482450"/>
                <a:ext cx="30475" cy="29325"/>
              </a:xfrm>
              <a:custGeom>
                <a:avLst/>
                <a:gdLst/>
                <a:ahLst/>
                <a:cxnLst/>
                <a:rect l="l" t="t" r="r" b="b"/>
                <a:pathLst>
                  <a:path w="1219" h="1173" extrusionOk="0">
                    <a:moveTo>
                      <a:pt x="666" y="1"/>
                    </a:moveTo>
                    <a:cubicBezTo>
                      <a:pt x="453" y="1"/>
                      <a:pt x="239" y="144"/>
                      <a:pt x="136" y="377"/>
                    </a:cubicBezTo>
                    <a:cubicBezTo>
                      <a:pt x="1" y="679"/>
                      <a:pt x="107" y="1018"/>
                      <a:pt x="369" y="1133"/>
                    </a:cubicBezTo>
                    <a:cubicBezTo>
                      <a:pt x="429" y="1160"/>
                      <a:pt x="492" y="1173"/>
                      <a:pt x="555" y="1173"/>
                    </a:cubicBezTo>
                    <a:cubicBezTo>
                      <a:pt x="768" y="1173"/>
                      <a:pt x="982" y="1029"/>
                      <a:pt x="1085" y="797"/>
                    </a:cubicBezTo>
                    <a:cubicBezTo>
                      <a:pt x="1219" y="495"/>
                      <a:pt x="1114" y="156"/>
                      <a:pt x="852" y="39"/>
                    </a:cubicBezTo>
                    <a:cubicBezTo>
                      <a:pt x="792" y="13"/>
                      <a:pt x="729" y="1"/>
                      <a:pt x="666" y="1"/>
                    </a:cubicBezTo>
                    <a:close/>
                  </a:path>
                </a:pathLst>
              </a:custGeom>
              <a:solidFill>
                <a:srgbClr val="FFFFFF"/>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4" name="Google Shape;4784;p65"/>
              <p:cNvSpPr/>
              <p:nvPr/>
            </p:nvSpPr>
            <p:spPr>
              <a:xfrm>
                <a:off x="5382863" y="4482450"/>
                <a:ext cx="27100" cy="21200"/>
              </a:xfrm>
              <a:custGeom>
                <a:avLst/>
                <a:gdLst/>
                <a:ahLst/>
                <a:cxnLst/>
                <a:rect l="l" t="t" r="r" b="b"/>
                <a:pathLst>
                  <a:path w="1084" h="848" extrusionOk="0">
                    <a:moveTo>
                      <a:pt x="608" y="0"/>
                    </a:moveTo>
                    <a:cubicBezTo>
                      <a:pt x="394" y="0"/>
                      <a:pt x="180" y="143"/>
                      <a:pt x="78" y="377"/>
                    </a:cubicBezTo>
                    <a:cubicBezTo>
                      <a:pt x="9" y="525"/>
                      <a:pt x="1" y="692"/>
                      <a:pt x="54" y="847"/>
                    </a:cubicBezTo>
                    <a:cubicBezTo>
                      <a:pt x="48" y="741"/>
                      <a:pt x="67" y="636"/>
                      <a:pt x="110" y="539"/>
                    </a:cubicBezTo>
                    <a:cubicBezTo>
                      <a:pt x="212" y="307"/>
                      <a:pt x="426" y="163"/>
                      <a:pt x="639" y="163"/>
                    </a:cubicBezTo>
                    <a:cubicBezTo>
                      <a:pt x="703" y="163"/>
                      <a:pt x="766" y="176"/>
                      <a:pt x="826" y="203"/>
                    </a:cubicBezTo>
                    <a:cubicBezTo>
                      <a:pt x="950" y="257"/>
                      <a:pt x="1039" y="363"/>
                      <a:pt x="1084" y="489"/>
                    </a:cubicBezTo>
                    <a:cubicBezTo>
                      <a:pt x="1072" y="292"/>
                      <a:pt x="968" y="116"/>
                      <a:pt x="794" y="39"/>
                    </a:cubicBezTo>
                    <a:cubicBezTo>
                      <a:pt x="734" y="13"/>
                      <a:pt x="671" y="0"/>
                      <a:pt x="608" y="0"/>
                    </a:cubicBezTo>
                    <a:close/>
                  </a:path>
                </a:pathLst>
              </a:custGeom>
              <a:solidFill>
                <a:schemeClr val="dk1"/>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5" name="Google Shape;4785;p65"/>
              <p:cNvSpPr/>
              <p:nvPr/>
            </p:nvSpPr>
            <p:spPr>
              <a:xfrm>
                <a:off x="5334463" y="4470650"/>
                <a:ext cx="14750" cy="12625"/>
              </a:xfrm>
              <a:custGeom>
                <a:avLst/>
                <a:gdLst/>
                <a:ahLst/>
                <a:cxnLst/>
                <a:rect l="l" t="t" r="r" b="b"/>
                <a:pathLst>
                  <a:path w="590" h="505" extrusionOk="0">
                    <a:moveTo>
                      <a:pt x="337" y="0"/>
                    </a:moveTo>
                    <a:cubicBezTo>
                      <a:pt x="112" y="0"/>
                      <a:pt x="0" y="272"/>
                      <a:pt x="159" y="431"/>
                    </a:cubicBezTo>
                    <a:cubicBezTo>
                      <a:pt x="210" y="482"/>
                      <a:pt x="273" y="505"/>
                      <a:pt x="335" y="505"/>
                    </a:cubicBezTo>
                    <a:cubicBezTo>
                      <a:pt x="465" y="505"/>
                      <a:pt x="589" y="404"/>
                      <a:pt x="589" y="253"/>
                    </a:cubicBezTo>
                    <a:cubicBezTo>
                      <a:pt x="589" y="113"/>
                      <a:pt x="476" y="0"/>
                      <a:pt x="337" y="0"/>
                    </a:cubicBezTo>
                    <a:close/>
                  </a:path>
                </a:pathLst>
              </a:custGeom>
              <a:solidFill>
                <a:schemeClr val="lt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6" name="Google Shape;4786;p65"/>
              <p:cNvSpPr/>
              <p:nvPr/>
            </p:nvSpPr>
            <p:spPr>
              <a:xfrm>
                <a:off x="5251188" y="4459800"/>
                <a:ext cx="9925" cy="11975"/>
              </a:xfrm>
              <a:custGeom>
                <a:avLst/>
                <a:gdLst/>
                <a:ahLst/>
                <a:cxnLst/>
                <a:rect l="l" t="t" r="r" b="b"/>
                <a:pathLst>
                  <a:path w="397" h="479" extrusionOk="0">
                    <a:moveTo>
                      <a:pt x="199" y="0"/>
                    </a:moveTo>
                    <a:cubicBezTo>
                      <a:pt x="89" y="0"/>
                      <a:pt x="0" y="107"/>
                      <a:pt x="0" y="240"/>
                    </a:cubicBezTo>
                    <a:cubicBezTo>
                      <a:pt x="0" y="372"/>
                      <a:pt x="89" y="479"/>
                      <a:pt x="199" y="479"/>
                    </a:cubicBezTo>
                    <a:cubicBezTo>
                      <a:pt x="308" y="479"/>
                      <a:pt x="397" y="372"/>
                      <a:pt x="397" y="240"/>
                    </a:cubicBezTo>
                    <a:cubicBezTo>
                      <a:pt x="397" y="107"/>
                      <a:pt x="308" y="0"/>
                      <a:pt x="199" y="0"/>
                    </a:cubicBezTo>
                    <a:close/>
                  </a:path>
                </a:pathLst>
              </a:custGeom>
              <a:solidFill>
                <a:schemeClr val="lt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7" name="Google Shape;4787;p65"/>
              <p:cNvSpPr/>
              <p:nvPr/>
            </p:nvSpPr>
            <p:spPr>
              <a:xfrm>
                <a:off x="5310813" y="4497750"/>
                <a:ext cx="13275" cy="24350"/>
              </a:xfrm>
              <a:custGeom>
                <a:avLst/>
                <a:gdLst/>
                <a:ahLst/>
                <a:cxnLst/>
                <a:rect l="l" t="t" r="r" b="b"/>
                <a:pathLst>
                  <a:path w="531" h="974" extrusionOk="0">
                    <a:moveTo>
                      <a:pt x="486" y="1"/>
                    </a:moveTo>
                    <a:cubicBezTo>
                      <a:pt x="217" y="1"/>
                      <a:pt x="0" y="218"/>
                      <a:pt x="0" y="488"/>
                    </a:cubicBezTo>
                    <a:cubicBezTo>
                      <a:pt x="0" y="756"/>
                      <a:pt x="217" y="973"/>
                      <a:pt x="486" y="973"/>
                    </a:cubicBezTo>
                    <a:cubicBezTo>
                      <a:pt x="500" y="973"/>
                      <a:pt x="516" y="972"/>
                      <a:pt x="530" y="971"/>
                    </a:cubicBezTo>
                    <a:cubicBezTo>
                      <a:pt x="281" y="947"/>
                      <a:pt x="90" y="738"/>
                      <a:pt x="90" y="488"/>
                    </a:cubicBezTo>
                    <a:cubicBezTo>
                      <a:pt x="90" y="236"/>
                      <a:pt x="281" y="27"/>
                      <a:pt x="530" y="3"/>
                    </a:cubicBezTo>
                    <a:cubicBezTo>
                      <a:pt x="516" y="2"/>
                      <a:pt x="500" y="1"/>
                      <a:pt x="486" y="1"/>
                    </a:cubicBezTo>
                    <a:close/>
                  </a:path>
                </a:pathLst>
              </a:custGeom>
              <a:solidFill>
                <a:schemeClr val="dk1"/>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88" name="Google Shape;4788;p65"/>
            <p:cNvGrpSpPr/>
            <p:nvPr/>
          </p:nvGrpSpPr>
          <p:grpSpPr>
            <a:xfrm>
              <a:off x="3218067" y="2452359"/>
              <a:ext cx="453973" cy="624016"/>
              <a:chOff x="5242038" y="4257175"/>
              <a:chExt cx="218225" cy="299950"/>
            </a:xfrm>
          </p:grpSpPr>
          <p:sp>
            <p:nvSpPr>
              <p:cNvPr id="4789" name="Google Shape;4789;p65"/>
              <p:cNvSpPr/>
              <p:nvPr/>
            </p:nvSpPr>
            <p:spPr>
              <a:xfrm>
                <a:off x="5390138" y="4545375"/>
                <a:ext cx="3775" cy="1775"/>
              </a:xfrm>
              <a:custGeom>
                <a:avLst/>
                <a:gdLst/>
                <a:ahLst/>
                <a:cxnLst/>
                <a:rect l="l" t="t" r="r" b="b"/>
                <a:pathLst>
                  <a:path w="151" h="71" extrusionOk="0">
                    <a:moveTo>
                      <a:pt x="151" y="1"/>
                    </a:moveTo>
                    <a:cubicBezTo>
                      <a:pt x="100" y="25"/>
                      <a:pt x="51" y="48"/>
                      <a:pt x="1" y="71"/>
                    </a:cubicBezTo>
                    <a:cubicBezTo>
                      <a:pt x="51" y="48"/>
                      <a:pt x="102" y="25"/>
                      <a:pt x="151" y="1"/>
                    </a:cubicBezTo>
                    <a:close/>
                  </a:path>
                </a:pathLst>
              </a:custGeom>
              <a:solidFill>
                <a:srgbClr val="F758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0" name="Google Shape;4790;p65"/>
              <p:cNvSpPr/>
              <p:nvPr/>
            </p:nvSpPr>
            <p:spPr>
              <a:xfrm>
                <a:off x="5385513" y="4547650"/>
                <a:ext cx="3425" cy="1375"/>
              </a:xfrm>
              <a:custGeom>
                <a:avLst/>
                <a:gdLst/>
                <a:ahLst/>
                <a:cxnLst/>
                <a:rect l="l" t="t" r="r" b="b"/>
                <a:pathLst>
                  <a:path w="137" h="55" extrusionOk="0">
                    <a:moveTo>
                      <a:pt x="136" y="0"/>
                    </a:moveTo>
                    <a:lnTo>
                      <a:pt x="136" y="0"/>
                    </a:lnTo>
                    <a:cubicBezTo>
                      <a:pt x="92" y="18"/>
                      <a:pt x="46" y="36"/>
                      <a:pt x="0" y="54"/>
                    </a:cubicBezTo>
                    <a:cubicBezTo>
                      <a:pt x="46" y="37"/>
                      <a:pt x="92" y="18"/>
                      <a:pt x="136" y="0"/>
                    </a:cubicBezTo>
                    <a:close/>
                  </a:path>
                </a:pathLst>
              </a:custGeom>
              <a:solidFill>
                <a:srgbClr val="F758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1" name="Google Shape;4791;p65"/>
              <p:cNvSpPr/>
              <p:nvPr/>
            </p:nvSpPr>
            <p:spPr>
              <a:xfrm>
                <a:off x="5380763" y="4549575"/>
                <a:ext cx="3250" cy="1100"/>
              </a:xfrm>
              <a:custGeom>
                <a:avLst/>
                <a:gdLst/>
                <a:ahLst/>
                <a:cxnLst/>
                <a:rect l="l" t="t" r="r" b="b"/>
                <a:pathLst>
                  <a:path w="130" h="44" extrusionOk="0">
                    <a:moveTo>
                      <a:pt x="129" y="0"/>
                    </a:moveTo>
                    <a:cubicBezTo>
                      <a:pt x="87" y="14"/>
                      <a:pt x="44" y="30"/>
                      <a:pt x="1" y="43"/>
                    </a:cubicBezTo>
                    <a:cubicBezTo>
                      <a:pt x="44" y="30"/>
                      <a:pt x="87" y="14"/>
                      <a:pt x="129" y="0"/>
                    </a:cubicBezTo>
                    <a:close/>
                  </a:path>
                </a:pathLst>
              </a:custGeom>
              <a:solidFill>
                <a:srgbClr val="F758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2" name="Google Shape;4792;p65"/>
              <p:cNvSpPr/>
              <p:nvPr/>
            </p:nvSpPr>
            <p:spPr>
              <a:xfrm>
                <a:off x="5375913" y="4551175"/>
                <a:ext cx="3150" cy="925"/>
              </a:xfrm>
              <a:custGeom>
                <a:avLst/>
                <a:gdLst/>
                <a:ahLst/>
                <a:cxnLst/>
                <a:rect l="l" t="t" r="r" b="b"/>
                <a:pathLst>
                  <a:path w="126" h="37" extrusionOk="0">
                    <a:moveTo>
                      <a:pt x="126" y="1"/>
                    </a:moveTo>
                    <a:cubicBezTo>
                      <a:pt x="84" y="14"/>
                      <a:pt x="43" y="26"/>
                      <a:pt x="1" y="37"/>
                    </a:cubicBezTo>
                    <a:cubicBezTo>
                      <a:pt x="43" y="26"/>
                      <a:pt x="85" y="14"/>
                      <a:pt x="126" y="1"/>
                    </a:cubicBezTo>
                    <a:close/>
                  </a:path>
                </a:pathLst>
              </a:custGeom>
              <a:solidFill>
                <a:srgbClr val="F758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3" name="Google Shape;4793;p65"/>
              <p:cNvSpPr/>
              <p:nvPr/>
            </p:nvSpPr>
            <p:spPr>
              <a:xfrm>
                <a:off x="5355213" y="4555300"/>
                <a:ext cx="3575" cy="300"/>
              </a:xfrm>
              <a:custGeom>
                <a:avLst/>
                <a:gdLst/>
                <a:ahLst/>
                <a:cxnLst/>
                <a:rect l="l" t="t" r="r" b="b"/>
                <a:pathLst>
                  <a:path w="143" h="12" extrusionOk="0">
                    <a:moveTo>
                      <a:pt x="143" y="1"/>
                    </a:moveTo>
                    <a:cubicBezTo>
                      <a:pt x="96" y="4"/>
                      <a:pt x="49" y="8"/>
                      <a:pt x="1" y="11"/>
                    </a:cubicBezTo>
                    <a:cubicBezTo>
                      <a:pt x="49" y="8"/>
                      <a:pt x="96" y="4"/>
                      <a:pt x="143" y="1"/>
                    </a:cubicBezTo>
                    <a:close/>
                  </a:path>
                </a:pathLst>
              </a:custGeom>
              <a:solidFill>
                <a:srgbClr val="F758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4" name="Google Shape;4794;p65"/>
              <p:cNvSpPr/>
              <p:nvPr/>
            </p:nvSpPr>
            <p:spPr>
              <a:xfrm>
                <a:off x="5360713" y="4554650"/>
                <a:ext cx="3250" cy="425"/>
              </a:xfrm>
              <a:custGeom>
                <a:avLst/>
                <a:gdLst/>
                <a:ahLst/>
                <a:cxnLst/>
                <a:rect l="l" t="t" r="r" b="b"/>
                <a:pathLst>
                  <a:path w="130" h="17" extrusionOk="0">
                    <a:moveTo>
                      <a:pt x="129" y="0"/>
                    </a:moveTo>
                    <a:cubicBezTo>
                      <a:pt x="87" y="6"/>
                      <a:pt x="44" y="12"/>
                      <a:pt x="1" y="17"/>
                    </a:cubicBezTo>
                    <a:cubicBezTo>
                      <a:pt x="44" y="12"/>
                      <a:pt x="87" y="6"/>
                      <a:pt x="129" y="0"/>
                    </a:cubicBezTo>
                    <a:close/>
                  </a:path>
                </a:pathLst>
              </a:custGeom>
              <a:solidFill>
                <a:srgbClr val="F758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5" name="Google Shape;4795;p65"/>
              <p:cNvSpPr/>
              <p:nvPr/>
            </p:nvSpPr>
            <p:spPr>
              <a:xfrm>
                <a:off x="5348238" y="4555700"/>
                <a:ext cx="5325" cy="150"/>
              </a:xfrm>
              <a:custGeom>
                <a:avLst/>
                <a:gdLst/>
                <a:ahLst/>
                <a:cxnLst/>
                <a:rect l="l" t="t" r="r" b="b"/>
                <a:pathLst>
                  <a:path w="213" h="6" extrusionOk="0">
                    <a:moveTo>
                      <a:pt x="212" y="0"/>
                    </a:moveTo>
                    <a:cubicBezTo>
                      <a:pt x="143" y="4"/>
                      <a:pt x="72" y="5"/>
                      <a:pt x="1" y="5"/>
                    </a:cubicBezTo>
                    <a:cubicBezTo>
                      <a:pt x="72" y="5"/>
                      <a:pt x="143" y="4"/>
                      <a:pt x="212" y="0"/>
                    </a:cubicBezTo>
                    <a:close/>
                  </a:path>
                </a:pathLst>
              </a:custGeom>
              <a:solidFill>
                <a:srgbClr val="F758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6" name="Google Shape;4796;p65"/>
              <p:cNvSpPr/>
              <p:nvPr/>
            </p:nvSpPr>
            <p:spPr>
              <a:xfrm>
                <a:off x="5370988" y="4552600"/>
                <a:ext cx="3100" cy="750"/>
              </a:xfrm>
              <a:custGeom>
                <a:avLst/>
                <a:gdLst/>
                <a:ahLst/>
                <a:cxnLst/>
                <a:rect l="l" t="t" r="r" b="b"/>
                <a:pathLst>
                  <a:path w="124" h="30" extrusionOk="0">
                    <a:moveTo>
                      <a:pt x="123" y="0"/>
                    </a:moveTo>
                    <a:lnTo>
                      <a:pt x="123" y="0"/>
                    </a:lnTo>
                    <a:cubicBezTo>
                      <a:pt x="83" y="10"/>
                      <a:pt x="42" y="20"/>
                      <a:pt x="1" y="29"/>
                    </a:cubicBezTo>
                    <a:cubicBezTo>
                      <a:pt x="42" y="20"/>
                      <a:pt x="83" y="11"/>
                      <a:pt x="123" y="0"/>
                    </a:cubicBezTo>
                    <a:close/>
                  </a:path>
                </a:pathLst>
              </a:custGeom>
              <a:solidFill>
                <a:srgbClr val="F758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7" name="Google Shape;4797;p65"/>
              <p:cNvSpPr/>
              <p:nvPr/>
            </p:nvSpPr>
            <p:spPr>
              <a:xfrm>
                <a:off x="5365913" y="4553750"/>
                <a:ext cx="3150" cy="575"/>
              </a:xfrm>
              <a:custGeom>
                <a:avLst/>
                <a:gdLst/>
                <a:ahLst/>
                <a:cxnLst/>
                <a:rect l="l" t="t" r="r" b="b"/>
                <a:pathLst>
                  <a:path w="126" h="23" extrusionOk="0">
                    <a:moveTo>
                      <a:pt x="126" y="0"/>
                    </a:moveTo>
                    <a:cubicBezTo>
                      <a:pt x="85" y="8"/>
                      <a:pt x="43" y="16"/>
                      <a:pt x="1" y="23"/>
                    </a:cubicBezTo>
                    <a:cubicBezTo>
                      <a:pt x="43" y="16"/>
                      <a:pt x="85" y="8"/>
                      <a:pt x="126" y="0"/>
                    </a:cubicBezTo>
                    <a:close/>
                  </a:path>
                </a:pathLst>
              </a:custGeom>
              <a:solidFill>
                <a:srgbClr val="F758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8" name="Google Shape;4798;p65"/>
              <p:cNvSpPr/>
              <p:nvPr/>
            </p:nvSpPr>
            <p:spPr>
              <a:xfrm>
                <a:off x="5374063" y="4552075"/>
                <a:ext cx="1875" cy="550"/>
              </a:xfrm>
              <a:custGeom>
                <a:avLst/>
                <a:gdLst/>
                <a:ahLst/>
                <a:cxnLst/>
                <a:rect l="l" t="t" r="r" b="b"/>
                <a:pathLst>
                  <a:path w="75" h="22" extrusionOk="0">
                    <a:moveTo>
                      <a:pt x="75" y="1"/>
                    </a:moveTo>
                    <a:cubicBezTo>
                      <a:pt x="51" y="8"/>
                      <a:pt x="26" y="15"/>
                      <a:pt x="0" y="21"/>
                    </a:cubicBezTo>
                    <a:cubicBezTo>
                      <a:pt x="26" y="15"/>
                      <a:pt x="51" y="8"/>
                      <a:pt x="75" y="1"/>
                    </a:cubicBezTo>
                    <a:close/>
                  </a:path>
                </a:pathLst>
              </a:custGeom>
              <a:solidFill>
                <a:srgbClr val="F758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9" name="Google Shape;4799;p65"/>
              <p:cNvSpPr/>
              <p:nvPr/>
            </p:nvSpPr>
            <p:spPr>
              <a:xfrm>
                <a:off x="5379038" y="4550650"/>
                <a:ext cx="1750" cy="550"/>
              </a:xfrm>
              <a:custGeom>
                <a:avLst/>
                <a:gdLst/>
                <a:ahLst/>
                <a:cxnLst/>
                <a:rect l="l" t="t" r="r" b="b"/>
                <a:pathLst>
                  <a:path w="70" h="22" extrusionOk="0">
                    <a:moveTo>
                      <a:pt x="70" y="0"/>
                    </a:moveTo>
                    <a:cubicBezTo>
                      <a:pt x="47" y="9"/>
                      <a:pt x="24" y="16"/>
                      <a:pt x="1" y="22"/>
                    </a:cubicBezTo>
                    <a:cubicBezTo>
                      <a:pt x="24" y="16"/>
                      <a:pt x="47" y="9"/>
                      <a:pt x="70" y="0"/>
                    </a:cubicBezTo>
                    <a:close/>
                  </a:path>
                </a:pathLst>
              </a:custGeom>
              <a:solidFill>
                <a:srgbClr val="F758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0" name="Google Shape;4800;p65"/>
              <p:cNvSpPr/>
              <p:nvPr/>
            </p:nvSpPr>
            <p:spPr>
              <a:xfrm>
                <a:off x="5369038" y="4553325"/>
                <a:ext cx="1975" cy="450"/>
              </a:xfrm>
              <a:custGeom>
                <a:avLst/>
                <a:gdLst/>
                <a:ahLst/>
                <a:cxnLst/>
                <a:rect l="l" t="t" r="r" b="b"/>
                <a:pathLst>
                  <a:path w="79" h="18" extrusionOk="0">
                    <a:moveTo>
                      <a:pt x="79" y="0"/>
                    </a:moveTo>
                    <a:cubicBezTo>
                      <a:pt x="52" y="6"/>
                      <a:pt x="27" y="12"/>
                      <a:pt x="1" y="17"/>
                    </a:cubicBezTo>
                    <a:cubicBezTo>
                      <a:pt x="27" y="12"/>
                      <a:pt x="54" y="6"/>
                      <a:pt x="79" y="0"/>
                    </a:cubicBezTo>
                    <a:close/>
                  </a:path>
                </a:pathLst>
              </a:custGeom>
              <a:solidFill>
                <a:srgbClr val="F758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1" name="Google Shape;4801;p65"/>
              <p:cNvSpPr/>
              <p:nvPr/>
            </p:nvSpPr>
            <p:spPr>
              <a:xfrm>
                <a:off x="5363938" y="4554300"/>
                <a:ext cx="2000" cy="375"/>
              </a:xfrm>
              <a:custGeom>
                <a:avLst/>
                <a:gdLst/>
                <a:ahLst/>
                <a:cxnLst/>
                <a:rect l="l" t="t" r="r" b="b"/>
                <a:pathLst>
                  <a:path w="80" h="15" extrusionOk="0">
                    <a:moveTo>
                      <a:pt x="80" y="1"/>
                    </a:moveTo>
                    <a:cubicBezTo>
                      <a:pt x="53" y="6"/>
                      <a:pt x="27" y="11"/>
                      <a:pt x="0" y="14"/>
                    </a:cubicBezTo>
                    <a:cubicBezTo>
                      <a:pt x="27" y="11"/>
                      <a:pt x="53" y="6"/>
                      <a:pt x="80" y="1"/>
                    </a:cubicBezTo>
                    <a:close/>
                  </a:path>
                </a:pathLst>
              </a:custGeom>
              <a:solidFill>
                <a:srgbClr val="F758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2" name="Google Shape;4802;p65"/>
              <p:cNvSpPr/>
              <p:nvPr/>
            </p:nvSpPr>
            <p:spPr>
              <a:xfrm>
                <a:off x="5384013" y="4549000"/>
                <a:ext cx="1525" cy="575"/>
              </a:xfrm>
              <a:custGeom>
                <a:avLst/>
                <a:gdLst/>
                <a:ahLst/>
                <a:cxnLst/>
                <a:rect l="l" t="t" r="r" b="b"/>
                <a:pathLst>
                  <a:path w="61" h="23" extrusionOk="0">
                    <a:moveTo>
                      <a:pt x="60" y="0"/>
                    </a:moveTo>
                    <a:cubicBezTo>
                      <a:pt x="40" y="7"/>
                      <a:pt x="20" y="15"/>
                      <a:pt x="0" y="23"/>
                    </a:cubicBezTo>
                    <a:cubicBezTo>
                      <a:pt x="20" y="15"/>
                      <a:pt x="40" y="7"/>
                      <a:pt x="60" y="0"/>
                    </a:cubicBezTo>
                    <a:close/>
                  </a:path>
                </a:pathLst>
              </a:custGeom>
              <a:solidFill>
                <a:srgbClr val="F758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3" name="Google Shape;4803;p65"/>
              <p:cNvSpPr/>
              <p:nvPr/>
            </p:nvSpPr>
            <p:spPr>
              <a:xfrm>
                <a:off x="5353538" y="4555575"/>
                <a:ext cx="1700" cy="150"/>
              </a:xfrm>
              <a:custGeom>
                <a:avLst/>
                <a:gdLst/>
                <a:ahLst/>
                <a:cxnLst/>
                <a:rect l="l" t="t" r="r" b="b"/>
                <a:pathLst>
                  <a:path w="68" h="6" extrusionOk="0">
                    <a:moveTo>
                      <a:pt x="0" y="5"/>
                    </a:moveTo>
                    <a:cubicBezTo>
                      <a:pt x="23" y="4"/>
                      <a:pt x="46" y="2"/>
                      <a:pt x="68" y="0"/>
                    </a:cubicBezTo>
                    <a:cubicBezTo>
                      <a:pt x="46" y="2"/>
                      <a:pt x="23" y="4"/>
                      <a:pt x="0" y="5"/>
                    </a:cubicBezTo>
                    <a:close/>
                  </a:path>
                </a:pathLst>
              </a:custGeom>
              <a:solidFill>
                <a:srgbClr val="F758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4" name="Google Shape;4804;p65"/>
              <p:cNvSpPr/>
              <p:nvPr/>
            </p:nvSpPr>
            <p:spPr>
              <a:xfrm>
                <a:off x="5358763" y="4555050"/>
                <a:ext cx="1975" cy="275"/>
              </a:xfrm>
              <a:custGeom>
                <a:avLst/>
                <a:gdLst/>
                <a:ahLst/>
                <a:cxnLst/>
                <a:rect l="l" t="t" r="r" b="b"/>
                <a:pathLst>
                  <a:path w="79" h="11" extrusionOk="0">
                    <a:moveTo>
                      <a:pt x="79" y="1"/>
                    </a:moveTo>
                    <a:cubicBezTo>
                      <a:pt x="52" y="3"/>
                      <a:pt x="27" y="7"/>
                      <a:pt x="1" y="11"/>
                    </a:cubicBezTo>
                    <a:cubicBezTo>
                      <a:pt x="27" y="7"/>
                      <a:pt x="52" y="5"/>
                      <a:pt x="79" y="1"/>
                    </a:cubicBezTo>
                    <a:close/>
                  </a:path>
                </a:pathLst>
              </a:custGeom>
              <a:solidFill>
                <a:srgbClr val="F758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5" name="Google Shape;4805;p65"/>
              <p:cNvSpPr/>
              <p:nvPr/>
            </p:nvSpPr>
            <p:spPr>
              <a:xfrm>
                <a:off x="5388913" y="4547100"/>
                <a:ext cx="1250" cy="525"/>
              </a:xfrm>
              <a:custGeom>
                <a:avLst/>
                <a:gdLst/>
                <a:ahLst/>
                <a:cxnLst/>
                <a:rect l="l" t="t" r="r" b="b"/>
                <a:pathLst>
                  <a:path w="50" h="21" extrusionOk="0">
                    <a:moveTo>
                      <a:pt x="50" y="0"/>
                    </a:moveTo>
                    <a:cubicBezTo>
                      <a:pt x="33" y="8"/>
                      <a:pt x="16" y="15"/>
                      <a:pt x="0" y="21"/>
                    </a:cubicBezTo>
                    <a:cubicBezTo>
                      <a:pt x="16" y="15"/>
                      <a:pt x="33" y="8"/>
                      <a:pt x="50" y="0"/>
                    </a:cubicBezTo>
                    <a:close/>
                  </a:path>
                </a:pathLst>
              </a:custGeom>
              <a:solidFill>
                <a:srgbClr val="F758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6" name="Google Shape;4806;p65"/>
              <p:cNvSpPr/>
              <p:nvPr/>
            </p:nvSpPr>
            <p:spPr>
              <a:xfrm>
                <a:off x="5393888" y="4545025"/>
                <a:ext cx="775" cy="375"/>
              </a:xfrm>
              <a:custGeom>
                <a:avLst/>
                <a:gdLst/>
                <a:ahLst/>
                <a:cxnLst/>
                <a:rect l="l" t="t" r="r" b="b"/>
                <a:pathLst>
                  <a:path w="31" h="15" extrusionOk="0">
                    <a:moveTo>
                      <a:pt x="31" y="0"/>
                    </a:moveTo>
                    <a:lnTo>
                      <a:pt x="1" y="15"/>
                    </a:lnTo>
                    <a:close/>
                  </a:path>
                </a:pathLst>
              </a:custGeom>
              <a:solidFill>
                <a:srgbClr val="F758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7" name="Google Shape;4807;p65"/>
              <p:cNvSpPr/>
              <p:nvPr/>
            </p:nvSpPr>
            <p:spPr>
              <a:xfrm>
                <a:off x="5243313" y="4258425"/>
                <a:ext cx="210475" cy="297375"/>
              </a:xfrm>
              <a:custGeom>
                <a:avLst/>
                <a:gdLst/>
                <a:ahLst/>
                <a:cxnLst/>
                <a:rect l="l" t="t" r="r" b="b"/>
                <a:pathLst>
                  <a:path w="8419" h="11895" extrusionOk="0">
                    <a:moveTo>
                      <a:pt x="4224" y="0"/>
                    </a:moveTo>
                    <a:cubicBezTo>
                      <a:pt x="4210" y="0"/>
                      <a:pt x="4197" y="1"/>
                      <a:pt x="4183" y="2"/>
                    </a:cubicBezTo>
                    <a:cubicBezTo>
                      <a:pt x="4179" y="2"/>
                      <a:pt x="4175" y="2"/>
                      <a:pt x="4170" y="3"/>
                    </a:cubicBezTo>
                    <a:cubicBezTo>
                      <a:pt x="4138" y="4"/>
                      <a:pt x="4107" y="5"/>
                      <a:pt x="4075" y="9"/>
                    </a:cubicBezTo>
                    <a:lnTo>
                      <a:pt x="4074" y="9"/>
                    </a:lnTo>
                    <a:cubicBezTo>
                      <a:pt x="3727" y="47"/>
                      <a:pt x="3450" y="200"/>
                      <a:pt x="3337" y="271"/>
                    </a:cubicBezTo>
                    <a:lnTo>
                      <a:pt x="3335" y="273"/>
                    </a:lnTo>
                    <a:lnTo>
                      <a:pt x="3335" y="52"/>
                    </a:lnTo>
                    <a:cubicBezTo>
                      <a:pt x="3333" y="19"/>
                      <a:pt x="3308" y="3"/>
                      <a:pt x="3283" y="3"/>
                    </a:cubicBezTo>
                    <a:cubicBezTo>
                      <a:pt x="3257" y="3"/>
                      <a:pt x="3232" y="19"/>
                      <a:pt x="3230" y="52"/>
                    </a:cubicBezTo>
                    <a:lnTo>
                      <a:pt x="3230" y="3618"/>
                    </a:lnTo>
                    <a:cubicBezTo>
                      <a:pt x="2830" y="3711"/>
                      <a:pt x="2445" y="3864"/>
                      <a:pt x="2088" y="4071"/>
                    </a:cubicBezTo>
                    <a:cubicBezTo>
                      <a:pt x="1856" y="4207"/>
                      <a:pt x="1638" y="4364"/>
                      <a:pt x="1436" y="4541"/>
                    </a:cubicBezTo>
                    <a:lnTo>
                      <a:pt x="1431" y="4544"/>
                    </a:lnTo>
                    <a:cubicBezTo>
                      <a:pt x="1297" y="4662"/>
                      <a:pt x="1171" y="4787"/>
                      <a:pt x="1053" y="4921"/>
                    </a:cubicBezTo>
                    <a:lnTo>
                      <a:pt x="1046" y="4929"/>
                    </a:lnTo>
                    <a:cubicBezTo>
                      <a:pt x="992" y="4990"/>
                      <a:pt x="939" y="5054"/>
                      <a:pt x="889" y="5120"/>
                    </a:cubicBezTo>
                    <a:lnTo>
                      <a:pt x="873" y="5138"/>
                    </a:lnTo>
                    <a:cubicBezTo>
                      <a:pt x="768" y="5275"/>
                      <a:pt x="671" y="5418"/>
                      <a:pt x="583" y="5567"/>
                    </a:cubicBezTo>
                    <a:cubicBezTo>
                      <a:pt x="577" y="5576"/>
                      <a:pt x="571" y="5586"/>
                      <a:pt x="565" y="5597"/>
                    </a:cubicBezTo>
                    <a:cubicBezTo>
                      <a:pt x="529" y="5660"/>
                      <a:pt x="493" y="5725"/>
                      <a:pt x="461" y="5790"/>
                    </a:cubicBezTo>
                    <a:cubicBezTo>
                      <a:pt x="454" y="5804"/>
                      <a:pt x="445" y="5817"/>
                      <a:pt x="439" y="5832"/>
                    </a:cubicBezTo>
                    <a:cubicBezTo>
                      <a:pt x="363" y="5982"/>
                      <a:pt x="297" y="6138"/>
                      <a:pt x="241" y="6297"/>
                    </a:cubicBezTo>
                    <a:cubicBezTo>
                      <a:pt x="235" y="6315"/>
                      <a:pt x="229" y="6334"/>
                      <a:pt x="223" y="6352"/>
                    </a:cubicBezTo>
                    <a:cubicBezTo>
                      <a:pt x="201" y="6415"/>
                      <a:pt x="182" y="6478"/>
                      <a:pt x="164" y="6542"/>
                    </a:cubicBezTo>
                    <a:cubicBezTo>
                      <a:pt x="158" y="6563"/>
                      <a:pt x="151" y="6584"/>
                      <a:pt x="146" y="6605"/>
                    </a:cubicBezTo>
                    <a:cubicBezTo>
                      <a:pt x="101" y="6768"/>
                      <a:pt x="68" y="6933"/>
                      <a:pt x="44" y="7101"/>
                    </a:cubicBezTo>
                    <a:cubicBezTo>
                      <a:pt x="40" y="7125"/>
                      <a:pt x="38" y="7149"/>
                      <a:pt x="34" y="7173"/>
                    </a:cubicBezTo>
                    <a:cubicBezTo>
                      <a:pt x="27" y="7236"/>
                      <a:pt x="21" y="7299"/>
                      <a:pt x="15" y="7363"/>
                    </a:cubicBezTo>
                    <a:cubicBezTo>
                      <a:pt x="14" y="7388"/>
                      <a:pt x="11" y="7414"/>
                      <a:pt x="9" y="7439"/>
                    </a:cubicBezTo>
                    <a:cubicBezTo>
                      <a:pt x="4" y="7524"/>
                      <a:pt x="0" y="7611"/>
                      <a:pt x="0" y="7697"/>
                    </a:cubicBezTo>
                    <a:cubicBezTo>
                      <a:pt x="0" y="10016"/>
                      <a:pt x="1880" y="11895"/>
                      <a:pt x="4198" y="11895"/>
                    </a:cubicBezTo>
                    <a:cubicBezTo>
                      <a:pt x="4269" y="11895"/>
                      <a:pt x="4340" y="11894"/>
                      <a:pt x="4409" y="11890"/>
                    </a:cubicBezTo>
                    <a:cubicBezTo>
                      <a:pt x="4432" y="11889"/>
                      <a:pt x="4455" y="11886"/>
                      <a:pt x="4477" y="11885"/>
                    </a:cubicBezTo>
                    <a:cubicBezTo>
                      <a:pt x="4525" y="11882"/>
                      <a:pt x="4572" y="11879"/>
                      <a:pt x="4619" y="11874"/>
                    </a:cubicBezTo>
                    <a:cubicBezTo>
                      <a:pt x="4645" y="11872"/>
                      <a:pt x="4670" y="11868"/>
                      <a:pt x="4697" y="11865"/>
                    </a:cubicBezTo>
                    <a:cubicBezTo>
                      <a:pt x="4740" y="11860"/>
                      <a:pt x="4782" y="11855"/>
                      <a:pt x="4825" y="11848"/>
                    </a:cubicBezTo>
                    <a:cubicBezTo>
                      <a:pt x="4852" y="11844"/>
                      <a:pt x="4878" y="11840"/>
                      <a:pt x="4905" y="11835"/>
                    </a:cubicBezTo>
                    <a:cubicBezTo>
                      <a:pt x="4947" y="11828"/>
                      <a:pt x="4988" y="11820"/>
                      <a:pt x="5030" y="11812"/>
                    </a:cubicBezTo>
                    <a:cubicBezTo>
                      <a:pt x="5055" y="11807"/>
                      <a:pt x="5081" y="11801"/>
                      <a:pt x="5108" y="11795"/>
                    </a:cubicBezTo>
                    <a:cubicBezTo>
                      <a:pt x="5149" y="11787"/>
                      <a:pt x="5190" y="11777"/>
                      <a:pt x="5230" y="11766"/>
                    </a:cubicBezTo>
                    <a:cubicBezTo>
                      <a:pt x="5256" y="11760"/>
                      <a:pt x="5281" y="11753"/>
                      <a:pt x="5306" y="11747"/>
                    </a:cubicBezTo>
                    <a:cubicBezTo>
                      <a:pt x="5348" y="11735"/>
                      <a:pt x="5389" y="11723"/>
                      <a:pt x="5431" y="11711"/>
                    </a:cubicBezTo>
                    <a:cubicBezTo>
                      <a:pt x="5454" y="11704"/>
                      <a:pt x="5477" y="11696"/>
                      <a:pt x="5500" y="11689"/>
                    </a:cubicBezTo>
                    <a:cubicBezTo>
                      <a:pt x="5543" y="11675"/>
                      <a:pt x="5585" y="11660"/>
                      <a:pt x="5628" y="11645"/>
                    </a:cubicBezTo>
                    <a:cubicBezTo>
                      <a:pt x="5649" y="11638"/>
                      <a:pt x="5669" y="11629"/>
                      <a:pt x="5688" y="11622"/>
                    </a:cubicBezTo>
                    <a:cubicBezTo>
                      <a:pt x="5734" y="11605"/>
                      <a:pt x="5779" y="11586"/>
                      <a:pt x="5823" y="11568"/>
                    </a:cubicBezTo>
                    <a:cubicBezTo>
                      <a:pt x="5840" y="11561"/>
                      <a:pt x="5856" y="11555"/>
                      <a:pt x="5872" y="11547"/>
                    </a:cubicBezTo>
                    <a:cubicBezTo>
                      <a:pt x="5923" y="11525"/>
                      <a:pt x="5973" y="11502"/>
                      <a:pt x="6023" y="11478"/>
                    </a:cubicBezTo>
                    <a:lnTo>
                      <a:pt x="6053" y="11463"/>
                    </a:lnTo>
                    <a:cubicBezTo>
                      <a:pt x="7489" y="10749"/>
                      <a:pt x="8404" y="9289"/>
                      <a:pt x="8418" y="7685"/>
                    </a:cubicBezTo>
                    <a:cubicBezTo>
                      <a:pt x="8418" y="5374"/>
                      <a:pt x="6545" y="3500"/>
                      <a:pt x="4234" y="3500"/>
                    </a:cubicBezTo>
                    <a:lnTo>
                      <a:pt x="4198" y="3500"/>
                    </a:lnTo>
                    <a:cubicBezTo>
                      <a:pt x="4161" y="3500"/>
                      <a:pt x="4125" y="3503"/>
                      <a:pt x="4087" y="3505"/>
                    </a:cubicBezTo>
                    <a:cubicBezTo>
                      <a:pt x="4060" y="3505"/>
                      <a:pt x="4032" y="3506"/>
                      <a:pt x="4006" y="3507"/>
                    </a:cubicBezTo>
                    <a:cubicBezTo>
                      <a:pt x="3780" y="3517"/>
                      <a:pt x="3555" y="3544"/>
                      <a:pt x="3334" y="3590"/>
                    </a:cubicBezTo>
                    <a:lnTo>
                      <a:pt x="3334" y="1652"/>
                    </a:lnTo>
                    <a:cubicBezTo>
                      <a:pt x="3419" y="1598"/>
                      <a:pt x="3509" y="1551"/>
                      <a:pt x="3602" y="1513"/>
                    </a:cubicBezTo>
                    <a:cubicBezTo>
                      <a:pt x="3769" y="1443"/>
                      <a:pt x="3988" y="1379"/>
                      <a:pt x="4234" y="1379"/>
                    </a:cubicBezTo>
                    <a:cubicBezTo>
                      <a:pt x="4291" y="1379"/>
                      <a:pt x="4349" y="1382"/>
                      <a:pt x="4408" y="1390"/>
                    </a:cubicBezTo>
                    <a:cubicBezTo>
                      <a:pt x="4536" y="1409"/>
                      <a:pt x="4657" y="1459"/>
                      <a:pt x="4763" y="1533"/>
                    </a:cubicBezTo>
                    <a:cubicBezTo>
                      <a:pt x="4849" y="1590"/>
                      <a:pt x="4992" y="1658"/>
                      <a:pt x="5198" y="1658"/>
                    </a:cubicBezTo>
                    <a:cubicBezTo>
                      <a:pt x="5222" y="1658"/>
                      <a:pt x="5248" y="1657"/>
                      <a:pt x="5274" y="1655"/>
                    </a:cubicBezTo>
                    <a:cubicBezTo>
                      <a:pt x="5561" y="1632"/>
                      <a:pt x="5848" y="1570"/>
                      <a:pt x="5995" y="1536"/>
                    </a:cubicBezTo>
                    <a:cubicBezTo>
                      <a:pt x="6053" y="1522"/>
                      <a:pt x="6095" y="1469"/>
                      <a:pt x="6095" y="1411"/>
                    </a:cubicBezTo>
                    <a:lnTo>
                      <a:pt x="6095" y="264"/>
                    </a:lnTo>
                    <a:cubicBezTo>
                      <a:pt x="6095" y="205"/>
                      <a:pt x="6047" y="160"/>
                      <a:pt x="5992" y="160"/>
                    </a:cubicBezTo>
                    <a:cubicBezTo>
                      <a:pt x="5984" y="160"/>
                      <a:pt x="5975" y="161"/>
                      <a:pt x="5967" y="163"/>
                    </a:cubicBezTo>
                    <a:lnTo>
                      <a:pt x="5905" y="176"/>
                    </a:lnTo>
                    <a:cubicBezTo>
                      <a:pt x="5860" y="187"/>
                      <a:pt x="5809" y="197"/>
                      <a:pt x="5752" y="207"/>
                    </a:cubicBezTo>
                    <a:cubicBezTo>
                      <a:pt x="5697" y="218"/>
                      <a:pt x="5636" y="229"/>
                      <a:pt x="5572" y="239"/>
                    </a:cubicBezTo>
                    <a:cubicBezTo>
                      <a:pt x="5477" y="254"/>
                      <a:pt x="5376" y="266"/>
                      <a:pt x="5274" y="275"/>
                    </a:cubicBezTo>
                    <a:cubicBezTo>
                      <a:pt x="5244" y="277"/>
                      <a:pt x="5214" y="278"/>
                      <a:pt x="5186" y="278"/>
                    </a:cubicBezTo>
                    <a:cubicBezTo>
                      <a:pt x="5173" y="278"/>
                      <a:pt x="5161" y="276"/>
                      <a:pt x="5149" y="276"/>
                    </a:cubicBezTo>
                    <a:cubicBezTo>
                      <a:pt x="5135" y="275"/>
                      <a:pt x="5119" y="275"/>
                      <a:pt x="5104" y="273"/>
                    </a:cubicBezTo>
                    <a:cubicBezTo>
                      <a:pt x="5091" y="271"/>
                      <a:pt x="5079" y="270"/>
                      <a:pt x="5067" y="267"/>
                    </a:cubicBezTo>
                    <a:cubicBezTo>
                      <a:pt x="5055" y="265"/>
                      <a:pt x="5042" y="264"/>
                      <a:pt x="5030" y="261"/>
                    </a:cubicBezTo>
                    <a:cubicBezTo>
                      <a:pt x="5019" y="259"/>
                      <a:pt x="5007" y="257"/>
                      <a:pt x="4995" y="253"/>
                    </a:cubicBezTo>
                    <a:cubicBezTo>
                      <a:pt x="4983" y="251"/>
                      <a:pt x="4973" y="248"/>
                      <a:pt x="4964" y="246"/>
                    </a:cubicBezTo>
                    <a:cubicBezTo>
                      <a:pt x="4953" y="242"/>
                      <a:pt x="4943" y="239"/>
                      <a:pt x="4934" y="235"/>
                    </a:cubicBezTo>
                    <a:cubicBezTo>
                      <a:pt x="4923" y="233"/>
                      <a:pt x="4913" y="229"/>
                      <a:pt x="4904" y="225"/>
                    </a:cubicBezTo>
                    <a:cubicBezTo>
                      <a:pt x="4894" y="222"/>
                      <a:pt x="4885" y="218"/>
                      <a:pt x="4877" y="215"/>
                    </a:cubicBezTo>
                    <a:cubicBezTo>
                      <a:pt x="4869" y="211"/>
                      <a:pt x="4858" y="206"/>
                      <a:pt x="4849" y="203"/>
                    </a:cubicBezTo>
                    <a:cubicBezTo>
                      <a:pt x="4841" y="198"/>
                      <a:pt x="4835" y="194"/>
                      <a:pt x="4827" y="191"/>
                    </a:cubicBezTo>
                    <a:cubicBezTo>
                      <a:pt x="4818" y="186"/>
                      <a:pt x="4811" y="182"/>
                      <a:pt x="4804" y="178"/>
                    </a:cubicBezTo>
                    <a:cubicBezTo>
                      <a:pt x="4795" y="174"/>
                      <a:pt x="4791" y="170"/>
                      <a:pt x="4785" y="166"/>
                    </a:cubicBezTo>
                    <a:cubicBezTo>
                      <a:pt x="4778" y="163"/>
                      <a:pt x="4770" y="158"/>
                      <a:pt x="4764" y="153"/>
                    </a:cubicBezTo>
                    <a:cubicBezTo>
                      <a:pt x="4686" y="100"/>
                      <a:pt x="4599" y="59"/>
                      <a:pt x="4509" y="33"/>
                    </a:cubicBezTo>
                    <a:cubicBezTo>
                      <a:pt x="4507" y="33"/>
                      <a:pt x="4506" y="32"/>
                      <a:pt x="4503" y="31"/>
                    </a:cubicBezTo>
                    <a:cubicBezTo>
                      <a:pt x="4485" y="26"/>
                      <a:pt x="4465" y="23"/>
                      <a:pt x="4446" y="19"/>
                    </a:cubicBezTo>
                    <a:cubicBezTo>
                      <a:pt x="4434" y="17"/>
                      <a:pt x="4421" y="14"/>
                      <a:pt x="4409" y="11"/>
                    </a:cubicBezTo>
                    <a:cubicBezTo>
                      <a:pt x="4401" y="10"/>
                      <a:pt x="4394" y="10"/>
                      <a:pt x="4385" y="9"/>
                    </a:cubicBezTo>
                    <a:cubicBezTo>
                      <a:pt x="4355" y="7"/>
                      <a:pt x="4324" y="3"/>
                      <a:pt x="4295" y="2"/>
                    </a:cubicBezTo>
                    <a:lnTo>
                      <a:pt x="4280" y="2"/>
                    </a:lnTo>
                    <a:cubicBezTo>
                      <a:pt x="4261" y="1"/>
                      <a:pt x="4242" y="0"/>
                      <a:pt x="42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8" name="Google Shape;4808;p65"/>
              <p:cNvSpPr/>
              <p:nvPr/>
            </p:nvSpPr>
            <p:spPr>
              <a:xfrm>
                <a:off x="5242038" y="4257175"/>
                <a:ext cx="218225" cy="299950"/>
              </a:xfrm>
              <a:custGeom>
                <a:avLst/>
                <a:gdLst/>
                <a:ahLst/>
                <a:cxnLst/>
                <a:rect l="l" t="t" r="r" b="b"/>
                <a:pathLst>
                  <a:path w="8729" h="11998" extrusionOk="0">
                    <a:moveTo>
                      <a:pt x="3333" y="102"/>
                    </a:moveTo>
                    <a:lnTo>
                      <a:pt x="3333" y="322"/>
                    </a:lnTo>
                    <a:cubicBezTo>
                      <a:pt x="3334" y="341"/>
                      <a:pt x="3344" y="358"/>
                      <a:pt x="3361" y="367"/>
                    </a:cubicBezTo>
                    <a:cubicBezTo>
                      <a:pt x="3368" y="371"/>
                      <a:pt x="3376" y="373"/>
                      <a:pt x="3385" y="373"/>
                    </a:cubicBezTo>
                    <a:cubicBezTo>
                      <a:pt x="3394" y="373"/>
                      <a:pt x="3404" y="371"/>
                      <a:pt x="3412" y="366"/>
                    </a:cubicBezTo>
                    <a:lnTo>
                      <a:pt x="3415" y="364"/>
                    </a:lnTo>
                    <a:cubicBezTo>
                      <a:pt x="3516" y="301"/>
                      <a:pt x="3789" y="147"/>
                      <a:pt x="4130" y="109"/>
                    </a:cubicBezTo>
                    <a:lnTo>
                      <a:pt x="4131" y="109"/>
                    </a:lnTo>
                    <a:cubicBezTo>
                      <a:pt x="4158" y="107"/>
                      <a:pt x="4186" y="105"/>
                      <a:pt x="4221" y="103"/>
                    </a:cubicBezTo>
                    <a:lnTo>
                      <a:pt x="4234" y="103"/>
                    </a:lnTo>
                    <a:cubicBezTo>
                      <a:pt x="4248" y="103"/>
                      <a:pt x="4262" y="103"/>
                      <a:pt x="4277" y="103"/>
                    </a:cubicBezTo>
                    <a:cubicBezTo>
                      <a:pt x="4292" y="103"/>
                      <a:pt x="4308" y="103"/>
                      <a:pt x="4327" y="103"/>
                    </a:cubicBezTo>
                    <a:lnTo>
                      <a:pt x="4341" y="103"/>
                    </a:lnTo>
                    <a:cubicBezTo>
                      <a:pt x="4370" y="105"/>
                      <a:pt x="4402" y="108"/>
                      <a:pt x="4429" y="111"/>
                    </a:cubicBezTo>
                    <a:cubicBezTo>
                      <a:pt x="4433" y="112"/>
                      <a:pt x="4439" y="112"/>
                      <a:pt x="4441" y="112"/>
                    </a:cubicBezTo>
                    <a:cubicBezTo>
                      <a:pt x="4445" y="113"/>
                      <a:pt x="4447" y="113"/>
                      <a:pt x="4451" y="113"/>
                    </a:cubicBezTo>
                    <a:lnTo>
                      <a:pt x="4452" y="113"/>
                    </a:lnTo>
                    <a:cubicBezTo>
                      <a:pt x="4458" y="114"/>
                      <a:pt x="4464" y="116"/>
                      <a:pt x="4469" y="117"/>
                    </a:cubicBezTo>
                    <a:cubicBezTo>
                      <a:pt x="4475" y="118"/>
                      <a:pt x="4480" y="119"/>
                      <a:pt x="4486" y="120"/>
                    </a:cubicBezTo>
                    <a:lnTo>
                      <a:pt x="4500" y="123"/>
                    </a:lnTo>
                    <a:cubicBezTo>
                      <a:pt x="4513" y="125"/>
                      <a:pt x="4527" y="128"/>
                      <a:pt x="4539" y="131"/>
                    </a:cubicBezTo>
                    <a:lnTo>
                      <a:pt x="4545" y="132"/>
                    </a:lnTo>
                    <a:cubicBezTo>
                      <a:pt x="4630" y="158"/>
                      <a:pt x="4712" y="196"/>
                      <a:pt x="4785" y="247"/>
                    </a:cubicBezTo>
                    <a:cubicBezTo>
                      <a:pt x="4790" y="250"/>
                      <a:pt x="4796" y="254"/>
                      <a:pt x="4801" y="257"/>
                    </a:cubicBezTo>
                    <a:lnTo>
                      <a:pt x="4813" y="265"/>
                    </a:lnTo>
                    <a:cubicBezTo>
                      <a:pt x="4819" y="267"/>
                      <a:pt x="4823" y="271"/>
                      <a:pt x="4828" y="273"/>
                    </a:cubicBezTo>
                    <a:cubicBezTo>
                      <a:pt x="4833" y="277"/>
                      <a:pt x="4839" y="279"/>
                      <a:pt x="4845" y="283"/>
                    </a:cubicBezTo>
                    <a:lnTo>
                      <a:pt x="4861" y="290"/>
                    </a:lnTo>
                    <a:cubicBezTo>
                      <a:pt x="4867" y="293"/>
                      <a:pt x="4873" y="296"/>
                      <a:pt x="4879" y="299"/>
                    </a:cubicBezTo>
                    <a:cubicBezTo>
                      <a:pt x="4885" y="303"/>
                      <a:pt x="4892" y="305"/>
                      <a:pt x="4899" y="309"/>
                    </a:cubicBezTo>
                    <a:lnTo>
                      <a:pt x="4916" y="315"/>
                    </a:lnTo>
                    <a:cubicBezTo>
                      <a:pt x="4922" y="319"/>
                      <a:pt x="4928" y="321"/>
                      <a:pt x="4935" y="323"/>
                    </a:cubicBezTo>
                    <a:cubicBezTo>
                      <a:pt x="4942" y="327"/>
                      <a:pt x="4950" y="329"/>
                      <a:pt x="4958" y="332"/>
                    </a:cubicBezTo>
                    <a:lnTo>
                      <a:pt x="4976" y="338"/>
                    </a:lnTo>
                    <a:cubicBezTo>
                      <a:pt x="4983" y="340"/>
                      <a:pt x="4992" y="344"/>
                      <a:pt x="5000" y="345"/>
                    </a:cubicBezTo>
                    <a:cubicBezTo>
                      <a:pt x="5007" y="347"/>
                      <a:pt x="5015" y="350"/>
                      <a:pt x="5023" y="351"/>
                    </a:cubicBezTo>
                    <a:lnTo>
                      <a:pt x="5034" y="354"/>
                    </a:lnTo>
                    <a:lnTo>
                      <a:pt x="5043" y="357"/>
                    </a:lnTo>
                    <a:cubicBezTo>
                      <a:pt x="5053" y="358"/>
                      <a:pt x="5063" y="362"/>
                      <a:pt x="5071" y="363"/>
                    </a:cubicBezTo>
                    <a:cubicBezTo>
                      <a:pt x="5080" y="364"/>
                      <a:pt x="5089" y="366"/>
                      <a:pt x="5099" y="367"/>
                    </a:cubicBezTo>
                    <a:lnTo>
                      <a:pt x="5111" y="369"/>
                    </a:lnTo>
                    <a:cubicBezTo>
                      <a:pt x="5114" y="369"/>
                      <a:pt x="5118" y="370"/>
                      <a:pt x="5122" y="370"/>
                    </a:cubicBezTo>
                    <a:cubicBezTo>
                      <a:pt x="5131" y="373"/>
                      <a:pt x="5138" y="374"/>
                      <a:pt x="5150" y="375"/>
                    </a:cubicBezTo>
                    <a:cubicBezTo>
                      <a:pt x="5161" y="376"/>
                      <a:pt x="5172" y="378"/>
                      <a:pt x="5183" y="378"/>
                    </a:cubicBezTo>
                    <a:lnTo>
                      <a:pt x="5208" y="378"/>
                    </a:lnTo>
                    <a:cubicBezTo>
                      <a:pt x="5218" y="379"/>
                      <a:pt x="5226" y="379"/>
                      <a:pt x="5236" y="379"/>
                    </a:cubicBezTo>
                    <a:cubicBezTo>
                      <a:pt x="5244" y="379"/>
                      <a:pt x="5252" y="379"/>
                      <a:pt x="5260" y="379"/>
                    </a:cubicBezTo>
                    <a:cubicBezTo>
                      <a:pt x="5283" y="379"/>
                      <a:pt x="5306" y="378"/>
                      <a:pt x="5330" y="376"/>
                    </a:cubicBezTo>
                    <a:cubicBezTo>
                      <a:pt x="5423" y="369"/>
                      <a:pt x="5524" y="356"/>
                      <a:pt x="5631" y="340"/>
                    </a:cubicBezTo>
                    <a:cubicBezTo>
                      <a:pt x="5690" y="331"/>
                      <a:pt x="5751" y="320"/>
                      <a:pt x="5813" y="309"/>
                    </a:cubicBezTo>
                    <a:cubicBezTo>
                      <a:pt x="5864" y="298"/>
                      <a:pt x="5916" y="289"/>
                      <a:pt x="5967" y="277"/>
                    </a:cubicBezTo>
                    <a:cubicBezTo>
                      <a:pt x="5989" y="272"/>
                      <a:pt x="6011" y="267"/>
                      <a:pt x="6030" y="262"/>
                    </a:cubicBezTo>
                    <a:cubicBezTo>
                      <a:pt x="6034" y="261"/>
                      <a:pt x="6038" y="261"/>
                      <a:pt x="6042" y="261"/>
                    </a:cubicBezTo>
                    <a:cubicBezTo>
                      <a:pt x="6070" y="261"/>
                      <a:pt x="6094" y="284"/>
                      <a:pt x="6094" y="314"/>
                    </a:cubicBezTo>
                    <a:lnTo>
                      <a:pt x="6094" y="1461"/>
                    </a:lnTo>
                    <a:cubicBezTo>
                      <a:pt x="6094" y="1497"/>
                      <a:pt x="6069" y="1528"/>
                      <a:pt x="6034" y="1536"/>
                    </a:cubicBezTo>
                    <a:cubicBezTo>
                      <a:pt x="5800" y="1592"/>
                      <a:pt x="5560" y="1631"/>
                      <a:pt x="5321" y="1653"/>
                    </a:cubicBezTo>
                    <a:cubicBezTo>
                      <a:pt x="5296" y="1655"/>
                      <a:pt x="5272" y="1656"/>
                      <a:pt x="5248" y="1656"/>
                    </a:cubicBezTo>
                    <a:cubicBezTo>
                      <a:pt x="5058" y="1656"/>
                      <a:pt x="4924" y="1595"/>
                      <a:pt x="4843" y="1540"/>
                    </a:cubicBezTo>
                    <a:cubicBezTo>
                      <a:pt x="4731" y="1462"/>
                      <a:pt x="4601" y="1410"/>
                      <a:pt x="4465" y="1390"/>
                    </a:cubicBezTo>
                    <a:cubicBezTo>
                      <a:pt x="4404" y="1381"/>
                      <a:pt x="4343" y="1378"/>
                      <a:pt x="4284" y="1378"/>
                    </a:cubicBezTo>
                    <a:cubicBezTo>
                      <a:pt x="4023" y="1378"/>
                      <a:pt x="3793" y="1449"/>
                      <a:pt x="3633" y="1516"/>
                    </a:cubicBezTo>
                    <a:cubicBezTo>
                      <a:pt x="3539" y="1556"/>
                      <a:pt x="3446" y="1604"/>
                      <a:pt x="3358" y="1659"/>
                    </a:cubicBezTo>
                    <a:cubicBezTo>
                      <a:pt x="3344" y="1667"/>
                      <a:pt x="3334" y="1684"/>
                      <a:pt x="3334" y="1702"/>
                    </a:cubicBezTo>
                    <a:lnTo>
                      <a:pt x="3334" y="3641"/>
                    </a:lnTo>
                    <a:cubicBezTo>
                      <a:pt x="3334" y="3670"/>
                      <a:pt x="3358" y="3693"/>
                      <a:pt x="3386" y="3693"/>
                    </a:cubicBezTo>
                    <a:cubicBezTo>
                      <a:pt x="3389" y="3693"/>
                      <a:pt x="3392" y="3692"/>
                      <a:pt x="3395" y="3692"/>
                    </a:cubicBezTo>
                    <a:cubicBezTo>
                      <a:pt x="3614" y="3646"/>
                      <a:pt x="3837" y="3618"/>
                      <a:pt x="4059" y="3609"/>
                    </a:cubicBezTo>
                    <a:cubicBezTo>
                      <a:pt x="4077" y="3607"/>
                      <a:pt x="4094" y="3607"/>
                      <a:pt x="4112" y="3607"/>
                    </a:cubicBezTo>
                    <a:lnTo>
                      <a:pt x="4140" y="3606"/>
                    </a:lnTo>
                    <a:cubicBezTo>
                      <a:pt x="4155" y="3606"/>
                      <a:pt x="4170" y="3604"/>
                      <a:pt x="4185" y="3604"/>
                    </a:cubicBezTo>
                    <a:cubicBezTo>
                      <a:pt x="4203" y="3603"/>
                      <a:pt x="4220" y="3602"/>
                      <a:pt x="4237" y="3602"/>
                    </a:cubicBezTo>
                    <a:cubicBezTo>
                      <a:pt x="4244" y="3602"/>
                      <a:pt x="4251" y="3602"/>
                      <a:pt x="4259" y="3603"/>
                    </a:cubicBezTo>
                    <a:lnTo>
                      <a:pt x="4286" y="3603"/>
                    </a:lnTo>
                    <a:cubicBezTo>
                      <a:pt x="5726" y="3603"/>
                      <a:pt x="7063" y="4353"/>
                      <a:pt x="7814" y="5581"/>
                    </a:cubicBezTo>
                    <a:cubicBezTo>
                      <a:pt x="8564" y="6811"/>
                      <a:pt x="8622" y="8342"/>
                      <a:pt x="7964" y="9624"/>
                    </a:cubicBezTo>
                    <a:cubicBezTo>
                      <a:pt x="7546" y="10421"/>
                      <a:pt x="6887" y="11066"/>
                      <a:pt x="6082" y="11468"/>
                    </a:cubicBezTo>
                    <a:lnTo>
                      <a:pt x="6066" y="11476"/>
                    </a:lnTo>
                    <a:lnTo>
                      <a:pt x="6053" y="11482"/>
                    </a:lnTo>
                    <a:cubicBezTo>
                      <a:pt x="6000" y="11507"/>
                      <a:pt x="5952" y="11530"/>
                      <a:pt x="5904" y="11551"/>
                    </a:cubicBezTo>
                    <a:cubicBezTo>
                      <a:pt x="5895" y="11555"/>
                      <a:pt x="5884" y="11559"/>
                      <a:pt x="5874" y="11564"/>
                    </a:cubicBezTo>
                    <a:lnTo>
                      <a:pt x="5856" y="11571"/>
                    </a:lnTo>
                    <a:cubicBezTo>
                      <a:pt x="5807" y="11591"/>
                      <a:pt x="5763" y="11609"/>
                      <a:pt x="5721" y="11625"/>
                    </a:cubicBezTo>
                    <a:cubicBezTo>
                      <a:pt x="5705" y="11632"/>
                      <a:pt x="5688" y="11638"/>
                      <a:pt x="5670" y="11644"/>
                    </a:cubicBezTo>
                    <a:lnTo>
                      <a:pt x="5661" y="11647"/>
                    </a:lnTo>
                    <a:cubicBezTo>
                      <a:pt x="5618" y="11664"/>
                      <a:pt x="5576" y="11678"/>
                      <a:pt x="5535" y="11691"/>
                    </a:cubicBezTo>
                    <a:cubicBezTo>
                      <a:pt x="5512" y="11698"/>
                      <a:pt x="5489" y="11706"/>
                      <a:pt x="5467" y="11713"/>
                    </a:cubicBezTo>
                    <a:cubicBezTo>
                      <a:pt x="5427" y="11725"/>
                      <a:pt x="5386" y="11737"/>
                      <a:pt x="5344" y="11748"/>
                    </a:cubicBezTo>
                    <a:cubicBezTo>
                      <a:pt x="5320" y="11755"/>
                      <a:pt x="5295" y="11761"/>
                      <a:pt x="5271" y="11768"/>
                    </a:cubicBezTo>
                    <a:cubicBezTo>
                      <a:pt x="5235" y="11777"/>
                      <a:pt x="5195" y="11786"/>
                      <a:pt x="5148" y="11796"/>
                    </a:cubicBezTo>
                    <a:lnTo>
                      <a:pt x="5137" y="11799"/>
                    </a:lnTo>
                    <a:cubicBezTo>
                      <a:pt x="5114" y="11804"/>
                      <a:pt x="5093" y="11809"/>
                      <a:pt x="5071" y="11813"/>
                    </a:cubicBezTo>
                    <a:cubicBezTo>
                      <a:pt x="5029" y="11821"/>
                      <a:pt x="4987" y="11828"/>
                      <a:pt x="4948" y="11835"/>
                    </a:cubicBezTo>
                    <a:lnTo>
                      <a:pt x="4927" y="11839"/>
                    </a:lnTo>
                    <a:cubicBezTo>
                      <a:pt x="4908" y="11843"/>
                      <a:pt x="4888" y="11845"/>
                      <a:pt x="4869" y="11849"/>
                    </a:cubicBezTo>
                    <a:cubicBezTo>
                      <a:pt x="4828" y="11855"/>
                      <a:pt x="4787" y="11859"/>
                      <a:pt x="4743" y="11864"/>
                    </a:cubicBezTo>
                    <a:lnTo>
                      <a:pt x="4715" y="11868"/>
                    </a:lnTo>
                    <a:cubicBezTo>
                      <a:pt x="4698" y="11870"/>
                      <a:pt x="4682" y="11873"/>
                      <a:pt x="4666" y="11874"/>
                    </a:cubicBezTo>
                    <a:cubicBezTo>
                      <a:pt x="4620" y="11879"/>
                      <a:pt x="4576" y="11881"/>
                      <a:pt x="4525" y="11885"/>
                    </a:cubicBezTo>
                    <a:lnTo>
                      <a:pt x="4499" y="11887"/>
                    </a:lnTo>
                    <a:cubicBezTo>
                      <a:pt x="4486" y="11888"/>
                      <a:pt x="4472" y="11888"/>
                      <a:pt x="4459" y="11890"/>
                    </a:cubicBezTo>
                    <a:cubicBezTo>
                      <a:pt x="4387" y="11893"/>
                      <a:pt x="4317" y="11894"/>
                      <a:pt x="4250" y="11894"/>
                    </a:cubicBezTo>
                    <a:cubicBezTo>
                      <a:pt x="4249" y="11894"/>
                      <a:pt x="4249" y="11894"/>
                      <a:pt x="4248" y="11894"/>
                    </a:cubicBezTo>
                    <a:cubicBezTo>
                      <a:pt x="1959" y="11894"/>
                      <a:pt x="103" y="10038"/>
                      <a:pt x="103" y="7748"/>
                    </a:cubicBezTo>
                    <a:cubicBezTo>
                      <a:pt x="103" y="7672"/>
                      <a:pt x="105" y="7587"/>
                      <a:pt x="111" y="7492"/>
                    </a:cubicBezTo>
                    <a:cubicBezTo>
                      <a:pt x="113" y="7473"/>
                      <a:pt x="114" y="7455"/>
                      <a:pt x="116" y="7436"/>
                    </a:cubicBezTo>
                    <a:lnTo>
                      <a:pt x="117" y="7418"/>
                    </a:lnTo>
                    <a:cubicBezTo>
                      <a:pt x="122" y="7354"/>
                      <a:pt x="130" y="7292"/>
                      <a:pt x="137" y="7229"/>
                    </a:cubicBezTo>
                    <a:lnTo>
                      <a:pt x="139" y="7209"/>
                    </a:lnTo>
                    <a:cubicBezTo>
                      <a:pt x="142" y="7192"/>
                      <a:pt x="143" y="7175"/>
                      <a:pt x="145" y="7158"/>
                    </a:cubicBezTo>
                    <a:cubicBezTo>
                      <a:pt x="169" y="6994"/>
                      <a:pt x="203" y="6829"/>
                      <a:pt x="246" y="6668"/>
                    </a:cubicBezTo>
                    <a:cubicBezTo>
                      <a:pt x="250" y="6653"/>
                      <a:pt x="255" y="6639"/>
                      <a:pt x="258" y="6625"/>
                    </a:cubicBezTo>
                    <a:lnTo>
                      <a:pt x="264" y="6607"/>
                    </a:lnTo>
                    <a:cubicBezTo>
                      <a:pt x="282" y="6543"/>
                      <a:pt x="301" y="6479"/>
                      <a:pt x="322" y="6419"/>
                    </a:cubicBezTo>
                    <a:lnTo>
                      <a:pt x="328" y="6402"/>
                    </a:lnTo>
                    <a:cubicBezTo>
                      <a:pt x="333" y="6389"/>
                      <a:pt x="336" y="6377"/>
                      <a:pt x="341" y="6365"/>
                    </a:cubicBezTo>
                    <a:cubicBezTo>
                      <a:pt x="396" y="6207"/>
                      <a:pt x="461" y="6054"/>
                      <a:pt x="536" y="5905"/>
                    </a:cubicBezTo>
                    <a:cubicBezTo>
                      <a:pt x="541" y="5895"/>
                      <a:pt x="545" y="5887"/>
                      <a:pt x="550" y="5877"/>
                    </a:cubicBezTo>
                    <a:lnTo>
                      <a:pt x="557" y="5862"/>
                    </a:lnTo>
                    <a:cubicBezTo>
                      <a:pt x="590" y="5798"/>
                      <a:pt x="626" y="5734"/>
                      <a:pt x="661" y="5673"/>
                    </a:cubicBezTo>
                    <a:lnTo>
                      <a:pt x="668" y="5659"/>
                    </a:lnTo>
                    <a:cubicBezTo>
                      <a:pt x="672" y="5653"/>
                      <a:pt x="675" y="5647"/>
                      <a:pt x="679" y="5643"/>
                    </a:cubicBezTo>
                    <a:cubicBezTo>
                      <a:pt x="765" y="5496"/>
                      <a:pt x="862" y="5354"/>
                      <a:pt x="965" y="5219"/>
                    </a:cubicBezTo>
                    <a:lnTo>
                      <a:pt x="975" y="5209"/>
                    </a:lnTo>
                    <a:lnTo>
                      <a:pt x="981" y="5200"/>
                    </a:lnTo>
                    <a:cubicBezTo>
                      <a:pt x="1031" y="5134"/>
                      <a:pt x="1084" y="5072"/>
                      <a:pt x="1136" y="5011"/>
                    </a:cubicBezTo>
                    <a:lnTo>
                      <a:pt x="1143" y="5004"/>
                    </a:lnTo>
                    <a:cubicBezTo>
                      <a:pt x="1259" y="4872"/>
                      <a:pt x="1383" y="4748"/>
                      <a:pt x="1515" y="4633"/>
                    </a:cubicBezTo>
                    <a:lnTo>
                      <a:pt x="1520" y="4629"/>
                    </a:lnTo>
                    <a:cubicBezTo>
                      <a:pt x="1720" y="4455"/>
                      <a:pt x="1936" y="4299"/>
                      <a:pt x="2166" y="4165"/>
                    </a:cubicBezTo>
                    <a:cubicBezTo>
                      <a:pt x="2517" y="3961"/>
                      <a:pt x="2897" y="3809"/>
                      <a:pt x="3292" y="3717"/>
                    </a:cubicBezTo>
                    <a:cubicBezTo>
                      <a:pt x="3315" y="3711"/>
                      <a:pt x="3332" y="3690"/>
                      <a:pt x="3332" y="3666"/>
                    </a:cubicBezTo>
                    <a:lnTo>
                      <a:pt x="3332" y="102"/>
                    </a:lnTo>
                    <a:close/>
                    <a:moveTo>
                      <a:pt x="4278" y="0"/>
                    </a:moveTo>
                    <a:cubicBezTo>
                      <a:pt x="4262" y="0"/>
                      <a:pt x="4247" y="1"/>
                      <a:pt x="4232" y="1"/>
                    </a:cubicBezTo>
                    <a:lnTo>
                      <a:pt x="4219" y="1"/>
                    </a:lnTo>
                    <a:cubicBezTo>
                      <a:pt x="4180" y="3"/>
                      <a:pt x="4149" y="5"/>
                      <a:pt x="4120" y="9"/>
                    </a:cubicBezTo>
                    <a:lnTo>
                      <a:pt x="4118" y="9"/>
                    </a:lnTo>
                    <a:cubicBezTo>
                      <a:pt x="3823" y="41"/>
                      <a:pt x="3576" y="155"/>
                      <a:pt x="3436" y="232"/>
                    </a:cubicBezTo>
                    <a:lnTo>
                      <a:pt x="3436" y="102"/>
                    </a:lnTo>
                    <a:cubicBezTo>
                      <a:pt x="3435" y="47"/>
                      <a:pt x="3389" y="3"/>
                      <a:pt x="3333" y="3"/>
                    </a:cubicBezTo>
                    <a:cubicBezTo>
                      <a:pt x="3278" y="3"/>
                      <a:pt x="3232" y="47"/>
                      <a:pt x="3230" y="102"/>
                    </a:cubicBezTo>
                    <a:lnTo>
                      <a:pt x="3230" y="3627"/>
                    </a:lnTo>
                    <a:cubicBezTo>
                      <a:pt x="2839" y="3723"/>
                      <a:pt x="2463" y="3874"/>
                      <a:pt x="2114" y="4076"/>
                    </a:cubicBezTo>
                    <a:cubicBezTo>
                      <a:pt x="1878" y="4213"/>
                      <a:pt x="1657" y="4373"/>
                      <a:pt x="1453" y="4552"/>
                    </a:cubicBezTo>
                    <a:lnTo>
                      <a:pt x="1448" y="4556"/>
                    </a:lnTo>
                    <a:cubicBezTo>
                      <a:pt x="1314" y="4675"/>
                      <a:pt x="1186" y="4801"/>
                      <a:pt x="1067" y="4936"/>
                    </a:cubicBezTo>
                    <a:lnTo>
                      <a:pt x="1060" y="4944"/>
                    </a:lnTo>
                    <a:cubicBezTo>
                      <a:pt x="1007" y="5004"/>
                      <a:pt x="953" y="5070"/>
                      <a:pt x="900" y="5138"/>
                    </a:cubicBezTo>
                    <a:lnTo>
                      <a:pt x="894" y="5144"/>
                    </a:lnTo>
                    <a:cubicBezTo>
                      <a:pt x="892" y="5148"/>
                      <a:pt x="888" y="5152"/>
                      <a:pt x="884" y="5157"/>
                    </a:cubicBezTo>
                    <a:cubicBezTo>
                      <a:pt x="779" y="5295"/>
                      <a:pt x="680" y="5439"/>
                      <a:pt x="591" y="5590"/>
                    </a:cubicBezTo>
                    <a:lnTo>
                      <a:pt x="580" y="5609"/>
                    </a:lnTo>
                    <a:lnTo>
                      <a:pt x="573" y="5621"/>
                    </a:lnTo>
                    <a:cubicBezTo>
                      <a:pt x="537" y="5685"/>
                      <a:pt x="501" y="5749"/>
                      <a:pt x="466" y="5817"/>
                    </a:cubicBezTo>
                    <a:lnTo>
                      <a:pt x="459" y="5830"/>
                    </a:lnTo>
                    <a:cubicBezTo>
                      <a:pt x="454" y="5840"/>
                      <a:pt x="449" y="5849"/>
                      <a:pt x="444" y="5859"/>
                    </a:cubicBezTo>
                    <a:cubicBezTo>
                      <a:pt x="368" y="6012"/>
                      <a:pt x="301" y="6170"/>
                      <a:pt x="244" y="6331"/>
                    </a:cubicBezTo>
                    <a:cubicBezTo>
                      <a:pt x="239" y="6343"/>
                      <a:pt x="235" y="6357"/>
                      <a:pt x="230" y="6370"/>
                    </a:cubicBezTo>
                    <a:lnTo>
                      <a:pt x="226" y="6387"/>
                    </a:lnTo>
                    <a:cubicBezTo>
                      <a:pt x="204" y="6449"/>
                      <a:pt x="184" y="6513"/>
                      <a:pt x="166" y="6579"/>
                    </a:cubicBezTo>
                    <a:lnTo>
                      <a:pt x="160" y="6597"/>
                    </a:lnTo>
                    <a:cubicBezTo>
                      <a:pt x="156" y="6611"/>
                      <a:pt x="151" y="6627"/>
                      <a:pt x="148" y="6641"/>
                    </a:cubicBezTo>
                    <a:cubicBezTo>
                      <a:pt x="103" y="6807"/>
                      <a:pt x="68" y="6974"/>
                      <a:pt x="44" y="7144"/>
                    </a:cubicBezTo>
                    <a:cubicBezTo>
                      <a:pt x="42" y="7162"/>
                      <a:pt x="39" y="7179"/>
                      <a:pt x="37" y="7197"/>
                    </a:cubicBezTo>
                    <a:lnTo>
                      <a:pt x="35" y="7217"/>
                    </a:lnTo>
                    <a:cubicBezTo>
                      <a:pt x="27" y="7280"/>
                      <a:pt x="20" y="7345"/>
                      <a:pt x="15" y="7410"/>
                    </a:cubicBezTo>
                    <a:lnTo>
                      <a:pt x="14" y="7428"/>
                    </a:lnTo>
                    <a:cubicBezTo>
                      <a:pt x="12" y="7448"/>
                      <a:pt x="11" y="7466"/>
                      <a:pt x="9" y="7486"/>
                    </a:cubicBezTo>
                    <a:cubicBezTo>
                      <a:pt x="3" y="7584"/>
                      <a:pt x="1" y="7669"/>
                      <a:pt x="1" y="7748"/>
                    </a:cubicBezTo>
                    <a:cubicBezTo>
                      <a:pt x="1" y="10095"/>
                      <a:pt x="1903" y="11998"/>
                      <a:pt x="4249" y="11998"/>
                    </a:cubicBezTo>
                    <a:cubicBezTo>
                      <a:pt x="4317" y="11998"/>
                      <a:pt x="4390" y="11995"/>
                      <a:pt x="4464" y="11994"/>
                    </a:cubicBezTo>
                    <a:cubicBezTo>
                      <a:pt x="4478" y="11994"/>
                      <a:pt x="4492" y="11993"/>
                      <a:pt x="4506" y="11992"/>
                    </a:cubicBezTo>
                    <a:lnTo>
                      <a:pt x="4533" y="11989"/>
                    </a:lnTo>
                    <a:cubicBezTo>
                      <a:pt x="4583" y="11986"/>
                      <a:pt x="4629" y="11983"/>
                      <a:pt x="4676" y="11978"/>
                    </a:cubicBezTo>
                    <a:cubicBezTo>
                      <a:pt x="4694" y="11977"/>
                      <a:pt x="4710" y="11975"/>
                      <a:pt x="4729" y="11972"/>
                    </a:cubicBezTo>
                    <a:lnTo>
                      <a:pt x="4755" y="11969"/>
                    </a:lnTo>
                    <a:cubicBezTo>
                      <a:pt x="4801" y="11964"/>
                      <a:pt x="4843" y="11958"/>
                      <a:pt x="4885" y="11952"/>
                    </a:cubicBezTo>
                    <a:cubicBezTo>
                      <a:pt x="4904" y="11950"/>
                      <a:pt x="4924" y="11946"/>
                      <a:pt x="4945" y="11942"/>
                    </a:cubicBezTo>
                    <a:lnTo>
                      <a:pt x="4965" y="11939"/>
                    </a:lnTo>
                    <a:cubicBezTo>
                      <a:pt x="5005" y="11932"/>
                      <a:pt x="5048" y="11924"/>
                      <a:pt x="5092" y="11916"/>
                    </a:cubicBezTo>
                    <a:cubicBezTo>
                      <a:pt x="5113" y="11911"/>
                      <a:pt x="5136" y="11905"/>
                      <a:pt x="5159" y="11900"/>
                    </a:cubicBezTo>
                    <a:lnTo>
                      <a:pt x="5170" y="11898"/>
                    </a:lnTo>
                    <a:cubicBezTo>
                      <a:pt x="5218" y="11887"/>
                      <a:pt x="5257" y="11878"/>
                      <a:pt x="5295" y="11868"/>
                    </a:cubicBezTo>
                    <a:cubicBezTo>
                      <a:pt x="5320" y="11862"/>
                      <a:pt x="5345" y="11855"/>
                      <a:pt x="5370" y="11849"/>
                    </a:cubicBezTo>
                    <a:cubicBezTo>
                      <a:pt x="5412" y="11837"/>
                      <a:pt x="5456" y="11825"/>
                      <a:pt x="5497" y="11811"/>
                    </a:cubicBezTo>
                    <a:cubicBezTo>
                      <a:pt x="5519" y="11804"/>
                      <a:pt x="5544" y="11797"/>
                      <a:pt x="5566" y="11790"/>
                    </a:cubicBezTo>
                    <a:cubicBezTo>
                      <a:pt x="5608" y="11775"/>
                      <a:pt x="5650" y="11761"/>
                      <a:pt x="5696" y="11744"/>
                    </a:cubicBezTo>
                    <a:lnTo>
                      <a:pt x="5705" y="11742"/>
                    </a:lnTo>
                    <a:cubicBezTo>
                      <a:pt x="5721" y="11736"/>
                      <a:pt x="5739" y="11728"/>
                      <a:pt x="5757" y="11722"/>
                    </a:cubicBezTo>
                    <a:cubicBezTo>
                      <a:pt x="5800" y="11706"/>
                      <a:pt x="5845" y="11688"/>
                      <a:pt x="5896" y="11667"/>
                    </a:cubicBezTo>
                    <a:lnTo>
                      <a:pt x="5913" y="11660"/>
                    </a:lnTo>
                    <a:lnTo>
                      <a:pt x="5945" y="11646"/>
                    </a:lnTo>
                    <a:cubicBezTo>
                      <a:pt x="5993" y="11625"/>
                      <a:pt x="6044" y="11601"/>
                      <a:pt x="6096" y="11576"/>
                    </a:cubicBezTo>
                    <a:lnTo>
                      <a:pt x="6110" y="11570"/>
                    </a:lnTo>
                    <a:lnTo>
                      <a:pt x="6126" y="11561"/>
                    </a:lnTo>
                    <a:cubicBezTo>
                      <a:pt x="6952" y="11149"/>
                      <a:pt x="7627" y="10488"/>
                      <a:pt x="8055" y="9672"/>
                    </a:cubicBezTo>
                    <a:cubicBezTo>
                      <a:pt x="8729" y="8358"/>
                      <a:pt x="8670" y="6789"/>
                      <a:pt x="7901" y="5530"/>
                    </a:cubicBezTo>
                    <a:cubicBezTo>
                      <a:pt x="7131" y="4270"/>
                      <a:pt x="5762" y="3502"/>
                      <a:pt x="4286" y="3500"/>
                    </a:cubicBezTo>
                    <a:lnTo>
                      <a:pt x="4261" y="3500"/>
                    </a:lnTo>
                    <a:cubicBezTo>
                      <a:pt x="4234" y="3500"/>
                      <a:pt x="4207" y="3502"/>
                      <a:pt x="4180" y="3503"/>
                    </a:cubicBezTo>
                    <a:lnTo>
                      <a:pt x="4137" y="3504"/>
                    </a:lnTo>
                    <a:lnTo>
                      <a:pt x="4109" y="3504"/>
                    </a:lnTo>
                    <a:cubicBezTo>
                      <a:pt x="4091" y="3505"/>
                      <a:pt x="4072" y="3505"/>
                      <a:pt x="4054" y="3506"/>
                    </a:cubicBezTo>
                    <a:cubicBezTo>
                      <a:pt x="3847" y="3516"/>
                      <a:pt x="3641" y="3540"/>
                      <a:pt x="3438" y="3579"/>
                    </a:cubicBezTo>
                    <a:lnTo>
                      <a:pt x="3438" y="1730"/>
                    </a:lnTo>
                    <a:cubicBezTo>
                      <a:pt x="3513" y="1684"/>
                      <a:pt x="3593" y="1645"/>
                      <a:pt x="3674" y="1610"/>
                    </a:cubicBezTo>
                    <a:cubicBezTo>
                      <a:pt x="3824" y="1547"/>
                      <a:pt x="4041" y="1480"/>
                      <a:pt x="4285" y="1480"/>
                    </a:cubicBezTo>
                    <a:cubicBezTo>
                      <a:pt x="4340" y="1480"/>
                      <a:pt x="4396" y="1483"/>
                      <a:pt x="4453" y="1491"/>
                    </a:cubicBezTo>
                    <a:cubicBezTo>
                      <a:pt x="4564" y="1506"/>
                      <a:pt x="4676" y="1551"/>
                      <a:pt x="4786" y="1625"/>
                    </a:cubicBezTo>
                    <a:cubicBezTo>
                      <a:pt x="4880" y="1687"/>
                      <a:pt x="5032" y="1758"/>
                      <a:pt x="5249" y="1758"/>
                    </a:cubicBezTo>
                    <a:cubicBezTo>
                      <a:pt x="5275" y="1758"/>
                      <a:pt x="5302" y="1757"/>
                      <a:pt x="5330" y="1755"/>
                    </a:cubicBezTo>
                    <a:cubicBezTo>
                      <a:pt x="5620" y="1731"/>
                      <a:pt x="5910" y="1670"/>
                      <a:pt x="6058" y="1635"/>
                    </a:cubicBezTo>
                    <a:cubicBezTo>
                      <a:pt x="6140" y="1616"/>
                      <a:pt x="6196" y="1544"/>
                      <a:pt x="6196" y="1459"/>
                    </a:cubicBezTo>
                    <a:lnTo>
                      <a:pt x="6196" y="313"/>
                    </a:lnTo>
                    <a:cubicBezTo>
                      <a:pt x="6196" y="225"/>
                      <a:pt x="6125" y="158"/>
                      <a:pt x="6043" y="158"/>
                    </a:cubicBezTo>
                    <a:cubicBezTo>
                      <a:pt x="6031" y="158"/>
                      <a:pt x="6019" y="160"/>
                      <a:pt x="6007" y="162"/>
                    </a:cubicBezTo>
                    <a:cubicBezTo>
                      <a:pt x="5988" y="166"/>
                      <a:pt x="5968" y="171"/>
                      <a:pt x="5945" y="176"/>
                    </a:cubicBezTo>
                    <a:cubicBezTo>
                      <a:pt x="5895" y="186"/>
                      <a:pt x="5844" y="197"/>
                      <a:pt x="5794" y="207"/>
                    </a:cubicBezTo>
                    <a:cubicBezTo>
                      <a:pt x="5733" y="219"/>
                      <a:pt x="5673" y="228"/>
                      <a:pt x="5616" y="238"/>
                    </a:cubicBezTo>
                    <a:cubicBezTo>
                      <a:pt x="5511" y="254"/>
                      <a:pt x="5412" y="266"/>
                      <a:pt x="5321" y="273"/>
                    </a:cubicBezTo>
                    <a:cubicBezTo>
                      <a:pt x="5292" y="275"/>
                      <a:pt x="5265" y="275"/>
                      <a:pt x="5237" y="275"/>
                    </a:cubicBezTo>
                    <a:cubicBezTo>
                      <a:pt x="5230" y="275"/>
                      <a:pt x="5220" y="275"/>
                      <a:pt x="5217" y="274"/>
                    </a:cubicBezTo>
                    <a:lnTo>
                      <a:pt x="5188" y="274"/>
                    </a:lnTo>
                    <a:cubicBezTo>
                      <a:pt x="5178" y="273"/>
                      <a:pt x="5167" y="273"/>
                      <a:pt x="5160" y="272"/>
                    </a:cubicBezTo>
                    <a:cubicBezTo>
                      <a:pt x="5154" y="272"/>
                      <a:pt x="5146" y="271"/>
                      <a:pt x="5138" y="269"/>
                    </a:cubicBezTo>
                    <a:lnTo>
                      <a:pt x="5125" y="267"/>
                    </a:lnTo>
                    <a:lnTo>
                      <a:pt x="5112" y="265"/>
                    </a:lnTo>
                    <a:cubicBezTo>
                      <a:pt x="5105" y="265"/>
                      <a:pt x="5099" y="263"/>
                      <a:pt x="5092" y="262"/>
                    </a:cubicBezTo>
                    <a:cubicBezTo>
                      <a:pt x="5083" y="260"/>
                      <a:pt x="5076" y="259"/>
                      <a:pt x="5069" y="256"/>
                    </a:cubicBezTo>
                    <a:lnTo>
                      <a:pt x="5058" y="254"/>
                    </a:lnTo>
                    <a:lnTo>
                      <a:pt x="5046" y="251"/>
                    </a:lnTo>
                    <a:cubicBezTo>
                      <a:pt x="5040" y="249"/>
                      <a:pt x="5034" y="248"/>
                      <a:pt x="5028" y="247"/>
                    </a:cubicBezTo>
                    <a:cubicBezTo>
                      <a:pt x="5022" y="244"/>
                      <a:pt x="5016" y="243"/>
                      <a:pt x="5010" y="241"/>
                    </a:cubicBezTo>
                    <a:lnTo>
                      <a:pt x="4989" y="233"/>
                    </a:lnTo>
                    <a:cubicBezTo>
                      <a:pt x="4983" y="232"/>
                      <a:pt x="4977" y="230"/>
                      <a:pt x="4973" y="227"/>
                    </a:cubicBezTo>
                    <a:cubicBezTo>
                      <a:pt x="4967" y="226"/>
                      <a:pt x="4962" y="224"/>
                      <a:pt x="4957" y="221"/>
                    </a:cubicBezTo>
                    <a:lnTo>
                      <a:pt x="4939" y="213"/>
                    </a:lnTo>
                    <a:lnTo>
                      <a:pt x="4922" y="207"/>
                    </a:lnTo>
                    <a:lnTo>
                      <a:pt x="4909" y="200"/>
                    </a:lnTo>
                    <a:lnTo>
                      <a:pt x="4893" y="190"/>
                    </a:lnTo>
                    <a:cubicBezTo>
                      <a:pt x="4888" y="189"/>
                      <a:pt x="4884" y="185"/>
                      <a:pt x="4880" y="184"/>
                    </a:cubicBezTo>
                    <a:cubicBezTo>
                      <a:pt x="4876" y="182"/>
                      <a:pt x="4873" y="179"/>
                      <a:pt x="4869" y="177"/>
                    </a:cubicBezTo>
                    <a:lnTo>
                      <a:pt x="4855" y="168"/>
                    </a:lnTo>
                    <a:cubicBezTo>
                      <a:pt x="4851" y="166"/>
                      <a:pt x="4846" y="164"/>
                      <a:pt x="4843" y="161"/>
                    </a:cubicBezTo>
                    <a:cubicBezTo>
                      <a:pt x="4761" y="105"/>
                      <a:pt x="4671" y="61"/>
                      <a:pt x="4575" y="34"/>
                    </a:cubicBezTo>
                    <a:cubicBezTo>
                      <a:pt x="4572" y="33"/>
                      <a:pt x="4570" y="33"/>
                      <a:pt x="4567" y="31"/>
                    </a:cubicBezTo>
                    <a:cubicBezTo>
                      <a:pt x="4551" y="27"/>
                      <a:pt x="4534" y="24"/>
                      <a:pt x="4519" y="21"/>
                    </a:cubicBezTo>
                    <a:lnTo>
                      <a:pt x="4506" y="18"/>
                    </a:lnTo>
                    <a:cubicBezTo>
                      <a:pt x="4501" y="18"/>
                      <a:pt x="4498" y="17"/>
                      <a:pt x="4494" y="16"/>
                    </a:cubicBezTo>
                    <a:cubicBezTo>
                      <a:pt x="4486" y="15"/>
                      <a:pt x="4476" y="12"/>
                      <a:pt x="4466" y="11"/>
                    </a:cubicBezTo>
                    <a:lnTo>
                      <a:pt x="4465" y="11"/>
                    </a:lnTo>
                    <a:cubicBezTo>
                      <a:pt x="4460" y="10"/>
                      <a:pt x="4454" y="10"/>
                      <a:pt x="4450" y="10"/>
                    </a:cubicBezTo>
                    <a:lnTo>
                      <a:pt x="4441" y="10"/>
                    </a:lnTo>
                    <a:cubicBezTo>
                      <a:pt x="4412" y="6"/>
                      <a:pt x="4380" y="3"/>
                      <a:pt x="4347" y="1"/>
                    </a:cubicBezTo>
                    <a:lnTo>
                      <a:pt x="4332" y="1"/>
                    </a:lnTo>
                    <a:cubicBezTo>
                      <a:pt x="4313" y="1"/>
                      <a:pt x="4295" y="0"/>
                      <a:pt x="427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9" name="Google Shape;4809;p65"/>
              <p:cNvSpPr/>
              <p:nvPr/>
            </p:nvSpPr>
            <p:spPr>
              <a:xfrm>
                <a:off x="5244538" y="4345925"/>
                <a:ext cx="209275" cy="209275"/>
              </a:xfrm>
              <a:custGeom>
                <a:avLst/>
                <a:gdLst/>
                <a:ahLst/>
                <a:cxnLst/>
                <a:rect l="l" t="t" r="r" b="b"/>
                <a:pathLst>
                  <a:path w="8371" h="8371" extrusionOk="0">
                    <a:moveTo>
                      <a:pt x="4186" y="1"/>
                    </a:moveTo>
                    <a:cubicBezTo>
                      <a:pt x="1875" y="1"/>
                      <a:pt x="1" y="1875"/>
                      <a:pt x="1" y="4185"/>
                    </a:cubicBezTo>
                    <a:cubicBezTo>
                      <a:pt x="1" y="6497"/>
                      <a:pt x="1875" y="8371"/>
                      <a:pt x="4186" y="8371"/>
                    </a:cubicBezTo>
                    <a:cubicBezTo>
                      <a:pt x="6496" y="8371"/>
                      <a:pt x="8370" y="6497"/>
                      <a:pt x="8370" y="4185"/>
                    </a:cubicBezTo>
                    <a:cubicBezTo>
                      <a:pt x="8370" y="1875"/>
                      <a:pt x="6496" y="1"/>
                      <a:pt x="41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0" name="Google Shape;4810;p65"/>
              <p:cNvSpPr/>
              <p:nvPr/>
            </p:nvSpPr>
            <p:spPr>
              <a:xfrm>
                <a:off x="5265513" y="4381600"/>
                <a:ext cx="4000" cy="4800"/>
              </a:xfrm>
              <a:custGeom>
                <a:avLst/>
                <a:gdLst/>
                <a:ahLst/>
                <a:cxnLst/>
                <a:rect l="l" t="t" r="r" b="b"/>
                <a:pathLst>
                  <a:path w="160" h="192" extrusionOk="0">
                    <a:moveTo>
                      <a:pt x="1" y="192"/>
                    </a:moveTo>
                    <a:cubicBezTo>
                      <a:pt x="51" y="126"/>
                      <a:pt x="104" y="62"/>
                      <a:pt x="159" y="1"/>
                    </a:cubicBezTo>
                    <a:cubicBezTo>
                      <a:pt x="104" y="62"/>
                      <a:pt x="51" y="126"/>
                      <a:pt x="1" y="192"/>
                    </a:cubicBezTo>
                    <a:close/>
                  </a:path>
                </a:pathLst>
              </a:custGeom>
              <a:solidFill>
                <a:srgbClr val="F758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1" name="Google Shape;4811;p65"/>
              <p:cNvSpPr/>
              <p:nvPr/>
            </p:nvSpPr>
            <p:spPr>
              <a:xfrm>
                <a:off x="5249313" y="4404200"/>
                <a:ext cx="5000" cy="11700"/>
              </a:xfrm>
              <a:custGeom>
                <a:avLst/>
                <a:gdLst/>
                <a:ahLst/>
                <a:cxnLst/>
                <a:rect l="l" t="t" r="r" b="b"/>
                <a:pathLst>
                  <a:path w="200" h="468" extrusionOk="0">
                    <a:moveTo>
                      <a:pt x="1" y="467"/>
                    </a:moveTo>
                    <a:cubicBezTo>
                      <a:pt x="57" y="307"/>
                      <a:pt x="123" y="152"/>
                      <a:pt x="199" y="1"/>
                    </a:cubicBezTo>
                    <a:cubicBezTo>
                      <a:pt x="123" y="152"/>
                      <a:pt x="57" y="307"/>
                      <a:pt x="1" y="467"/>
                    </a:cubicBezTo>
                    <a:close/>
                  </a:path>
                </a:pathLst>
              </a:custGeom>
              <a:solidFill>
                <a:srgbClr val="F758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2" name="Google Shape;4812;p65"/>
              <p:cNvSpPr/>
              <p:nvPr/>
            </p:nvSpPr>
            <p:spPr>
              <a:xfrm>
                <a:off x="5257888" y="4386825"/>
                <a:ext cx="7300" cy="10775"/>
              </a:xfrm>
              <a:custGeom>
                <a:avLst/>
                <a:gdLst/>
                <a:ahLst/>
                <a:cxnLst/>
                <a:rect l="l" t="t" r="r" b="b"/>
                <a:pathLst>
                  <a:path w="292" h="431" extrusionOk="0">
                    <a:moveTo>
                      <a:pt x="0" y="430"/>
                    </a:moveTo>
                    <a:cubicBezTo>
                      <a:pt x="88" y="281"/>
                      <a:pt x="185" y="138"/>
                      <a:pt x="291" y="1"/>
                    </a:cubicBezTo>
                    <a:cubicBezTo>
                      <a:pt x="185" y="138"/>
                      <a:pt x="88" y="281"/>
                      <a:pt x="0" y="430"/>
                    </a:cubicBezTo>
                    <a:close/>
                  </a:path>
                </a:pathLst>
              </a:custGeom>
              <a:solidFill>
                <a:srgbClr val="F758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3" name="Google Shape;4813;p65"/>
              <p:cNvSpPr/>
              <p:nvPr/>
            </p:nvSpPr>
            <p:spPr>
              <a:xfrm>
                <a:off x="5279188" y="4360150"/>
                <a:ext cx="16375" cy="11800"/>
              </a:xfrm>
              <a:custGeom>
                <a:avLst/>
                <a:gdLst/>
                <a:ahLst/>
                <a:cxnLst/>
                <a:rect l="l" t="t" r="r" b="b"/>
                <a:pathLst>
                  <a:path w="655" h="472" extrusionOk="0">
                    <a:moveTo>
                      <a:pt x="1" y="472"/>
                    </a:moveTo>
                    <a:cubicBezTo>
                      <a:pt x="203" y="294"/>
                      <a:pt x="421" y="136"/>
                      <a:pt x="655" y="1"/>
                    </a:cubicBezTo>
                    <a:cubicBezTo>
                      <a:pt x="421" y="136"/>
                      <a:pt x="203" y="294"/>
                      <a:pt x="1" y="472"/>
                    </a:cubicBezTo>
                    <a:close/>
                  </a:path>
                </a:pathLst>
              </a:custGeom>
              <a:solidFill>
                <a:srgbClr val="F758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4" name="Google Shape;4814;p65"/>
              <p:cNvSpPr/>
              <p:nvPr/>
            </p:nvSpPr>
            <p:spPr>
              <a:xfrm>
                <a:off x="5254813" y="4398350"/>
                <a:ext cx="2650" cy="4825"/>
              </a:xfrm>
              <a:custGeom>
                <a:avLst/>
                <a:gdLst/>
                <a:ahLst/>
                <a:cxnLst/>
                <a:rect l="l" t="t" r="r" b="b"/>
                <a:pathLst>
                  <a:path w="106" h="193" extrusionOk="0">
                    <a:moveTo>
                      <a:pt x="1" y="193"/>
                    </a:moveTo>
                    <a:cubicBezTo>
                      <a:pt x="33" y="128"/>
                      <a:pt x="69" y="63"/>
                      <a:pt x="105" y="0"/>
                    </a:cubicBezTo>
                    <a:cubicBezTo>
                      <a:pt x="69" y="63"/>
                      <a:pt x="33" y="128"/>
                      <a:pt x="1" y="193"/>
                    </a:cubicBezTo>
                    <a:close/>
                  </a:path>
                </a:pathLst>
              </a:custGeom>
              <a:solidFill>
                <a:srgbClr val="F758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5" name="Google Shape;4815;p65"/>
              <p:cNvSpPr/>
              <p:nvPr/>
            </p:nvSpPr>
            <p:spPr>
              <a:xfrm>
                <a:off x="5247388" y="4417250"/>
                <a:ext cx="1500" cy="4750"/>
              </a:xfrm>
              <a:custGeom>
                <a:avLst/>
                <a:gdLst/>
                <a:ahLst/>
                <a:cxnLst/>
                <a:rect l="l" t="t" r="r" b="b"/>
                <a:pathLst>
                  <a:path w="60" h="190" extrusionOk="0">
                    <a:moveTo>
                      <a:pt x="60" y="0"/>
                    </a:moveTo>
                    <a:cubicBezTo>
                      <a:pt x="38" y="62"/>
                      <a:pt x="19" y="125"/>
                      <a:pt x="1" y="189"/>
                    </a:cubicBezTo>
                    <a:cubicBezTo>
                      <a:pt x="19" y="125"/>
                      <a:pt x="38" y="63"/>
                      <a:pt x="60" y="0"/>
                    </a:cubicBezTo>
                    <a:close/>
                  </a:path>
                </a:pathLst>
              </a:custGeom>
              <a:solidFill>
                <a:srgbClr val="F758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6" name="Google Shape;4816;p65"/>
              <p:cNvSpPr/>
              <p:nvPr/>
            </p:nvSpPr>
            <p:spPr>
              <a:xfrm>
                <a:off x="5244388" y="4423550"/>
                <a:ext cx="2575" cy="12425"/>
              </a:xfrm>
              <a:custGeom>
                <a:avLst/>
                <a:gdLst/>
                <a:ahLst/>
                <a:cxnLst/>
                <a:rect l="l" t="t" r="r" b="b"/>
                <a:pathLst>
                  <a:path w="103" h="497" extrusionOk="0">
                    <a:moveTo>
                      <a:pt x="1" y="496"/>
                    </a:moveTo>
                    <a:cubicBezTo>
                      <a:pt x="25" y="329"/>
                      <a:pt x="58" y="163"/>
                      <a:pt x="103" y="1"/>
                    </a:cubicBezTo>
                    <a:cubicBezTo>
                      <a:pt x="58" y="163"/>
                      <a:pt x="25" y="329"/>
                      <a:pt x="1" y="496"/>
                    </a:cubicBezTo>
                    <a:close/>
                  </a:path>
                </a:pathLst>
              </a:custGeom>
              <a:solidFill>
                <a:srgbClr val="F758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7" name="Google Shape;4817;p65"/>
              <p:cNvSpPr/>
              <p:nvPr/>
            </p:nvSpPr>
            <p:spPr>
              <a:xfrm>
                <a:off x="5269663" y="4372025"/>
                <a:ext cx="9425" cy="9400"/>
              </a:xfrm>
              <a:custGeom>
                <a:avLst/>
                <a:gdLst/>
                <a:ahLst/>
                <a:cxnLst/>
                <a:rect l="l" t="t" r="r" b="b"/>
                <a:pathLst>
                  <a:path w="377" h="376" extrusionOk="0">
                    <a:moveTo>
                      <a:pt x="377" y="0"/>
                    </a:moveTo>
                    <a:cubicBezTo>
                      <a:pt x="243" y="117"/>
                      <a:pt x="117" y="243"/>
                      <a:pt x="1" y="375"/>
                    </a:cubicBezTo>
                    <a:cubicBezTo>
                      <a:pt x="117" y="243"/>
                      <a:pt x="243" y="117"/>
                      <a:pt x="377" y="0"/>
                    </a:cubicBezTo>
                    <a:close/>
                  </a:path>
                </a:pathLst>
              </a:custGeom>
              <a:solidFill>
                <a:srgbClr val="F758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8" name="Google Shape;4818;p65"/>
              <p:cNvSpPr/>
              <p:nvPr/>
            </p:nvSpPr>
            <p:spPr>
              <a:xfrm>
                <a:off x="5243313" y="4444375"/>
                <a:ext cx="250" cy="6525"/>
              </a:xfrm>
              <a:custGeom>
                <a:avLst/>
                <a:gdLst/>
                <a:ahLst/>
                <a:cxnLst/>
                <a:rect l="l" t="t" r="r" b="b"/>
                <a:pathLst>
                  <a:path w="10" h="261" extrusionOk="0">
                    <a:moveTo>
                      <a:pt x="0" y="260"/>
                    </a:moveTo>
                    <a:cubicBezTo>
                      <a:pt x="0" y="174"/>
                      <a:pt x="4" y="87"/>
                      <a:pt x="10" y="1"/>
                    </a:cubicBezTo>
                    <a:cubicBezTo>
                      <a:pt x="4" y="87"/>
                      <a:pt x="0" y="174"/>
                      <a:pt x="0" y="260"/>
                    </a:cubicBezTo>
                    <a:close/>
                  </a:path>
                </a:pathLst>
              </a:custGeom>
              <a:solidFill>
                <a:srgbClr val="F758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9" name="Google Shape;4819;p65"/>
              <p:cNvSpPr/>
              <p:nvPr/>
            </p:nvSpPr>
            <p:spPr>
              <a:xfrm>
                <a:off x="5243663" y="4437775"/>
                <a:ext cx="500" cy="4775"/>
              </a:xfrm>
              <a:custGeom>
                <a:avLst/>
                <a:gdLst/>
                <a:ahLst/>
                <a:cxnLst/>
                <a:rect l="l" t="t" r="r" b="b"/>
                <a:pathLst>
                  <a:path w="20" h="191" extrusionOk="0">
                    <a:moveTo>
                      <a:pt x="20" y="1"/>
                    </a:moveTo>
                    <a:lnTo>
                      <a:pt x="20" y="1"/>
                    </a:lnTo>
                    <a:cubicBezTo>
                      <a:pt x="13" y="64"/>
                      <a:pt x="7" y="126"/>
                      <a:pt x="1" y="190"/>
                    </a:cubicBezTo>
                    <a:cubicBezTo>
                      <a:pt x="7" y="127"/>
                      <a:pt x="13" y="64"/>
                      <a:pt x="20" y="1"/>
                    </a:cubicBezTo>
                    <a:close/>
                  </a:path>
                </a:pathLst>
              </a:custGeom>
              <a:solidFill>
                <a:srgbClr val="F758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0" name="Google Shape;4820;p65"/>
              <p:cNvSpPr/>
              <p:nvPr/>
            </p:nvSpPr>
            <p:spPr>
              <a:xfrm>
                <a:off x="5248863" y="4415875"/>
                <a:ext cx="475" cy="1400"/>
              </a:xfrm>
              <a:custGeom>
                <a:avLst/>
                <a:gdLst/>
                <a:ahLst/>
                <a:cxnLst/>
                <a:rect l="l" t="t" r="r" b="b"/>
                <a:pathLst>
                  <a:path w="19" h="56" extrusionOk="0">
                    <a:moveTo>
                      <a:pt x="1" y="55"/>
                    </a:moveTo>
                    <a:cubicBezTo>
                      <a:pt x="7" y="36"/>
                      <a:pt x="13" y="18"/>
                      <a:pt x="19" y="0"/>
                    </a:cubicBezTo>
                    <a:cubicBezTo>
                      <a:pt x="13" y="18"/>
                      <a:pt x="7" y="36"/>
                      <a:pt x="1" y="55"/>
                    </a:cubicBezTo>
                    <a:close/>
                  </a:path>
                </a:pathLst>
              </a:custGeom>
              <a:solidFill>
                <a:srgbClr val="F758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1" name="Google Shape;4821;p65"/>
              <p:cNvSpPr/>
              <p:nvPr/>
            </p:nvSpPr>
            <p:spPr>
              <a:xfrm>
                <a:off x="5246938" y="4421975"/>
                <a:ext cx="475" cy="1575"/>
              </a:xfrm>
              <a:custGeom>
                <a:avLst/>
                <a:gdLst/>
                <a:ahLst/>
                <a:cxnLst/>
                <a:rect l="l" t="t" r="r" b="b"/>
                <a:pathLst>
                  <a:path w="19" h="63" extrusionOk="0">
                    <a:moveTo>
                      <a:pt x="1" y="63"/>
                    </a:moveTo>
                    <a:cubicBezTo>
                      <a:pt x="6" y="42"/>
                      <a:pt x="13" y="22"/>
                      <a:pt x="19" y="0"/>
                    </a:cubicBezTo>
                    <a:cubicBezTo>
                      <a:pt x="13" y="22"/>
                      <a:pt x="6" y="42"/>
                      <a:pt x="1" y="63"/>
                    </a:cubicBezTo>
                    <a:close/>
                  </a:path>
                </a:pathLst>
              </a:custGeom>
              <a:solidFill>
                <a:srgbClr val="F758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2" name="Google Shape;4822;p65"/>
              <p:cNvSpPr/>
              <p:nvPr/>
            </p:nvSpPr>
            <p:spPr>
              <a:xfrm>
                <a:off x="5265163" y="4386375"/>
                <a:ext cx="375" cy="525"/>
              </a:xfrm>
              <a:custGeom>
                <a:avLst/>
                <a:gdLst/>
                <a:ahLst/>
                <a:cxnLst/>
                <a:rect l="l" t="t" r="r" b="b"/>
                <a:pathLst>
                  <a:path w="15" h="21" extrusionOk="0">
                    <a:moveTo>
                      <a:pt x="0" y="20"/>
                    </a:moveTo>
                    <a:lnTo>
                      <a:pt x="15" y="1"/>
                    </a:lnTo>
                    <a:close/>
                  </a:path>
                </a:pathLst>
              </a:custGeom>
              <a:solidFill>
                <a:srgbClr val="F758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3" name="Google Shape;4823;p65"/>
              <p:cNvSpPr/>
              <p:nvPr/>
            </p:nvSpPr>
            <p:spPr>
              <a:xfrm>
                <a:off x="5243538" y="4442525"/>
                <a:ext cx="150" cy="1875"/>
              </a:xfrm>
              <a:custGeom>
                <a:avLst/>
                <a:gdLst/>
                <a:ahLst/>
                <a:cxnLst/>
                <a:rect l="l" t="t" r="r" b="b"/>
                <a:pathLst>
                  <a:path w="6" h="75" extrusionOk="0">
                    <a:moveTo>
                      <a:pt x="1" y="75"/>
                    </a:moveTo>
                    <a:cubicBezTo>
                      <a:pt x="2" y="50"/>
                      <a:pt x="5" y="26"/>
                      <a:pt x="6" y="0"/>
                    </a:cubicBezTo>
                    <a:cubicBezTo>
                      <a:pt x="5" y="26"/>
                      <a:pt x="2" y="50"/>
                      <a:pt x="1" y="75"/>
                    </a:cubicBezTo>
                    <a:close/>
                  </a:path>
                </a:pathLst>
              </a:custGeom>
              <a:solidFill>
                <a:srgbClr val="F758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4" name="Google Shape;4824;p65"/>
              <p:cNvSpPr/>
              <p:nvPr/>
            </p:nvSpPr>
            <p:spPr>
              <a:xfrm>
                <a:off x="5257438" y="4397575"/>
                <a:ext cx="475" cy="800"/>
              </a:xfrm>
              <a:custGeom>
                <a:avLst/>
                <a:gdLst/>
                <a:ahLst/>
                <a:cxnLst/>
                <a:rect l="l" t="t" r="r" b="b"/>
                <a:pathLst>
                  <a:path w="19" h="32" extrusionOk="0">
                    <a:moveTo>
                      <a:pt x="0" y="31"/>
                    </a:moveTo>
                    <a:cubicBezTo>
                      <a:pt x="6" y="20"/>
                      <a:pt x="12" y="10"/>
                      <a:pt x="18" y="0"/>
                    </a:cubicBezTo>
                    <a:cubicBezTo>
                      <a:pt x="12" y="10"/>
                      <a:pt x="6" y="20"/>
                      <a:pt x="0" y="31"/>
                    </a:cubicBezTo>
                    <a:close/>
                  </a:path>
                </a:pathLst>
              </a:custGeom>
              <a:solidFill>
                <a:srgbClr val="F758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5" name="Google Shape;4825;p65"/>
              <p:cNvSpPr/>
              <p:nvPr/>
            </p:nvSpPr>
            <p:spPr>
              <a:xfrm>
                <a:off x="5254288" y="4403150"/>
                <a:ext cx="550" cy="1075"/>
              </a:xfrm>
              <a:custGeom>
                <a:avLst/>
                <a:gdLst/>
                <a:ahLst/>
                <a:cxnLst/>
                <a:rect l="l" t="t" r="r" b="b"/>
                <a:pathLst>
                  <a:path w="22" h="43" extrusionOk="0">
                    <a:moveTo>
                      <a:pt x="22" y="1"/>
                    </a:moveTo>
                    <a:cubicBezTo>
                      <a:pt x="15" y="15"/>
                      <a:pt x="7" y="28"/>
                      <a:pt x="0" y="43"/>
                    </a:cubicBezTo>
                    <a:cubicBezTo>
                      <a:pt x="7" y="28"/>
                      <a:pt x="16" y="15"/>
                      <a:pt x="22" y="1"/>
                    </a:cubicBezTo>
                    <a:close/>
                  </a:path>
                </a:pathLst>
              </a:custGeom>
              <a:solidFill>
                <a:srgbClr val="F758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6" name="Google Shape;4826;p65"/>
              <p:cNvSpPr/>
              <p:nvPr/>
            </p:nvSpPr>
            <p:spPr>
              <a:xfrm>
                <a:off x="5244163" y="4435950"/>
                <a:ext cx="250" cy="1825"/>
              </a:xfrm>
              <a:custGeom>
                <a:avLst/>
                <a:gdLst/>
                <a:ahLst/>
                <a:cxnLst/>
                <a:rect l="l" t="t" r="r" b="b"/>
                <a:pathLst>
                  <a:path w="10" h="73" extrusionOk="0">
                    <a:moveTo>
                      <a:pt x="0" y="72"/>
                    </a:moveTo>
                    <a:cubicBezTo>
                      <a:pt x="4" y="48"/>
                      <a:pt x="6" y="24"/>
                      <a:pt x="10" y="0"/>
                    </a:cubicBezTo>
                    <a:cubicBezTo>
                      <a:pt x="6" y="24"/>
                      <a:pt x="4" y="48"/>
                      <a:pt x="0" y="72"/>
                    </a:cubicBezTo>
                    <a:close/>
                  </a:path>
                </a:pathLst>
              </a:custGeom>
              <a:solidFill>
                <a:srgbClr val="F758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7" name="Google Shape;4827;p65"/>
              <p:cNvSpPr/>
              <p:nvPr/>
            </p:nvSpPr>
            <p:spPr>
              <a:xfrm>
                <a:off x="5295538" y="4360175"/>
                <a:ext cx="25" cy="25"/>
              </a:xfrm>
              <a:custGeom>
                <a:avLst/>
                <a:gdLst/>
                <a:ahLst/>
                <a:cxnLst/>
                <a:rect l="l" t="t" r="r" b="b"/>
                <a:pathLst>
                  <a:path w="1" h="1" extrusionOk="0">
                    <a:moveTo>
                      <a:pt x="1" y="1"/>
                    </a:moveTo>
                    <a:lnTo>
                      <a:pt x="1" y="1"/>
                    </a:lnTo>
                    <a:close/>
                  </a:path>
                </a:pathLst>
              </a:custGeom>
              <a:solidFill>
                <a:srgbClr val="F758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8" name="Google Shape;4828;p65"/>
              <p:cNvSpPr/>
              <p:nvPr/>
            </p:nvSpPr>
            <p:spPr>
              <a:xfrm>
                <a:off x="5269488" y="4381400"/>
                <a:ext cx="200" cy="225"/>
              </a:xfrm>
              <a:custGeom>
                <a:avLst/>
                <a:gdLst/>
                <a:ahLst/>
                <a:cxnLst/>
                <a:rect l="l" t="t" r="r" b="b"/>
                <a:pathLst>
                  <a:path w="8" h="9" extrusionOk="0">
                    <a:moveTo>
                      <a:pt x="0" y="9"/>
                    </a:moveTo>
                    <a:lnTo>
                      <a:pt x="8" y="0"/>
                    </a:lnTo>
                    <a:close/>
                  </a:path>
                </a:pathLst>
              </a:custGeom>
              <a:solidFill>
                <a:srgbClr val="F758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9" name="Google Shape;4829;p65"/>
              <p:cNvSpPr/>
              <p:nvPr/>
            </p:nvSpPr>
            <p:spPr>
              <a:xfrm>
                <a:off x="5279063" y="4371925"/>
                <a:ext cx="150" cy="125"/>
              </a:xfrm>
              <a:custGeom>
                <a:avLst/>
                <a:gdLst/>
                <a:ahLst/>
                <a:cxnLst/>
                <a:rect l="l" t="t" r="r" b="b"/>
                <a:pathLst>
                  <a:path w="6" h="5" extrusionOk="0">
                    <a:moveTo>
                      <a:pt x="1" y="4"/>
                    </a:moveTo>
                    <a:lnTo>
                      <a:pt x="6" y="1"/>
                    </a:lnTo>
                    <a:close/>
                  </a:path>
                </a:pathLst>
              </a:custGeom>
              <a:solidFill>
                <a:srgbClr val="F758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0" name="Google Shape;4830;p65"/>
              <p:cNvSpPr/>
              <p:nvPr/>
            </p:nvSpPr>
            <p:spPr>
              <a:xfrm>
                <a:off x="5415913" y="4531000"/>
                <a:ext cx="125" cy="75"/>
              </a:xfrm>
              <a:custGeom>
                <a:avLst/>
                <a:gdLst/>
                <a:ahLst/>
                <a:cxnLst/>
                <a:rect l="l" t="t" r="r" b="b"/>
                <a:pathLst>
                  <a:path w="5" h="3" extrusionOk="0">
                    <a:moveTo>
                      <a:pt x="5" y="0"/>
                    </a:moveTo>
                    <a:lnTo>
                      <a:pt x="1" y="3"/>
                    </a:lnTo>
                    <a:close/>
                  </a:path>
                </a:pathLst>
              </a:custGeom>
              <a:solidFill>
                <a:srgbClr val="F758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1" name="Google Shape;4831;p65"/>
              <p:cNvSpPr/>
              <p:nvPr/>
            </p:nvSpPr>
            <p:spPr>
              <a:xfrm>
                <a:off x="5255363" y="4459800"/>
                <a:ext cx="5800" cy="11975"/>
              </a:xfrm>
              <a:custGeom>
                <a:avLst/>
                <a:gdLst/>
                <a:ahLst/>
                <a:cxnLst/>
                <a:rect l="l" t="t" r="r" b="b"/>
                <a:pathLst>
                  <a:path w="232" h="479" extrusionOk="0">
                    <a:moveTo>
                      <a:pt x="33" y="0"/>
                    </a:moveTo>
                    <a:cubicBezTo>
                      <a:pt x="21" y="2"/>
                      <a:pt x="10" y="3"/>
                      <a:pt x="0" y="5"/>
                    </a:cubicBezTo>
                    <a:cubicBezTo>
                      <a:pt x="94" y="23"/>
                      <a:pt x="165" y="122"/>
                      <a:pt x="165" y="240"/>
                    </a:cubicBezTo>
                    <a:cubicBezTo>
                      <a:pt x="165" y="359"/>
                      <a:pt x="93" y="456"/>
                      <a:pt x="0" y="475"/>
                    </a:cubicBezTo>
                    <a:cubicBezTo>
                      <a:pt x="10" y="478"/>
                      <a:pt x="21" y="479"/>
                      <a:pt x="33" y="479"/>
                    </a:cubicBezTo>
                    <a:cubicBezTo>
                      <a:pt x="142" y="479"/>
                      <a:pt x="231" y="372"/>
                      <a:pt x="231" y="240"/>
                    </a:cubicBezTo>
                    <a:cubicBezTo>
                      <a:pt x="231" y="109"/>
                      <a:pt x="141" y="0"/>
                      <a:pt x="33" y="0"/>
                    </a:cubicBezTo>
                    <a:close/>
                  </a:path>
                </a:pathLst>
              </a:custGeom>
              <a:solidFill>
                <a:srgbClr val="D4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2" name="Google Shape;4832;p65"/>
              <p:cNvSpPr/>
              <p:nvPr/>
            </p:nvSpPr>
            <p:spPr>
              <a:xfrm>
                <a:off x="5325338" y="4258400"/>
                <a:ext cx="70350" cy="42225"/>
              </a:xfrm>
              <a:custGeom>
                <a:avLst/>
                <a:gdLst/>
                <a:ahLst/>
                <a:cxnLst/>
                <a:rect l="l" t="t" r="r" b="b"/>
                <a:pathLst>
                  <a:path w="2814" h="1689" extrusionOk="0">
                    <a:moveTo>
                      <a:pt x="950" y="1"/>
                    </a:moveTo>
                    <a:cubicBezTo>
                      <a:pt x="415" y="1"/>
                      <a:pt x="1" y="308"/>
                      <a:pt x="1" y="308"/>
                    </a:cubicBezTo>
                    <a:lnTo>
                      <a:pt x="1" y="1688"/>
                    </a:lnTo>
                    <a:cubicBezTo>
                      <a:pt x="1" y="1688"/>
                      <a:pt x="416" y="1380"/>
                      <a:pt x="952" y="1380"/>
                    </a:cubicBezTo>
                    <a:cubicBezTo>
                      <a:pt x="1009" y="1380"/>
                      <a:pt x="1068" y="1383"/>
                      <a:pt x="1127" y="1391"/>
                    </a:cubicBezTo>
                    <a:cubicBezTo>
                      <a:pt x="1255" y="1410"/>
                      <a:pt x="1376" y="1460"/>
                      <a:pt x="1482" y="1534"/>
                    </a:cubicBezTo>
                    <a:cubicBezTo>
                      <a:pt x="1568" y="1591"/>
                      <a:pt x="1711" y="1659"/>
                      <a:pt x="1917" y="1659"/>
                    </a:cubicBezTo>
                    <a:cubicBezTo>
                      <a:pt x="1941" y="1659"/>
                      <a:pt x="1967" y="1658"/>
                      <a:pt x="1993" y="1656"/>
                    </a:cubicBezTo>
                    <a:cubicBezTo>
                      <a:pt x="2280" y="1633"/>
                      <a:pt x="2567" y="1571"/>
                      <a:pt x="2714" y="1537"/>
                    </a:cubicBezTo>
                    <a:cubicBezTo>
                      <a:pt x="2773" y="1523"/>
                      <a:pt x="2814" y="1470"/>
                      <a:pt x="2814" y="1412"/>
                    </a:cubicBezTo>
                    <a:lnTo>
                      <a:pt x="2814" y="264"/>
                    </a:lnTo>
                    <a:cubicBezTo>
                      <a:pt x="2814" y="206"/>
                      <a:pt x="2766" y="161"/>
                      <a:pt x="2711" y="161"/>
                    </a:cubicBezTo>
                    <a:cubicBezTo>
                      <a:pt x="2704" y="161"/>
                      <a:pt x="2696" y="162"/>
                      <a:pt x="2688" y="164"/>
                    </a:cubicBezTo>
                    <a:cubicBezTo>
                      <a:pt x="2459" y="217"/>
                      <a:pt x="2227" y="254"/>
                      <a:pt x="1993" y="276"/>
                    </a:cubicBezTo>
                    <a:cubicBezTo>
                      <a:pt x="1967" y="278"/>
                      <a:pt x="1941" y="279"/>
                      <a:pt x="1917" y="279"/>
                    </a:cubicBezTo>
                    <a:cubicBezTo>
                      <a:pt x="1712" y="279"/>
                      <a:pt x="1568" y="211"/>
                      <a:pt x="1482" y="154"/>
                    </a:cubicBezTo>
                    <a:cubicBezTo>
                      <a:pt x="1376" y="80"/>
                      <a:pt x="1255" y="32"/>
                      <a:pt x="1127" y="12"/>
                    </a:cubicBezTo>
                    <a:cubicBezTo>
                      <a:pt x="1067" y="4"/>
                      <a:pt x="1008" y="1"/>
                      <a:pt x="9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3" name="Google Shape;4833;p65"/>
              <p:cNvSpPr/>
              <p:nvPr/>
            </p:nvSpPr>
            <p:spPr>
              <a:xfrm>
                <a:off x="5325388" y="4258400"/>
                <a:ext cx="70300" cy="42225"/>
              </a:xfrm>
              <a:custGeom>
                <a:avLst/>
                <a:gdLst/>
                <a:ahLst/>
                <a:cxnLst/>
                <a:rect l="l" t="t" r="r" b="b"/>
                <a:pathLst>
                  <a:path w="2812" h="1689" extrusionOk="0">
                    <a:moveTo>
                      <a:pt x="949" y="1"/>
                    </a:moveTo>
                    <a:cubicBezTo>
                      <a:pt x="414" y="1"/>
                      <a:pt x="0" y="308"/>
                      <a:pt x="0" y="308"/>
                    </a:cubicBezTo>
                    <a:lnTo>
                      <a:pt x="0" y="1688"/>
                    </a:lnTo>
                    <a:cubicBezTo>
                      <a:pt x="100" y="1618"/>
                      <a:pt x="207" y="1561"/>
                      <a:pt x="320" y="1514"/>
                    </a:cubicBezTo>
                    <a:lnTo>
                      <a:pt x="320" y="1380"/>
                    </a:lnTo>
                    <a:cubicBezTo>
                      <a:pt x="320" y="824"/>
                      <a:pt x="770" y="372"/>
                      <a:pt x="1312" y="372"/>
                    </a:cubicBezTo>
                    <a:cubicBezTo>
                      <a:pt x="1350" y="372"/>
                      <a:pt x="1388" y="375"/>
                      <a:pt x="1426" y="379"/>
                    </a:cubicBezTo>
                    <a:cubicBezTo>
                      <a:pt x="1433" y="380"/>
                      <a:pt x="1440" y="380"/>
                      <a:pt x="1447" y="381"/>
                    </a:cubicBezTo>
                    <a:cubicBezTo>
                      <a:pt x="1575" y="401"/>
                      <a:pt x="1696" y="450"/>
                      <a:pt x="1801" y="523"/>
                    </a:cubicBezTo>
                    <a:cubicBezTo>
                      <a:pt x="1886" y="581"/>
                      <a:pt x="2028" y="648"/>
                      <a:pt x="2232" y="648"/>
                    </a:cubicBezTo>
                    <a:cubicBezTo>
                      <a:pt x="2257" y="648"/>
                      <a:pt x="2284" y="647"/>
                      <a:pt x="2312" y="645"/>
                    </a:cubicBezTo>
                    <a:cubicBezTo>
                      <a:pt x="2480" y="630"/>
                      <a:pt x="2647" y="607"/>
                      <a:pt x="2812" y="574"/>
                    </a:cubicBezTo>
                    <a:lnTo>
                      <a:pt x="2812" y="265"/>
                    </a:lnTo>
                    <a:cubicBezTo>
                      <a:pt x="2812" y="206"/>
                      <a:pt x="2765" y="161"/>
                      <a:pt x="2710" y="161"/>
                    </a:cubicBezTo>
                    <a:cubicBezTo>
                      <a:pt x="2702" y="161"/>
                      <a:pt x="2694" y="162"/>
                      <a:pt x="2686" y="164"/>
                    </a:cubicBezTo>
                    <a:cubicBezTo>
                      <a:pt x="2457" y="217"/>
                      <a:pt x="2225" y="254"/>
                      <a:pt x="1992" y="276"/>
                    </a:cubicBezTo>
                    <a:cubicBezTo>
                      <a:pt x="1965" y="278"/>
                      <a:pt x="1940" y="279"/>
                      <a:pt x="1915" y="279"/>
                    </a:cubicBezTo>
                    <a:cubicBezTo>
                      <a:pt x="1711" y="279"/>
                      <a:pt x="1568" y="212"/>
                      <a:pt x="1482" y="155"/>
                    </a:cubicBezTo>
                    <a:cubicBezTo>
                      <a:pt x="1375" y="83"/>
                      <a:pt x="1255" y="29"/>
                      <a:pt x="1126" y="12"/>
                    </a:cubicBezTo>
                    <a:cubicBezTo>
                      <a:pt x="1066" y="4"/>
                      <a:pt x="1007" y="1"/>
                      <a:pt x="9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4" name="Google Shape;4834;p65"/>
              <p:cNvSpPr/>
              <p:nvPr/>
            </p:nvSpPr>
            <p:spPr>
              <a:xfrm>
                <a:off x="5324063" y="4258400"/>
                <a:ext cx="2625" cy="94900"/>
              </a:xfrm>
              <a:custGeom>
                <a:avLst/>
                <a:gdLst/>
                <a:ahLst/>
                <a:cxnLst/>
                <a:rect l="l" t="t" r="r" b="b"/>
                <a:pathLst>
                  <a:path w="105" h="3796" extrusionOk="0">
                    <a:moveTo>
                      <a:pt x="53" y="0"/>
                    </a:moveTo>
                    <a:cubicBezTo>
                      <a:pt x="24" y="0"/>
                      <a:pt x="0" y="24"/>
                      <a:pt x="0" y="53"/>
                    </a:cubicBezTo>
                    <a:lnTo>
                      <a:pt x="0" y="3795"/>
                    </a:lnTo>
                    <a:lnTo>
                      <a:pt x="105" y="3795"/>
                    </a:lnTo>
                    <a:lnTo>
                      <a:pt x="105" y="53"/>
                    </a:lnTo>
                    <a:cubicBezTo>
                      <a:pt x="105" y="24"/>
                      <a:pt x="82" y="0"/>
                      <a:pt x="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5" name="Google Shape;4835;p65"/>
              <p:cNvSpPr/>
              <p:nvPr/>
            </p:nvSpPr>
            <p:spPr>
              <a:xfrm>
                <a:off x="5321713" y="4352850"/>
                <a:ext cx="7950" cy="1275"/>
              </a:xfrm>
              <a:custGeom>
                <a:avLst/>
                <a:gdLst/>
                <a:ahLst/>
                <a:cxnLst/>
                <a:rect l="l" t="t" r="r" b="b"/>
                <a:pathLst>
                  <a:path w="318" h="51" extrusionOk="0">
                    <a:moveTo>
                      <a:pt x="159" y="0"/>
                    </a:moveTo>
                    <a:cubicBezTo>
                      <a:pt x="71" y="0"/>
                      <a:pt x="1" y="12"/>
                      <a:pt x="1" y="26"/>
                    </a:cubicBezTo>
                    <a:cubicBezTo>
                      <a:pt x="1" y="40"/>
                      <a:pt x="71" y="51"/>
                      <a:pt x="159" y="51"/>
                    </a:cubicBezTo>
                    <a:cubicBezTo>
                      <a:pt x="247" y="51"/>
                      <a:pt x="318" y="40"/>
                      <a:pt x="318" y="26"/>
                    </a:cubicBezTo>
                    <a:cubicBezTo>
                      <a:pt x="318" y="12"/>
                      <a:pt x="247" y="0"/>
                      <a:pt x="159" y="0"/>
                    </a:cubicBezTo>
                    <a:close/>
                  </a:path>
                </a:pathLst>
              </a:custGeom>
              <a:solidFill>
                <a:srgbClr val="A3A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6" name="Google Shape;4836;p65"/>
              <p:cNvSpPr/>
              <p:nvPr/>
            </p:nvSpPr>
            <p:spPr>
              <a:xfrm>
                <a:off x="5243313" y="4345975"/>
                <a:ext cx="175275" cy="209875"/>
              </a:xfrm>
              <a:custGeom>
                <a:avLst/>
                <a:gdLst/>
                <a:ahLst/>
                <a:cxnLst/>
                <a:rect l="l" t="t" r="r" b="b"/>
                <a:pathLst>
                  <a:path w="7011" h="8395" extrusionOk="0">
                    <a:moveTo>
                      <a:pt x="4192" y="0"/>
                    </a:moveTo>
                    <a:cubicBezTo>
                      <a:pt x="3453" y="0"/>
                      <a:pt x="2727" y="196"/>
                      <a:pt x="2090" y="569"/>
                    </a:cubicBezTo>
                    <a:cubicBezTo>
                      <a:pt x="1856" y="705"/>
                      <a:pt x="1638" y="862"/>
                      <a:pt x="1436" y="1039"/>
                    </a:cubicBezTo>
                    <a:lnTo>
                      <a:pt x="1431" y="1042"/>
                    </a:lnTo>
                    <a:cubicBezTo>
                      <a:pt x="1297" y="1160"/>
                      <a:pt x="1172" y="1285"/>
                      <a:pt x="1055" y="1419"/>
                    </a:cubicBezTo>
                    <a:lnTo>
                      <a:pt x="1047" y="1426"/>
                    </a:lnTo>
                    <a:cubicBezTo>
                      <a:pt x="992" y="1488"/>
                      <a:pt x="940" y="1552"/>
                      <a:pt x="889" y="1617"/>
                    </a:cubicBezTo>
                    <a:lnTo>
                      <a:pt x="874" y="1636"/>
                    </a:lnTo>
                    <a:cubicBezTo>
                      <a:pt x="768" y="1773"/>
                      <a:pt x="671" y="1916"/>
                      <a:pt x="583" y="2064"/>
                    </a:cubicBezTo>
                    <a:cubicBezTo>
                      <a:pt x="577" y="2075"/>
                      <a:pt x="571" y="2086"/>
                      <a:pt x="565" y="2095"/>
                    </a:cubicBezTo>
                    <a:cubicBezTo>
                      <a:pt x="529" y="2159"/>
                      <a:pt x="494" y="2223"/>
                      <a:pt x="461" y="2289"/>
                    </a:cubicBezTo>
                    <a:cubicBezTo>
                      <a:pt x="454" y="2302"/>
                      <a:pt x="445" y="2316"/>
                      <a:pt x="439" y="2330"/>
                    </a:cubicBezTo>
                    <a:cubicBezTo>
                      <a:pt x="363" y="2481"/>
                      <a:pt x="297" y="2636"/>
                      <a:pt x="242" y="2796"/>
                    </a:cubicBezTo>
                    <a:cubicBezTo>
                      <a:pt x="235" y="2814"/>
                      <a:pt x="229" y="2832"/>
                      <a:pt x="223" y="2851"/>
                    </a:cubicBezTo>
                    <a:cubicBezTo>
                      <a:pt x="201" y="2914"/>
                      <a:pt x="182" y="2976"/>
                      <a:pt x="164" y="3040"/>
                    </a:cubicBezTo>
                    <a:cubicBezTo>
                      <a:pt x="158" y="3062"/>
                      <a:pt x="152" y="3082"/>
                      <a:pt x="146" y="3104"/>
                    </a:cubicBezTo>
                    <a:cubicBezTo>
                      <a:pt x="101" y="3266"/>
                      <a:pt x="68" y="3432"/>
                      <a:pt x="44" y="3599"/>
                    </a:cubicBezTo>
                    <a:cubicBezTo>
                      <a:pt x="41" y="3623"/>
                      <a:pt x="38" y="3647"/>
                      <a:pt x="35" y="3671"/>
                    </a:cubicBezTo>
                    <a:cubicBezTo>
                      <a:pt x="27" y="3735"/>
                      <a:pt x="21" y="3797"/>
                      <a:pt x="15" y="3862"/>
                    </a:cubicBezTo>
                    <a:cubicBezTo>
                      <a:pt x="14" y="3888"/>
                      <a:pt x="11" y="3912"/>
                      <a:pt x="10" y="3937"/>
                    </a:cubicBezTo>
                    <a:cubicBezTo>
                      <a:pt x="4" y="4023"/>
                      <a:pt x="0" y="4110"/>
                      <a:pt x="0" y="4196"/>
                    </a:cubicBezTo>
                    <a:cubicBezTo>
                      <a:pt x="0" y="6515"/>
                      <a:pt x="1880" y="8394"/>
                      <a:pt x="4198" y="8394"/>
                    </a:cubicBezTo>
                    <a:cubicBezTo>
                      <a:pt x="4269" y="8394"/>
                      <a:pt x="4340" y="8392"/>
                      <a:pt x="4409" y="8389"/>
                    </a:cubicBezTo>
                    <a:cubicBezTo>
                      <a:pt x="4432" y="8388"/>
                      <a:pt x="4455" y="8386"/>
                      <a:pt x="4478" y="8384"/>
                    </a:cubicBezTo>
                    <a:cubicBezTo>
                      <a:pt x="4525" y="8381"/>
                      <a:pt x="4572" y="8377"/>
                      <a:pt x="4619" y="8372"/>
                    </a:cubicBezTo>
                    <a:cubicBezTo>
                      <a:pt x="4645" y="8370"/>
                      <a:pt x="4670" y="8366"/>
                      <a:pt x="4697" y="8364"/>
                    </a:cubicBezTo>
                    <a:cubicBezTo>
                      <a:pt x="4740" y="8358"/>
                      <a:pt x="4783" y="8353"/>
                      <a:pt x="4825" y="8347"/>
                    </a:cubicBezTo>
                    <a:cubicBezTo>
                      <a:pt x="4853" y="8342"/>
                      <a:pt x="4879" y="8339"/>
                      <a:pt x="4906" y="8334"/>
                    </a:cubicBezTo>
                    <a:cubicBezTo>
                      <a:pt x="4947" y="8327"/>
                      <a:pt x="4989" y="8318"/>
                      <a:pt x="5030" y="8311"/>
                    </a:cubicBezTo>
                    <a:cubicBezTo>
                      <a:pt x="5056" y="8306"/>
                      <a:pt x="5081" y="8300"/>
                      <a:pt x="5108" y="8294"/>
                    </a:cubicBezTo>
                    <a:cubicBezTo>
                      <a:pt x="5149" y="8285"/>
                      <a:pt x="5191" y="8275"/>
                      <a:pt x="5232" y="8265"/>
                    </a:cubicBezTo>
                    <a:cubicBezTo>
                      <a:pt x="5256" y="8259"/>
                      <a:pt x="5281" y="8252"/>
                      <a:pt x="5306" y="8245"/>
                    </a:cubicBezTo>
                    <a:cubicBezTo>
                      <a:pt x="5348" y="8234"/>
                      <a:pt x="5389" y="8222"/>
                      <a:pt x="5431" y="8209"/>
                    </a:cubicBezTo>
                    <a:cubicBezTo>
                      <a:pt x="5454" y="8202"/>
                      <a:pt x="5477" y="8194"/>
                      <a:pt x="5500" y="8187"/>
                    </a:cubicBezTo>
                    <a:cubicBezTo>
                      <a:pt x="5543" y="8174"/>
                      <a:pt x="5585" y="8158"/>
                      <a:pt x="5628" y="8143"/>
                    </a:cubicBezTo>
                    <a:cubicBezTo>
                      <a:pt x="5649" y="8136"/>
                      <a:pt x="5669" y="8128"/>
                      <a:pt x="5688" y="8121"/>
                    </a:cubicBezTo>
                    <a:cubicBezTo>
                      <a:pt x="5734" y="8103"/>
                      <a:pt x="5779" y="8085"/>
                      <a:pt x="5823" y="8066"/>
                    </a:cubicBezTo>
                    <a:cubicBezTo>
                      <a:pt x="5840" y="8060"/>
                      <a:pt x="5857" y="8053"/>
                      <a:pt x="5872" y="8045"/>
                    </a:cubicBezTo>
                    <a:cubicBezTo>
                      <a:pt x="5923" y="8024"/>
                      <a:pt x="5973" y="8000"/>
                      <a:pt x="6023" y="7976"/>
                    </a:cubicBezTo>
                    <a:lnTo>
                      <a:pt x="6053" y="7962"/>
                    </a:lnTo>
                    <a:cubicBezTo>
                      <a:pt x="6358" y="7811"/>
                      <a:pt x="6644" y="7624"/>
                      <a:pt x="6905" y="7404"/>
                    </a:cubicBezTo>
                    <a:lnTo>
                      <a:pt x="6909" y="7400"/>
                    </a:lnTo>
                    <a:cubicBezTo>
                      <a:pt x="6943" y="7370"/>
                      <a:pt x="6977" y="7340"/>
                      <a:pt x="7011" y="7309"/>
                    </a:cubicBezTo>
                    <a:cubicBezTo>
                      <a:pt x="6971" y="7303"/>
                      <a:pt x="6931" y="7294"/>
                      <a:pt x="6892" y="7287"/>
                    </a:cubicBezTo>
                    <a:cubicBezTo>
                      <a:pt x="4962" y="6910"/>
                      <a:pt x="3504" y="5210"/>
                      <a:pt x="3504" y="3170"/>
                    </a:cubicBezTo>
                    <a:cubicBezTo>
                      <a:pt x="3503" y="1984"/>
                      <a:pt x="4006" y="851"/>
                      <a:pt x="4887" y="57"/>
                    </a:cubicBezTo>
                    <a:cubicBezTo>
                      <a:pt x="4659" y="19"/>
                      <a:pt x="4430" y="0"/>
                      <a:pt x="4199" y="0"/>
                    </a:cubicBezTo>
                    <a:cubicBezTo>
                      <a:pt x="4197" y="0"/>
                      <a:pt x="4195" y="0"/>
                      <a:pt x="41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7" name="Google Shape;4837;p65"/>
              <p:cNvSpPr/>
              <p:nvPr/>
            </p:nvSpPr>
            <p:spPr>
              <a:xfrm>
                <a:off x="5309813" y="4497750"/>
                <a:ext cx="25275" cy="24325"/>
              </a:xfrm>
              <a:custGeom>
                <a:avLst/>
                <a:gdLst/>
                <a:ahLst/>
                <a:cxnLst/>
                <a:rect l="l" t="t" r="r" b="b"/>
                <a:pathLst>
                  <a:path w="1011" h="973" extrusionOk="0">
                    <a:moveTo>
                      <a:pt x="525" y="1"/>
                    </a:moveTo>
                    <a:cubicBezTo>
                      <a:pt x="329" y="1"/>
                      <a:pt x="151" y="120"/>
                      <a:pt x="76" y="301"/>
                    </a:cubicBezTo>
                    <a:cubicBezTo>
                      <a:pt x="0" y="483"/>
                      <a:pt x="43" y="692"/>
                      <a:pt x="182" y="830"/>
                    </a:cubicBezTo>
                    <a:cubicBezTo>
                      <a:pt x="274" y="923"/>
                      <a:pt x="399" y="973"/>
                      <a:pt x="525" y="973"/>
                    </a:cubicBezTo>
                    <a:cubicBezTo>
                      <a:pt x="588" y="973"/>
                      <a:pt x="651" y="961"/>
                      <a:pt x="711" y="936"/>
                    </a:cubicBezTo>
                    <a:cubicBezTo>
                      <a:pt x="892" y="860"/>
                      <a:pt x="1010" y="683"/>
                      <a:pt x="1010" y="488"/>
                    </a:cubicBezTo>
                    <a:cubicBezTo>
                      <a:pt x="1010" y="218"/>
                      <a:pt x="793" y="1"/>
                      <a:pt x="5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8" name="Google Shape;4838;p65"/>
              <p:cNvSpPr/>
              <p:nvPr/>
            </p:nvSpPr>
            <p:spPr>
              <a:xfrm>
                <a:off x="5300638" y="4368975"/>
                <a:ext cx="20475" cy="14750"/>
              </a:xfrm>
              <a:custGeom>
                <a:avLst/>
                <a:gdLst/>
                <a:ahLst/>
                <a:cxnLst/>
                <a:rect l="l" t="t" r="r" b="b"/>
                <a:pathLst>
                  <a:path w="819" h="590" extrusionOk="0">
                    <a:moveTo>
                      <a:pt x="448" y="0"/>
                    </a:moveTo>
                    <a:cubicBezTo>
                      <a:pt x="419" y="0"/>
                      <a:pt x="390" y="3"/>
                      <a:pt x="360" y="8"/>
                    </a:cubicBezTo>
                    <a:cubicBezTo>
                      <a:pt x="150" y="44"/>
                      <a:pt x="1" y="202"/>
                      <a:pt x="29" y="360"/>
                    </a:cubicBezTo>
                    <a:cubicBezTo>
                      <a:pt x="52" y="497"/>
                      <a:pt x="197" y="589"/>
                      <a:pt x="371" y="589"/>
                    </a:cubicBezTo>
                    <a:cubicBezTo>
                      <a:pt x="400" y="589"/>
                      <a:pt x="429" y="587"/>
                      <a:pt x="459" y="582"/>
                    </a:cubicBezTo>
                    <a:cubicBezTo>
                      <a:pt x="669" y="545"/>
                      <a:pt x="818" y="389"/>
                      <a:pt x="791" y="231"/>
                    </a:cubicBezTo>
                    <a:cubicBezTo>
                      <a:pt x="768" y="94"/>
                      <a:pt x="622" y="0"/>
                      <a:pt x="4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9" name="Google Shape;4839;p65"/>
              <p:cNvSpPr/>
              <p:nvPr/>
            </p:nvSpPr>
            <p:spPr>
              <a:xfrm>
                <a:off x="5300688" y="4368975"/>
                <a:ext cx="18350" cy="13600"/>
              </a:xfrm>
              <a:custGeom>
                <a:avLst/>
                <a:gdLst/>
                <a:ahLst/>
                <a:cxnLst/>
                <a:rect l="l" t="t" r="r" b="b"/>
                <a:pathLst>
                  <a:path w="734" h="544" extrusionOk="0">
                    <a:moveTo>
                      <a:pt x="445" y="1"/>
                    </a:moveTo>
                    <a:cubicBezTo>
                      <a:pt x="417" y="1"/>
                      <a:pt x="388" y="3"/>
                      <a:pt x="358" y="8"/>
                    </a:cubicBezTo>
                    <a:cubicBezTo>
                      <a:pt x="148" y="44"/>
                      <a:pt x="0" y="202"/>
                      <a:pt x="27" y="360"/>
                    </a:cubicBezTo>
                    <a:cubicBezTo>
                      <a:pt x="40" y="438"/>
                      <a:pt x="94" y="502"/>
                      <a:pt x="171" y="543"/>
                    </a:cubicBezTo>
                    <a:cubicBezTo>
                      <a:pt x="141" y="511"/>
                      <a:pt x="121" y="471"/>
                      <a:pt x="114" y="428"/>
                    </a:cubicBezTo>
                    <a:cubicBezTo>
                      <a:pt x="88" y="270"/>
                      <a:pt x="237" y="113"/>
                      <a:pt x="447" y="77"/>
                    </a:cubicBezTo>
                    <a:cubicBezTo>
                      <a:pt x="475" y="71"/>
                      <a:pt x="504" y="69"/>
                      <a:pt x="532" y="69"/>
                    </a:cubicBezTo>
                    <a:cubicBezTo>
                      <a:pt x="601" y="69"/>
                      <a:pt x="670" y="85"/>
                      <a:pt x="733" y="116"/>
                    </a:cubicBezTo>
                    <a:cubicBezTo>
                      <a:pt x="670" y="44"/>
                      <a:pt x="564" y="1"/>
                      <a:pt x="4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0" name="Google Shape;4840;p65"/>
              <p:cNvSpPr/>
              <p:nvPr/>
            </p:nvSpPr>
            <p:spPr>
              <a:xfrm>
                <a:off x="5256588" y="4413275"/>
                <a:ext cx="32925" cy="26050"/>
              </a:xfrm>
              <a:custGeom>
                <a:avLst/>
                <a:gdLst/>
                <a:ahLst/>
                <a:cxnLst/>
                <a:rect l="l" t="t" r="r" b="b"/>
                <a:pathLst>
                  <a:path w="1317" h="1042" extrusionOk="0">
                    <a:moveTo>
                      <a:pt x="735" y="1"/>
                    </a:moveTo>
                    <a:cubicBezTo>
                      <a:pt x="641" y="1"/>
                      <a:pt x="543" y="22"/>
                      <a:pt x="448" y="66"/>
                    </a:cubicBezTo>
                    <a:cubicBezTo>
                      <a:pt x="149" y="204"/>
                      <a:pt x="1" y="520"/>
                      <a:pt x="116" y="771"/>
                    </a:cubicBezTo>
                    <a:cubicBezTo>
                      <a:pt x="196" y="944"/>
                      <a:pt x="379" y="1041"/>
                      <a:pt x="582" y="1041"/>
                    </a:cubicBezTo>
                    <a:cubicBezTo>
                      <a:pt x="676" y="1041"/>
                      <a:pt x="774" y="1020"/>
                      <a:pt x="869" y="977"/>
                    </a:cubicBezTo>
                    <a:cubicBezTo>
                      <a:pt x="1168" y="839"/>
                      <a:pt x="1317" y="522"/>
                      <a:pt x="1200" y="270"/>
                    </a:cubicBezTo>
                    <a:cubicBezTo>
                      <a:pt x="1121" y="98"/>
                      <a:pt x="938" y="1"/>
                      <a:pt x="7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1" name="Google Shape;4841;p65"/>
              <p:cNvSpPr/>
              <p:nvPr/>
            </p:nvSpPr>
            <p:spPr>
              <a:xfrm>
                <a:off x="5262538" y="4414675"/>
                <a:ext cx="26975" cy="24625"/>
              </a:xfrm>
              <a:custGeom>
                <a:avLst/>
                <a:gdLst/>
                <a:ahLst/>
                <a:cxnLst/>
                <a:rect l="l" t="t" r="r" b="b"/>
                <a:pathLst>
                  <a:path w="1079" h="985" extrusionOk="0">
                    <a:moveTo>
                      <a:pt x="746" y="0"/>
                    </a:moveTo>
                    <a:lnTo>
                      <a:pt x="746" y="0"/>
                    </a:lnTo>
                    <a:cubicBezTo>
                      <a:pt x="799" y="41"/>
                      <a:pt x="841" y="95"/>
                      <a:pt x="869" y="156"/>
                    </a:cubicBezTo>
                    <a:cubicBezTo>
                      <a:pt x="985" y="408"/>
                      <a:pt x="837" y="724"/>
                      <a:pt x="537" y="862"/>
                    </a:cubicBezTo>
                    <a:cubicBezTo>
                      <a:pt x="443" y="906"/>
                      <a:pt x="345" y="926"/>
                      <a:pt x="251" y="926"/>
                    </a:cubicBezTo>
                    <a:cubicBezTo>
                      <a:pt x="161" y="926"/>
                      <a:pt x="75" y="907"/>
                      <a:pt x="1" y="872"/>
                    </a:cubicBezTo>
                    <a:lnTo>
                      <a:pt x="1" y="872"/>
                    </a:lnTo>
                    <a:cubicBezTo>
                      <a:pt x="93" y="945"/>
                      <a:pt x="215" y="985"/>
                      <a:pt x="345" y="985"/>
                    </a:cubicBezTo>
                    <a:cubicBezTo>
                      <a:pt x="439" y="985"/>
                      <a:pt x="537" y="964"/>
                      <a:pt x="631" y="921"/>
                    </a:cubicBezTo>
                    <a:cubicBezTo>
                      <a:pt x="930" y="783"/>
                      <a:pt x="1079" y="466"/>
                      <a:pt x="962" y="214"/>
                    </a:cubicBezTo>
                    <a:cubicBezTo>
                      <a:pt x="918" y="120"/>
                      <a:pt x="841" y="43"/>
                      <a:pt x="7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2" name="Google Shape;4842;p65"/>
              <p:cNvSpPr/>
              <p:nvPr/>
            </p:nvSpPr>
            <p:spPr>
              <a:xfrm>
                <a:off x="5392363" y="4385175"/>
                <a:ext cx="23100" cy="23250"/>
              </a:xfrm>
              <a:custGeom>
                <a:avLst/>
                <a:gdLst/>
                <a:ahLst/>
                <a:cxnLst/>
                <a:rect l="l" t="t" r="r" b="b"/>
                <a:pathLst>
                  <a:path w="924" h="930" extrusionOk="0">
                    <a:moveTo>
                      <a:pt x="386" y="0"/>
                    </a:moveTo>
                    <a:cubicBezTo>
                      <a:pt x="337" y="0"/>
                      <a:pt x="289" y="11"/>
                      <a:pt x="245" y="33"/>
                    </a:cubicBezTo>
                    <a:cubicBezTo>
                      <a:pt x="57" y="128"/>
                      <a:pt x="1" y="397"/>
                      <a:pt x="121" y="637"/>
                    </a:cubicBezTo>
                    <a:cubicBezTo>
                      <a:pt x="212" y="818"/>
                      <a:pt x="379" y="929"/>
                      <a:pt x="537" y="929"/>
                    </a:cubicBezTo>
                    <a:cubicBezTo>
                      <a:pt x="586" y="929"/>
                      <a:pt x="634" y="919"/>
                      <a:pt x="678" y="896"/>
                    </a:cubicBezTo>
                    <a:cubicBezTo>
                      <a:pt x="867" y="801"/>
                      <a:pt x="924" y="531"/>
                      <a:pt x="803" y="293"/>
                    </a:cubicBezTo>
                    <a:cubicBezTo>
                      <a:pt x="713" y="111"/>
                      <a:pt x="545" y="0"/>
                      <a:pt x="3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3" name="Google Shape;4843;p65"/>
              <p:cNvSpPr/>
              <p:nvPr/>
            </p:nvSpPr>
            <p:spPr>
              <a:xfrm>
                <a:off x="5400738" y="4385175"/>
                <a:ext cx="14725" cy="23250"/>
              </a:xfrm>
              <a:custGeom>
                <a:avLst/>
                <a:gdLst/>
                <a:ahLst/>
                <a:cxnLst/>
                <a:rect l="l" t="t" r="r" b="b"/>
                <a:pathLst>
                  <a:path w="589" h="930" extrusionOk="0">
                    <a:moveTo>
                      <a:pt x="51" y="1"/>
                    </a:moveTo>
                    <a:cubicBezTo>
                      <a:pt x="34" y="1"/>
                      <a:pt x="17" y="2"/>
                      <a:pt x="1" y="4"/>
                    </a:cubicBezTo>
                    <a:cubicBezTo>
                      <a:pt x="142" y="26"/>
                      <a:pt x="282" y="132"/>
                      <a:pt x="364" y="293"/>
                    </a:cubicBezTo>
                    <a:cubicBezTo>
                      <a:pt x="484" y="531"/>
                      <a:pt x="428" y="801"/>
                      <a:pt x="239" y="896"/>
                    </a:cubicBezTo>
                    <a:cubicBezTo>
                      <a:pt x="210" y="910"/>
                      <a:pt x="180" y="919"/>
                      <a:pt x="149" y="924"/>
                    </a:cubicBezTo>
                    <a:cubicBezTo>
                      <a:pt x="167" y="927"/>
                      <a:pt x="186" y="929"/>
                      <a:pt x="205" y="929"/>
                    </a:cubicBezTo>
                    <a:cubicBezTo>
                      <a:pt x="253" y="929"/>
                      <a:pt x="300" y="918"/>
                      <a:pt x="343" y="896"/>
                    </a:cubicBezTo>
                    <a:cubicBezTo>
                      <a:pt x="533" y="801"/>
                      <a:pt x="589" y="531"/>
                      <a:pt x="468" y="293"/>
                    </a:cubicBezTo>
                    <a:cubicBezTo>
                      <a:pt x="376" y="110"/>
                      <a:pt x="209" y="1"/>
                      <a:pt x="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4" name="Google Shape;4844;p65"/>
              <p:cNvSpPr/>
              <p:nvPr/>
            </p:nvSpPr>
            <p:spPr>
              <a:xfrm>
                <a:off x="5377638" y="4395325"/>
                <a:ext cx="6225" cy="4975"/>
              </a:xfrm>
              <a:custGeom>
                <a:avLst/>
                <a:gdLst/>
                <a:ahLst/>
                <a:cxnLst/>
                <a:rect l="l" t="t" r="r" b="b"/>
                <a:pathLst>
                  <a:path w="249" h="199" extrusionOk="0">
                    <a:moveTo>
                      <a:pt x="112" y="1"/>
                    </a:moveTo>
                    <a:cubicBezTo>
                      <a:pt x="72" y="1"/>
                      <a:pt x="36" y="21"/>
                      <a:pt x="21" y="56"/>
                    </a:cubicBezTo>
                    <a:cubicBezTo>
                      <a:pt x="1" y="106"/>
                      <a:pt x="29" y="165"/>
                      <a:pt x="87" y="189"/>
                    </a:cubicBezTo>
                    <a:cubicBezTo>
                      <a:pt x="103" y="195"/>
                      <a:pt x="120" y="199"/>
                      <a:pt x="136" y="199"/>
                    </a:cubicBezTo>
                    <a:cubicBezTo>
                      <a:pt x="177" y="199"/>
                      <a:pt x="213" y="178"/>
                      <a:pt x="228" y="143"/>
                    </a:cubicBezTo>
                    <a:cubicBezTo>
                      <a:pt x="248" y="92"/>
                      <a:pt x="218" y="34"/>
                      <a:pt x="162" y="11"/>
                    </a:cubicBezTo>
                    <a:cubicBezTo>
                      <a:pt x="145" y="4"/>
                      <a:pt x="128" y="1"/>
                      <a:pt x="1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5" name="Google Shape;4845;p65"/>
              <p:cNvSpPr/>
              <p:nvPr/>
            </p:nvSpPr>
            <p:spPr>
              <a:xfrm>
                <a:off x="5406213" y="4415900"/>
                <a:ext cx="10425" cy="11500"/>
              </a:xfrm>
              <a:custGeom>
                <a:avLst/>
                <a:gdLst/>
                <a:ahLst/>
                <a:cxnLst/>
                <a:rect l="l" t="t" r="r" b="b"/>
                <a:pathLst>
                  <a:path w="417" h="460" extrusionOk="0">
                    <a:moveTo>
                      <a:pt x="209" y="0"/>
                    </a:moveTo>
                    <a:cubicBezTo>
                      <a:pt x="93" y="0"/>
                      <a:pt x="1" y="102"/>
                      <a:pt x="1" y="230"/>
                    </a:cubicBezTo>
                    <a:cubicBezTo>
                      <a:pt x="1" y="356"/>
                      <a:pt x="93" y="459"/>
                      <a:pt x="209" y="459"/>
                    </a:cubicBezTo>
                    <a:cubicBezTo>
                      <a:pt x="323" y="459"/>
                      <a:pt x="417" y="356"/>
                      <a:pt x="417" y="230"/>
                    </a:cubicBezTo>
                    <a:cubicBezTo>
                      <a:pt x="417" y="102"/>
                      <a:pt x="323" y="0"/>
                      <a:pt x="2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6" name="Google Shape;4846;p65"/>
              <p:cNvSpPr/>
              <p:nvPr/>
            </p:nvSpPr>
            <p:spPr>
              <a:xfrm>
                <a:off x="5406688" y="4415900"/>
                <a:ext cx="9950" cy="9300"/>
              </a:xfrm>
              <a:custGeom>
                <a:avLst/>
                <a:gdLst/>
                <a:ahLst/>
                <a:cxnLst/>
                <a:rect l="l" t="t" r="r" b="b"/>
                <a:pathLst>
                  <a:path w="398" h="372" extrusionOk="0">
                    <a:moveTo>
                      <a:pt x="190" y="0"/>
                    </a:moveTo>
                    <a:cubicBezTo>
                      <a:pt x="105" y="0"/>
                      <a:pt x="35" y="54"/>
                      <a:pt x="1" y="133"/>
                    </a:cubicBezTo>
                    <a:cubicBezTo>
                      <a:pt x="38" y="78"/>
                      <a:pt x="98" y="46"/>
                      <a:pt x="163" y="46"/>
                    </a:cubicBezTo>
                    <a:cubicBezTo>
                      <a:pt x="279" y="46"/>
                      <a:pt x="371" y="148"/>
                      <a:pt x="371" y="276"/>
                    </a:cubicBezTo>
                    <a:cubicBezTo>
                      <a:pt x="371" y="308"/>
                      <a:pt x="364" y="342"/>
                      <a:pt x="351" y="372"/>
                    </a:cubicBezTo>
                    <a:cubicBezTo>
                      <a:pt x="381" y="331"/>
                      <a:pt x="398" y="280"/>
                      <a:pt x="398" y="230"/>
                    </a:cubicBezTo>
                    <a:cubicBezTo>
                      <a:pt x="398" y="102"/>
                      <a:pt x="304" y="0"/>
                      <a:pt x="1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7" name="Google Shape;4847;p65"/>
              <p:cNvSpPr/>
              <p:nvPr/>
            </p:nvSpPr>
            <p:spPr>
              <a:xfrm>
                <a:off x="5381413" y="4482450"/>
                <a:ext cx="30475" cy="29325"/>
              </a:xfrm>
              <a:custGeom>
                <a:avLst/>
                <a:gdLst/>
                <a:ahLst/>
                <a:cxnLst/>
                <a:rect l="l" t="t" r="r" b="b"/>
                <a:pathLst>
                  <a:path w="1219" h="1173" extrusionOk="0">
                    <a:moveTo>
                      <a:pt x="666" y="1"/>
                    </a:moveTo>
                    <a:cubicBezTo>
                      <a:pt x="453" y="1"/>
                      <a:pt x="239" y="144"/>
                      <a:pt x="136" y="377"/>
                    </a:cubicBezTo>
                    <a:cubicBezTo>
                      <a:pt x="1" y="679"/>
                      <a:pt x="107" y="1018"/>
                      <a:pt x="369" y="1133"/>
                    </a:cubicBezTo>
                    <a:cubicBezTo>
                      <a:pt x="429" y="1160"/>
                      <a:pt x="492" y="1173"/>
                      <a:pt x="555" y="1173"/>
                    </a:cubicBezTo>
                    <a:cubicBezTo>
                      <a:pt x="768" y="1173"/>
                      <a:pt x="982" y="1029"/>
                      <a:pt x="1085" y="797"/>
                    </a:cubicBezTo>
                    <a:cubicBezTo>
                      <a:pt x="1219" y="495"/>
                      <a:pt x="1114" y="156"/>
                      <a:pt x="852" y="39"/>
                    </a:cubicBezTo>
                    <a:cubicBezTo>
                      <a:pt x="792" y="13"/>
                      <a:pt x="729" y="1"/>
                      <a:pt x="6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8" name="Google Shape;4848;p65"/>
              <p:cNvSpPr/>
              <p:nvPr/>
            </p:nvSpPr>
            <p:spPr>
              <a:xfrm>
                <a:off x="5382863" y="4482450"/>
                <a:ext cx="27100" cy="21200"/>
              </a:xfrm>
              <a:custGeom>
                <a:avLst/>
                <a:gdLst/>
                <a:ahLst/>
                <a:cxnLst/>
                <a:rect l="l" t="t" r="r" b="b"/>
                <a:pathLst>
                  <a:path w="1084" h="848" extrusionOk="0">
                    <a:moveTo>
                      <a:pt x="608" y="0"/>
                    </a:moveTo>
                    <a:cubicBezTo>
                      <a:pt x="394" y="0"/>
                      <a:pt x="180" y="143"/>
                      <a:pt x="78" y="377"/>
                    </a:cubicBezTo>
                    <a:cubicBezTo>
                      <a:pt x="9" y="525"/>
                      <a:pt x="1" y="692"/>
                      <a:pt x="54" y="847"/>
                    </a:cubicBezTo>
                    <a:cubicBezTo>
                      <a:pt x="48" y="741"/>
                      <a:pt x="67" y="636"/>
                      <a:pt x="110" y="539"/>
                    </a:cubicBezTo>
                    <a:cubicBezTo>
                      <a:pt x="212" y="307"/>
                      <a:pt x="426" y="163"/>
                      <a:pt x="639" y="163"/>
                    </a:cubicBezTo>
                    <a:cubicBezTo>
                      <a:pt x="703" y="163"/>
                      <a:pt x="766" y="176"/>
                      <a:pt x="826" y="203"/>
                    </a:cubicBezTo>
                    <a:cubicBezTo>
                      <a:pt x="950" y="257"/>
                      <a:pt x="1039" y="363"/>
                      <a:pt x="1084" y="489"/>
                    </a:cubicBezTo>
                    <a:cubicBezTo>
                      <a:pt x="1072" y="292"/>
                      <a:pt x="968" y="116"/>
                      <a:pt x="794" y="39"/>
                    </a:cubicBezTo>
                    <a:cubicBezTo>
                      <a:pt x="734" y="13"/>
                      <a:pt x="67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9" name="Google Shape;4849;p65"/>
              <p:cNvSpPr/>
              <p:nvPr/>
            </p:nvSpPr>
            <p:spPr>
              <a:xfrm>
                <a:off x="5334463" y="4470650"/>
                <a:ext cx="14750" cy="12625"/>
              </a:xfrm>
              <a:custGeom>
                <a:avLst/>
                <a:gdLst/>
                <a:ahLst/>
                <a:cxnLst/>
                <a:rect l="l" t="t" r="r" b="b"/>
                <a:pathLst>
                  <a:path w="590" h="505" extrusionOk="0">
                    <a:moveTo>
                      <a:pt x="337" y="0"/>
                    </a:moveTo>
                    <a:cubicBezTo>
                      <a:pt x="112" y="0"/>
                      <a:pt x="0" y="272"/>
                      <a:pt x="159" y="431"/>
                    </a:cubicBezTo>
                    <a:cubicBezTo>
                      <a:pt x="210" y="482"/>
                      <a:pt x="273" y="505"/>
                      <a:pt x="335" y="505"/>
                    </a:cubicBezTo>
                    <a:cubicBezTo>
                      <a:pt x="465" y="505"/>
                      <a:pt x="589" y="404"/>
                      <a:pt x="589" y="253"/>
                    </a:cubicBezTo>
                    <a:cubicBezTo>
                      <a:pt x="589" y="113"/>
                      <a:pt x="476"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0" name="Google Shape;4850;p65"/>
              <p:cNvSpPr/>
              <p:nvPr/>
            </p:nvSpPr>
            <p:spPr>
              <a:xfrm>
                <a:off x="5251188" y="4459800"/>
                <a:ext cx="9925" cy="11975"/>
              </a:xfrm>
              <a:custGeom>
                <a:avLst/>
                <a:gdLst/>
                <a:ahLst/>
                <a:cxnLst/>
                <a:rect l="l" t="t" r="r" b="b"/>
                <a:pathLst>
                  <a:path w="397" h="479" extrusionOk="0">
                    <a:moveTo>
                      <a:pt x="199" y="0"/>
                    </a:moveTo>
                    <a:cubicBezTo>
                      <a:pt x="89" y="0"/>
                      <a:pt x="0" y="107"/>
                      <a:pt x="0" y="240"/>
                    </a:cubicBezTo>
                    <a:cubicBezTo>
                      <a:pt x="0" y="372"/>
                      <a:pt x="89" y="479"/>
                      <a:pt x="199" y="479"/>
                    </a:cubicBezTo>
                    <a:cubicBezTo>
                      <a:pt x="308" y="479"/>
                      <a:pt x="397" y="372"/>
                      <a:pt x="397" y="240"/>
                    </a:cubicBezTo>
                    <a:cubicBezTo>
                      <a:pt x="397" y="107"/>
                      <a:pt x="308" y="0"/>
                      <a:pt x="1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1" name="Google Shape;4851;p65"/>
              <p:cNvSpPr/>
              <p:nvPr/>
            </p:nvSpPr>
            <p:spPr>
              <a:xfrm>
                <a:off x="5310813" y="4497750"/>
                <a:ext cx="13275" cy="24350"/>
              </a:xfrm>
              <a:custGeom>
                <a:avLst/>
                <a:gdLst/>
                <a:ahLst/>
                <a:cxnLst/>
                <a:rect l="l" t="t" r="r" b="b"/>
                <a:pathLst>
                  <a:path w="531" h="974" extrusionOk="0">
                    <a:moveTo>
                      <a:pt x="486" y="1"/>
                    </a:moveTo>
                    <a:cubicBezTo>
                      <a:pt x="217" y="1"/>
                      <a:pt x="0" y="218"/>
                      <a:pt x="0" y="488"/>
                    </a:cubicBezTo>
                    <a:cubicBezTo>
                      <a:pt x="0" y="756"/>
                      <a:pt x="217" y="973"/>
                      <a:pt x="486" y="973"/>
                    </a:cubicBezTo>
                    <a:cubicBezTo>
                      <a:pt x="500" y="973"/>
                      <a:pt x="516" y="972"/>
                      <a:pt x="530" y="971"/>
                    </a:cubicBezTo>
                    <a:cubicBezTo>
                      <a:pt x="281" y="947"/>
                      <a:pt x="90" y="738"/>
                      <a:pt x="90" y="488"/>
                    </a:cubicBezTo>
                    <a:cubicBezTo>
                      <a:pt x="90" y="236"/>
                      <a:pt x="281" y="27"/>
                      <a:pt x="530" y="3"/>
                    </a:cubicBezTo>
                    <a:cubicBezTo>
                      <a:pt x="516" y="2"/>
                      <a:pt x="500" y="1"/>
                      <a:pt x="4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 name="Slide Number Placeholder 1">
            <a:extLst>
              <a:ext uri="{FF2B5EF4-FFF2-40B4-BE49-F238E27FC236}">
                <a16:creationId xmlns:a16="http://schemas.microsoft.com/office/drawing/2014/main" id="{E2FAE168-3ACC-33E4-7D99-DC94994B2939}"/>
              </a:ext>
            </a:extLst>
          </p:cNvPr>
          <p:cNvSpPr txBox="1">
            <a:spLocks/>
          </p:cNvSpPr>
          <p:nvPr/>
        </p:nvSpPr>
        <p:spPr>
          <a:xfrm>
            <a:off x="6717810" y="4842465"/>
            <a:ext cx="2426190" cy="274637"/>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7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B192D1F-B724-F744-B0BC-4523D765B900}" type="slidenum">
              <a:rPr lang="en-US" smtClean="0"/>
              <a:pPr/>
              <a:t>14</a:t>
            </a:fld>
            <a:endParaRPr lang="en-US" dirty="0"/>
          </a:p>
        </p:txBody>
      </p:sp>
    </p:spTree>
    <p:extLst>
      <p:ext uri="{BB962C8B-B14F-4D97-AF65-F5344CB8AC3E}">
        <p14:creationId xmlns:p14="http://schemas.microsoft.com/office/powerpoint/2010/main" val="3756288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06"/>
        <p:cNvGrpSpPr/>
        <p:nvPr/>
      </p:nvGrpSpPr>
      <p:grpSpPr>
        <a:xfrm>
          <a:off x="0" y="0"/>
          <a:ext cx="0" cy="0"/>
          <a:chOff x="0" y="0"/>
          <a:chExt cx="0" cy="0"/>
        </a:xfrm>
      </p:grpSpPr>
      <p:sp>
        <p:nvSpPr>
          <p:cNvPr id="3107" name="Google Shape;3107;p49"/>
          <p:cNvSpPr txBox="1">
            <a:spLocks noGrp="1"/>
          </p:cNvSpPr>
          <p:nvPr>
            <p:ph type="title"/>
          </p:nvPr>
        </p:nvSpPr>
        <p:spPr>
          <a:xfrm>
            <a:off x="567267" y="445025"/>
            <a:ext cx="7856733"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SOFTWARE ARCHITECTURE and Implementation</a:t>
            </a:r>
            <a:endParaRPr dirty="0"/>
          </a:p>
        </p:txBody>
      </p:sp>
      <p:sp>
        <p:nvSpPr>
          <p:cNvPr id="4" name="Text Placeholder 3">
            <a:extLst>
              <a:ext uri="{FF2B5EF4-FFF2-40B4-BE49-F238E27FC236}">
                <a16:creationId xmlns:a16="http://schemas.microsoft.com/office/drawing/2014/main" id="{6AD90E8A-B897-5632-7793-99CC1F5D0A0B}"/>
              </a:ext>
            </a:extLst>
          </p:cNvPr>
          <p:cNvSpPr>
            <a:spLocks noGrp="1"/>
          </p:cNvSpPr>
          <p:nvPr>
            <p:ph type="body" idx="1"/>
          </p:nvPr>
        </p:nvSpPr>
        <p:spPr/>
        <p:txBody>
          <a:bodyPr/>
          <a:lstStyle/>
          <a:p>
            <a:endParaRPr lang="en-US" dirty="0"/>
          </a:p>
        </p:txBody>
      </p:sp>
      <p:grpSp>
        <p:nvGrpSpPr>
          <p:cNvPr id="3108" name="Google Shape;3108;p49"/>
          <p:cNvGrpSpPr/>
          <p:nvPr/>
        </p:nvGrpSpPr>
        <p:grpSpPr>
          <a:xfrm flipH="1">
            <a:off x="7258066" y="1182050"/>
            <a:ext cx="275625" cy="273672"/>
            <a:chOff x="3461369" y="1048756"/>
            <a:chExt cx="253611" cy="251814"/>
          </a:xfrm>
        </p:grpSpPr>
        <p:grpSp>
          <p:nvGrpSpPr>
            <p:cNvPr id="3109" name="Google Shape;3109;p49"/>
            <p:cNvGrpSpPr/>
            <p:nvPr/>
          </p:nvGrpSpPr>
          <p:grpSpPr>
            <a:xfrm>
              <a:off x="3461369" y="1048756"/>
              <a:ext cx="253611" cy="251814"/>
              <a:chOff x="5014450" y="3083725"/>
              <a:chExt cx="109400" cy="108625"/>
            </a:xfrm>
          </p:grpSpPr>
          <p:sp>
            <p:nvSpPr>
              <p:cNvPr id="3110" name="Google Shape;3110;p49"/>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rgbClr val="FFFFFF"/>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49"/>
              <p:cNvSpPr/>
              <p:nvPr/>
            </p:nvSpPr>
            <p:spPr>
              <a:xfrm>
                <a:off x="5014450" y="3083725"/>
                <a:ext cx="109400" cy="108625"/>
              </a:xfrm>
              <a:custGeom>
                <a:avLst/>
                <a:gdLst/>
                <a:ahLst/>
                <a:cxnLst/>
                <a:rect l="l" t="t" r="r" b="b"/>
                <a:pathLst>
                  <a:path w="4376" h="4345" extrusionOk="0">
                    <a:moveTo>
                      <a:pt x="2324" y="231"/>
                    </a:moveTo>
                    <a:lnTo>
                      <a:pt x="2619" y="1312"/>
                    </a:lnTo>
                    <a:cubicBezTo>
                      <a:pt x="2686" y="1559"/>
                      <a:pt x="2862" y="1760"/>
                      <a:pt x="3098" y="1858"/>
                    </a:cubicBezTo>
                    <a:lnTo>
                      <a:pt x="4136" y="2295"/>
                    </a:lnTo>
                    <a:lnTo>
                      <a:pt x="3068" y="2517"/>
                    </a:lnTo>
                    <a:cubicBezTo>
                      <a:pt x="2765" y="2580"/>
                      <a:pt x="2516" y="2798"/>
                      <a:pt x="2414" y="3090"/>
                    </a:cubicBezTo>
                    <a:lnTo>
                      <a:pt x="2056" y="4118"/>
                    </a:lnTo>
                    <a:lnTo>
                      <a:pt x="1790" y="3096"/>
                    </a:lnTo>
                    <a:cubicBezTo>
                      <a:pt x="1712" y="2803"/>
                      <a:pt x="1502" y="2562"/>
                      <a:pt x="1221" y="2447"/>
                    </a:cubicBezTo>
                    <a:lnTo>
                      <a:pt x="250" y="2051"/>
                    </a:lnTo>
                    <a:lnTo>
                      <a:pt x="1289" y="1863"/>
                    </a:lnTo>
                    <a:cubicBezTo>
                      <a:pt x="1623" y="1803"/>
                      <a:pt x="1896" y="1563"/>
                      <a:pt x="1999" y="1240"/>
                    </a:cubicBezTo>
                    <a:lnTo>
                      <a:pt x="2324" y="231"/>
                    </a:lnTo>
                    <a:close/>
                    <a:moveTo>
                      <a:pt x="2329" y="1"/>
                    </a:moveTo>
                    <a:cubicBezTo>
                      <a:pt x="2307" y="1"/>
                      <a:pt x="2286" y="15"/>
                      <a:pt x="2279" y="37"/>
                    </a:cubicBezTo>
                    <a:lnTo>
                      <a:pt x="1902" y="1209"/>
                    </a:lnTo>
                    <a:cubicBezTo>
                      <a:pt x="1809" y="1496"/>
                      <a:pt x="1566" y="1709"/>
                      <a:pt x="1271" y="1762"/>
                    </a:cubicBezTo>
                    <a:lnTo>
                      <a:pt x="59" y="1983"/>
                    </a:lnTo>
                    <a:cubicBezTo>
                      <a:pt x="7" y="1991"/>
                      <a:pt x="0" y="2061"/>
                      <a:pt x="48" y="2080"/>
                    </a:cubicBezTo>
                    <a:lnTo>
                      <a:pt x="1183" y="2542"/>
                    </a:lnTo>
                    <a:cubicBezTo>
                      <a:pt x="1433" y="2645"/>
                      <a:pt x="1622" y="2859"/>
                      <a:pt x="1690" y="3121"/>
                    </a:cubicBezTo>
                    <a:lnTo>
                      <a:pt x="1999" y="4306"/>
                    </a:lnTo>
                    <a:cubicBezTo>
                      <a:pt x="2005" y="4328"/>
                      <a:pt x="2024" y="4344"/>
                      <a:pt x="2047" y="4345"/>
                    </a:cubicBezTo>
                    <a:lnTo>
                      <a:pt x="2048" y="4345"/>
                    </a:lnTo>
                    <a:cubicBezTo>
                      <a:pt x="2070" y="4345"/>
                      <a:pt x="2089" y="4332"/>
                      <a:pt x="2097" y="4311"/>
                    </a:cubicBezTo>
                    <a:lnTo>
                      <a:pt x="2510" y="3125"/>
                    </a:lnTo>
                    <a:cubicBezTo>
                      <a:pt x="2601" y="2866"/>
                      <a:pt x="2820" y="2674"/>
                      <a:pt x="3088" y="2618"/>
                    </a:cubicBezTo>
                    <a:lnTo>
                      <a:pt x="4319" y="2364"/>
                    </a:lnTo>
                    <a:cubicBezTo>
                      <a:pt x="4368" y="2353"/>
                      <a:pt x="4376" y="2286"/>
                      <a:pt x="4329" y="2265"/>
                    </a:cubicBezTo>
                    <a:lnTo>
                      <a:pt x="3138" y="1764"/>
                    </a:lnTo>
                    <a:cubicBezTo>
                      <a:pt x="2931" y="1679"/>
                      <a:pt x="2777" y="1502"/>
                      <a:pt x="2718" y="1286"/>
                    </a:cubicBezTo>
                    <a:lnTo>
                      <a:pt x="2378" y="39"/>
                    </a:lnTo>
                    <a:cubicBezTo>
                      <a:pt x="2372" y="18"/>
                      <a:pt x="2351" y="2"/>
                      <a:pt x="2329" y="1"/>
                    </a:cubicBezTo>
                    <a:close/>
                  </a:path>
                </a:pathLst>
              </a:custGeom>
              <a:solidFill>
                <a:srgbClr val="000000"/>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49"/>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chemeClr val="lt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3" name="Google Shape;3113;p49"/>
            <p:cNvGrpSpPr/>
            <p:nvPr/>
          </p:nvGrpSpPr>
          <p:grpSpPr>
            <a:xfrm>
              <a:off x="3461369" y="1048756"/>
              <a:ext cx="253611" cy="251814"/>
              <a:chOff x="5014450" y="3083725"/>
              <a:chExt cx="109400" cy="108625"/>
            </a:xfrm>
          </p:grpSpPr>
          <p:sp>
            <p:nvSpPr>
              <p:cNvPr id="3114" name="Google Shape;3114;p49"/>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49"/>
              <p:cNvSpPr/>
              <p:nvPr/>
            </p:nvSpPr>
            <p:spPr>
              <a:xfrm>
                <a:off x="5014450" y="3083725"/>
                <a:ext cx="109400" cy="108625"/>
              </a:xfrm>
              <a:custGeom>
                <a:avLst/>
                <a:gdLst/>
                <a:ahLst/>
                <a:cxnLst/>
                <a:rect l="l" t="t" r="r" b="b"/>
                <a:pathLst>
                  <a:path w="4376" h="4345" extrusionOk="0">
                    <a:moveTo>
                      <a:pt x="2324" y="231"/>
                    </a:moveTo>
                    <a:lnTo>
                      <a:pt x="2619" y="1312"/>
                    </a:lnTo>
                    <a:cubicBezTo>
                      <a:pt x="2686" y="1559"/>
                      <a:pt x="2862" y="1760"/>
                      <a:pt x="3098" y="1858"/>
                    </a:cubicBezTo>
                    <a:lnTo>
                      <a:pt x="4136" y="2295"/>
                    </a:lnTo>
                    <a:lnTo>
                      <a:pt x="3068" y="2517"/>
                    </a:lnTo>
                    <a:cubicBezTo>
                      <a:pt x="2765" y="2580"/>
                      <a:pt x="2516" y="2798"/>
                      <a:pt x="2414" y="3090"/>
                    </a:cubicBezTo>
                    <a:lnTo>
                      <a:pt x="2056" y="4118"/>
                    </a:lnTo>
                    <a:lnTo>
                      <a:pt x="1790" y="3096"/>
                    </a:lnTo>
                    <a:cubicBezTo>
                      <a:pt x="1712" y="2803"/>
                      <a:pt x="1502" y="2562"/>
                      <a:pt x="1221" y="2447"/>
                    </a:cubicBezTo>
                    <a:lnTo>
                      <a:pt x="250" y="2051"/>
                    </a:lnTo>
                    <a:lnTo>
                      <a:pt x="1289" y="1863"/>
                    </a:lnTo>
                    <a:cubicBezTo>
                      <a:pt x="1623" y="1803"/>
                      <a:pt x="1896" y="1563"/>
                      <a:pt x="1999" y="1240"/>
                    </a:cubicBezTo>
                    <a:lnTo>
                      <a:pt x="2324" y="231"/>
                    </a:lnTo>
                    <a:close/>
                    <a:moveTo>
                      <a:pt x="2329" y="1"/>
                    </a:moveTo>
                    <a:cubicBezTo>
                      <a:pt x="2307" y="1"/>
                      <a:pt x="2286" y="15"/>
                      <a:pt x="2279" y="37"/>
                    </a:cubicBezTo>
                    <a:lnTo>
                      <a:pt x="1902" y="1209"/>
                    </a:lnTo>
                    <a:cubicBezTo>
                      <a:pt x="1809" y="1496"/>
                      <a:pt x="1566" y="1709"/>
                      <a:pt x="1271" y="1762"/>
                    </a:cubicBezTo>
                    <a:lnTo>
                      <a:pt x="59" y="1983"/>
                    </a:lnTo>
                    <a:cubicBezTo>
                      <a:pt x="7" y="1991"/>
                      <a:pt x="0" y="2061"/>
                      <a:pt x="48" y="2080"/>
                    </a:cubicBezTo>
                    <a:lnTo>
                      <a:pt x="1183" y="2542"/>
                    </a:lnTo>
                    <a:cubicBezTo>
                      <a:pt x="1433" y="2645"/>
                      <a:pt x="1622" y="2859"/>
                      <a:pt x="1690" y="3121"/>
                    </a:cubicBezTo>
                    <a:lnTo>
                      <a:pt x="1999" y="4306"/>
                    </a:lnTo>
                    <a:cubicBezTo>
                      <a:pt x="2005" y="4328"/>
                      <a:pt x="2024" y="4344"/>
                      <a:pt x="2047" y="4345"/>
                    </a:cubicBezTo>
                    <a:lnTo>
                      <a:pt x="2048" y="4345"/>
                    </a:lnTo>
                    <a:cubicBezTo>
                      <a:pt x="2070" y="4345"/>
                      <a:pt x="2089" y="4332"/>
                      <a:pt x="2097" y="4311"/>
                    </a:cubicBezTo>
                    <a:lnTo>
                      <a:pt x="2510" y="3125"/>
                    </a:lnTo>
                    <a:cubicBezTo>
                      <a:pt x="2601" y="2866"/>
                      <a:pt x="2820" y="2674"/>
                      <a:pt x="3088" y="2618"/>
                    </a:cubicBezTo>
                    <a:lnTo>
                      <a:pt x="4319" y="2364"/>
                    </a:lnTo>
                    <a:cubicBezTo>
                      <a:pt x="4368" y="2353"/>
                      <a:pt x="4376" y="2286"/>
                      <a:pt x="4329" y="2265"/>
                    </a:cubicBezTo>
                    <a:lnTo>
                      <a:pt x="3138" y="1764"/>
                    </a:lnTo>
                    <a:cubicBezTo>
                      <a:pt x="2931" y="1679"/>
                      <a:pt x="2777" y="1502"/>
                      <a:pt x="2718" y="1286"/>
                    </a:cubicBezTo>
                    <a:lnTo>
                      <a:pt x="2378" y="39"/>
                    </a:lnTo>
                    <a:cubicBezTo>
                      <a:pt x="2372" y="18"/>
                      <a:pt x="2351" y="2"/>
                      <a:pt x="23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49"/>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 name="Slide Number Placeholder 1">
            <a:extLst>
              <a:ext uri="{FF2B5EF4-FFF2-40B4-BE49-F238E27FC236}">
                <a16:creationId xmlns:a16="http://schemas.microsoft.com/office/drawing/2014/main" id="{4352B051-5AE6-CCC5-70CD-FC403E1FB2F2}"/>
              </a:ext>
            </a:extLst>
          </p:cNvPr>
          <p:cNvSpPr txBox="1">
            <a:spLocks/>
          </p:cNvSpPr>
          <p:nvPr/>
        </p:nvSpPr>
        <p:spPr>
          <a:xfrm>
            <a:off x="6717810" y="4842465"/>
            <a:ext cx="2426190" cy="274637"/>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7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B192D1F-B724-F744-B0BC-4523D765B900}" type="slidenum">
              <a:rPr lang="en-US" smtClean="0"/>
              <a:pPr/>
              <a:t>15</a:t>
            </a:fld>
            <a:endParaRPr lang="en-US" dirty="0"/>
          </a:p>
        </p:txBody>
      </p:sp>
    </p:spTree>
    <p:extLst>
      <p:ext uri="{BB962C8B-B14F-4D97-AF65-F5344CB8AC3E}">
        <p14:creationId xmlns:p14="http://schemas.microsoft.com/office/powerpoint/2010/main" val="7110513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137"/>
        <p:cNvGrpSpPr/>
        <p:nvPr/>
      </p:nvGrpSpPr>
      <p:grpSpPr>
        <a:xfrm>
          <a:off x="0" y="0"/>
          <a:ext cx="0" cy="0"/>
          <a:chOff x="0" y="0"/>
          <a:chExt cx="0" cy="0"/>
        </a:xfrm>
      </p:grpSpPr>
      <p:grpSp>
        <p:nvGrpSpPr>
          <p:cNvPr id="5138" name="Google Shape;5138;p69"/>
          <p:cNvGrpSpPr/>
          <p:nvPr/>
        </p:nvGrpSpPr>
        <p:grpSpPr>
          <a:xfrm>
            <a:off x="944075" y="1247775"/>
            <a:ext cx="3619500" cy="2921850"/>
            <a:chOff x="944075" y="1247775"/>
            <a:chExt cx="3619500" cy="2921850"/>
          </a:xfrm>
        </p:grpSpPr>
        <p:sp>
          <p:nvSpPr>
            <p:cNvPr id="5139" name="Google Shape;5139;p69"/>
            <p:cNvSpPr/>
            <p:nvPr/>
          </p:nvSpPr>
          <p:spPr>
            <a:xfrm>
              <a:off x="2176325" y="3757725"/>
              <a:ext cx="1155000" cy="277800"/>
            </a:xfrm>
            <a:prstGeom prst="rect">
              <a:avLst/>
            </a:prstGeom>
            <a:solidFill>
              <a:schemeClr val="lt1"/>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0" name="Google Shape;5140;p69"/>
            <p:cNvSpPr/>
            <p:nvPr/>
          </p:nvSpPr>
          <p:spPr>
            <a:xfrm>
              <a:off x="2114375" y="4035525"/>
              <a:ext cx="1278900" cy="134100"/>
            </a:xfrm>
            <a:prstGeom prst="rect">
              <a:avLst/>
            </a:prstGeom>
            <a:solidFill>
              <a:schemeClr val="lt1"/>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1" name="Google Shape;5141;p69"/>
            <p:cNvSpPr/>
            <p:nvPr/>
          </p:nvSpPr>
          <p:spPr>
            <a:xfrm>
              <a:off x="944075" y="1247775"/>
              <a:ext cx="3619500" cy="2499900"/>
            </a:xfrm>
            <a:prstGeom prst="roundRect">
              <a:avLst>
                <a:gd name="adj" fmla="val 9525"/>
              </a:avLst>
            </a:prstGeom>
            <a:solidFill>
              <a:schemeClr val="lt1"/>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142" name="Google Shape;5142;p69"/>
            <p:cNvCxnSpPr/>
            <p:nvPr/>
          </p:nvCxnSpPr>
          <p:spPr>
            <a:xfrm>
              <a:off x="965375" y="3448050"/>
              <a:ext cx="3576900" cy="0"/>
            </a:xfrm>
            <a:prstGeom prst="straightConnector1">
              <a:avLst/>
            </a:prstGeom>
            <a:noFill/>
            <a:ln w="9525" cap="flat" cmpd="sng">
              <a:solidFill>
                <a:schemeClr val="tx2"/>
              </a:solidFill>
              <a:prstDash val="solid"/>
              <a:round/>
              <a:headEnd type="none" w="med" len="med"/>
              <a:tailEnd type="none" w="med" len="med"/>
            </a:ln>
          </p:spPr>
        </p:cxnSp>
      </p:grpSp>
      <p:sp>
        <p:nvSpPr>
          <p:cNvPr id="5143" name="Google Shape;5143;p69"/>
          <p:cNvSpPr txBox="1">
            <a:spLocks noGrp="1"/>
          </p:cNvSpPr>
          <p:nvPr>
            <p:ph type="title"/>
          </p:nvPr>
        </p:nvSpPr>
        <p:spPr>
          <a:xfrm>
            <a:off x="5023225" y="1721375"/>
            <a:ext cx="3082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1"/>
                </a:solidFill>
              </a:rPr>
              <a:t>SOFTWARE </a:t>
            </a:r>
            <a:r>
              <a:rPr lang="en" dirty="0">
                <a:solidFill>
                  <a:schemeClr val="accent2"/>
                </a:solidFill>
              </a:rPr>
              <a:t>DEMO</a:t>
            </a:r>
            <a:endParaRPr dirty="0">
              <a:solidFill>
                <a:schemeClr val="accent2"/>
              </a:solidFill>
            </a:endParaRPr>
          </a:p>
        </p:txBody>
      </p:sp>
      <p:sp>
        <p:nvSpPr>
          <p:cNvPr id="5144" name="Google Shape;5144;p69"/>
          <p:cNvSpPr txBox="1">
            <a:spLocks noGrp="1"/>
          </p:cNvSpPr>
          <p:nvPr>
            <p:ph type="subTitle" idx="1"/>
          </p:nvPr>
        </p:nvSpPr>
        <p:spPr>
          <a:xfrm>
            <a:off x="5023213" y="2338925"/>
            <a:ext cx="3082500" cy="134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You can replace the image on the screen with your own work. Just right-click on it and select “Replace image”</a:t>
            </a:r>
            <a:endParaRPr dirty="0"/>
          </a:p>
        </p:txBody>
      </p:sp>
      <p:pic>
        <p:nvPicPr>
          <p:cNvPr id="3" name="Picture 2" descr="Graphical user interface, text, application&#10;&#10;Description automatically generated">
            <a:extLst>
              <a:ext uri="{FF2B5EF4-FFF2-40B4-BE49-F238E27FC236}">
                <a16:creationId xmlns:a16="http://schemas.microsoft.com/office/drawing/2014/main" id="{EE810A0B-F146-F45F-5C99-F22F88FA9DA8}"/>
              </a:ext>
            </a:extLst>
          </p:cNvPr>
          <p:cNvPicPr>
            <a:picLocks noChangeAspect="1"/>
          </p:cNvPicPr>
          <p:nvPr/>
        </p:nvPicPr>
        <p:blipFill>
          <a:blip r:embed="rId3"/>
          <a:stretch>
            <a:fillRect/>
          </a:stretch>
        </p:blipFill>
        <p:spPr>
          <a:xfrm>
            <a:off x="1055209" y="1484655"/>
            <a:ext cx="3387613" cy="1759341"/>
          </a:xfrm>
          <a:prstGeom prst="rect">
            <a:avLst/>
          </a:prstGeom>
        </p:spPr>
      </p:pic>
      <p:sp>
        <p:nvSpPr>
          <p:cNvPr id="5" name="Slide Number Placeholder 1">
            <a:extLst>
              <a:ext uri="{FF2B5EF4-FFF2-40B4-BE49-F238E27FC236}">
                <a16:creationId xmlns:a16="http://schemas.microsoft.com/office/drawing/2014/main" id="{C5A3BBDC-7103-D0FD-D22B-C26C763E2FEA}"/>
              </a:ext>
            </a:extLst>
          </p:cNvPr>
          <p:cNvSpPr txBox="1">
            <a:spLocks/>
          </p:cNvSpPr>
          <p:nvPr/>
        </p:nvSpPr>
        <p:spPr>
          <a:xfrm>
            <a:off x="6717810" y="4842465"/>
            <a:ext cx="2426190" cy="274637"/>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7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B192D1F-B724-F744-B0BC-4523D765B900}" type="slidenum">
              <a:rPr lang="en-US" smtClean="0"/>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85"/>
        <p:cNvGrpSpPr/>
        <p:nvPr/>
      </p:nvGrpSpPr>
      <p:grpSpPr>
        <a:xfrm>
          <a:off x="0" y="0"/>
          <a:ext cx="0" cy="0"/>
          <a:chOff x="0" y="0"/>
          <a:chExt cx="0" cy="0"/>
        </a:xfrm>
      </p:grpSpPr>
      <p:sp>
        <p:nvSpPr>
          <p:cNvPr id="2786" name="Google Shape;2786;p46"/>
          <p:cNvSpPr txBox="1">
            <a:spLocks noGrp="1"/>
          </p:cNvSpPr>
          <p:nvPr>
            <p:ph type="title"/>
          </p:nvPr>
        </p:nvSpPr>
        <p:spPr>
          <a:xfrm>
            <a:off x="1223022" y="872100"/>
            <a:ext cx="6367800" cy="339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9700" dirty="0">
                <a:solidFill>
                  <a:schemeClr val="accent1"/>
                </a:solidFill>
              </a:rPr>
              <a:t>THANK</a:t>
            </a:r>
            <a:r>
              <a:rPr lang="en" sz="9700" dirty="0"/>
              <a:t> </a:t>
            </a:r>
            <a:r>
              <a:rPr lang="en" sz="9700" dirty="0">
                <a:solidFill>
                  <a:schemeClr val="accent2"/>
                </a:solidFill>
              </a:rPr>
              <a:t>YOU!</a:t>
            </a:r>
            <a:br>
              <a:rPr lang="en" sz="9700" dirty="0">
                <a:solidFill>
                  <a:schemeClr val="accent2"/>
                </a:solidFill>
              </a:rPr>
            </a:br>
            <a:r>
              <a:rPr lang="en" sz="9700" dirty="0">
                <a:solidFill>
                  <a:schemeClr val="tx2"/>
                </a:solidFill>
              </a:rPr>
              <a:t>QUESTIONS?</a:t>
            </a:r>
            <a:endParaRPr sz="9700" dirty="0">
              <a:solidFill>
                <a:schemeClr val="tx2"/>
              </a:solidFill>
            </a:endParaRPr>
          </a:p>
        </p:txBody>
      </p:sp>
      <p:grpSp>
        <p:nvGrpSpPr>
          <p:cNvPr id="2787" name="Google Shape;2787;p46"/>
          <p:cNvGrpSpPr/>
          <p:nvPr/>
        </p:nvGrpSpPr>
        <p:grpSpPr>
          <a:xfrm>
            <a:off x="1569250" y="2510742"/>
            <a:ext cx="253611" cy="251814"/>
            <a:chOff x="3461369" y="1048756"/>
            <a:chExt cx="253611" cy="251814"/>
          </a:xfrm>
        </p:grpSpPr>
        <p:grpSp>
          <p:nvGrpSpPr>
            <p:cNvPr id="2788" name="Google Shape;2788;p46"/>
            <p:cNvGrpSpPr/>
            <p:nvPr/>
          </p:nvGrpSpPr>
          <p:grpSpPr>
            <a:xfrm>
              <a:off x="3461369" y="1048756"/>
              <a:ext cx="253611" cy="251814"/>
              <a:chOff x="5014450" y="3083725"/>
              <a:chExt cx="109400" cy="108625"/>
            </a:xfrm>
          </p:grpSpPr>
          <p:sp>
            <p:nvSpPr>
              <p:cNvPr id="2789" name="Google Shape;2789;p46"/>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rgbClr val="FFFFFF"/>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46"/>
              <p:cNvSpPr/>
              <p:nvPr/>
            </p:nvSpPr>
            <p:spPr>
              <a:xfrm>
                <a:off x="5014450" y="3083725"/>
                <a:ext cx="109400" cy="108625"/>
              </a:xfrm>
              <a:custGeom>
                <a:avLst/>
                <a:gdLst/>
                <a:ahLst/>
                <a:cxnLst/>
                <a:rect l="l" t="t" r="r" b="b"/>
                <a:pathLst>
                  <a:path w="4376" h="4345" extrusionOk="0">
                    <a:moveTo>
                      <a:pt x="2324" y="231"/>
                    </a:moveTo>
                    <a:lnTo>
                      <a:pt x="2619" y="1312"/>
                    </a:lnTo>
                    <a:cubicBezTo>
                      <a:pt x="2686" y="1559"/>
                      <a:pt x="2862" y="1760"/>
                      <a:pt x="3098" y="1858"/>
                    </a:cubicBezTo>
                    <a:lnTo>
                      <a:pt x="4136" y="2295"/>
                    </a:lnTo>
                    <a:lnTo>
                      <a:pt x="3068" y="2517"/>
                    </a:lnTo>
                    <a:cubicBezTo>
                      <a:pt x="2765" y="2580"/>
                      <a:pt x="2516" y="2798"/>
                      <a:pt x="2414" y="3090"/>
                    </a:cubicBezTo>
                    <a:lnTo>
                      <a:pt x="2056" y="4118"/>
                    </a:lnTo>
                    <a:lnTo>
                      <a:pt x="1790" y="3096"/>
                    </a:lnTo>
                    <a:cubicBezTo>
                      <a:pt x="1712" y="2803"/>
                      <a:pt x="1502" y="2562"/>
                      <a:pt x="1221" y="2447"/>
                    </a:cubicBezTo>
                    <a:lnTo>
                      <a:pt x="250" y="2051"/>
                    </a:lnTo>
                    <a:lnTo>
                      <a:pt x="1289" y="1863"/>
                    </a:lnTo>
                    <a:cubicBezTo>
                      <a:pt x="1623" y="1803"/>
                      <a:pt x="1896" y="1563"/>
                      <a:pt x="1999" y="1240"/>
                    </a:cubicBezTo>
                    <a:lnTo>
                      <a:pt x="2324" y="231"/>
                    </a:lnTo>
                    <a:close/>
                    <a:moveTo>
                      <a:pt x="2329" y="1"/>
                    </a:moveTo>
                    <a:cubicBezTo>
                      <a:pt x="2307" y="1"/>
                      <a:pt x="2286" y="15"/>
                      <a:pt x="2279" y="37"/>
                    </a:cubicBezTo>
                    <a:lnTo>
                      <a:pt x="1902" y="1209"/>
                    </a:lnTo>
                    <a:cubicBezTo>
                      <a:pt x="1809" y="1496"/>
                      <a:pt x="1566" y="1709"/>
                      <a:pt x="1271" y="1762"/>
                    </a:cubicBezTo>
                    <a:lnTo>
                      <a:pt x="59" y="1983"/>
                    </a:lnTo>
                    <a:cubicBezTo>
                      <a:pt x="7" y="1991"/>
                      <a:pt x="0" y="2061"/>
                      <a:pt x="48" y="2080"/>
                    </a:cubicBezTo>
                    <a:lnTo>
                      <a:pt x="1183" y="2542"/>
                    </a:lnTo>
                    <a:cubicBezTo>
                      <a:pt x="1433" y="2645"/>
                      <a:pt x="1622" y="2859"/>
                      <a:pt x="1690" y="3121"/>
                    </a:cubicBezTo>
                    <a:lnTo>
                      <a:pt x="1999" y="4306"/>
                    </a:lnTo>
                    <a:cubicBezTo>
                      <a:pt x="2005" y="4328"/>
                      <a:pt x="2024" y="4344"/>
                      <a:pt x="2047" y="4345"/>
                    </a:cubicBezTo>
                    <a:lnTo>
                      <a:pt x="2048" y="4345"/>
                    </a:lnTo>
                    <a:cubicBezTo>
                      <a:pt x="2070" y="4345"/>
                      <a:pt x="2089" y="4332"/>
                      <a:pt x="2097" y="4311"/>
                    </a:cubicBezTo>
                    <a:lnTo>
                      <a:pt x="2510" y="3125"/>
                    </a:lnTo>
                    <a:cubicBezTo>
                      <a:pt x="2601" y="2866"/>
                      <a:pt x="2820" y="2674"/>
                      <a:pt x="3088" y="2618"/>
                    </a:cubicBezTo>
                    <a:lnTo>
                      <a:pt x="4319" y="2364"/>
                    </a:lnTo>
                    <a:cubicBezTo>
                      <a:pt x="4368" y="2353"/>
                      <a:pt x="4376" y="2286"/>
                      <a:pt x="4329" y="2265"/>
                    </a:cubicBezTo>
                    <a:lnTo>
                      <a:pt x="3138" y="1764"/>
                    </a:lnTo>
                    <a:cubicBezTo>
                      <a:pt x="2931" y="1679"/>
                      <a:pt x="2777" y="1502"/>
                      <a:pt x="2718" y="1286"/>
                    </a:cubicBezTo>
                    <a:lnTo>
                      <a:pt x="2378" y="39"/>
                    </a:lnTo>
                    <a:cubicBezTo>
                      <a:pt x="2372" y="18"/>
                      <a:pt x="2351" y="2"/>
                      <a:pt x="2329" y="1"/>
                    </a:cubicBezTo>
                    <a:close/>
                  </a:path>
                </a:pathLst>
              </a:custGeom>
              <a:solidFill>
                <a:srgbClr val="000000"/>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46"/>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chemeClr val="lt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2" name="Google Shape;2792;p46"/>
            <p:cNvGrpSpPr/>
            <p:nvPr/>
          </p:nvGrpSpPr>
          <p:grpSpPr>
            <a:xfrm>
              <a:off x="3461369" y="1048756"/>
              <a:ext cx="253611" cy="251814"/>
              <a:chOff x="5014450" y="3083725"/>
              <a:chExt cx="109400" cy="108625"/>
            </a:xfrm>
          </p:grpSpPr>
          <p:sp>
            <p:nvSpPr>
              <p:cNvPr id="2793" name="Google Shape;2793;p46"/>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46"/>
              <p:cNvSpPr/>
              <p:nvPr/>
            </p:nvSpPr>
            <p:spPr>
              <a:xfrm>
                <a:off x="5014450" y="3083725"/>
                <a:ext cx="109400" cy="108625"/>
              </a:xfrm>
              <a:custGeom>
                <a:avLst/>
                <a:gdLst/>
                <a:ahLst/>
                <a:cxnLst/>
                <a:rect l="l" t="t" r="r" b="b"/>
                <a:pathLst>
                  <a:path w="4376" h="4345" extrusionOk="0">
                    <a:moveTo>
                      <a:pt x="2324" y="231"/>
                    </a:moveTo>
                    <a:lnTo>
                      <a:pt x="2619" y="1312"/>
                    </a:lnTo>
                    <a:cubicBezTo>
                      <a:pt x="2686" y="1559"/>
                      <a:pt x="2862" y="1760"/>
                      <a:pt x="3098" y="1858"/>
                    </a:cubicBezTo>
                    <a:lnTo>
                      <a:pt x="4136" y="2295"/>
                    </a:lnTo>
                    <a:lnTo>
                      <a:pt x="3068" y="2517"/>
                    </a:lnTo>
                    <a:cubicBezTo>
                      <a:pt x="2765" y="2580"/>
                      <a:pt x="2516" y="2798"/>
                      <a:pt x="2414" y="3090"/>
                    </a:cubicBezTo>
                    <a:lnTo>
                      <a:pt x="2056" y="4118"/>
                    </a:lnTo>
                    <a:lnTo>
                      <a:pt x="1790" y="3096"/>
                    </a:lnTo>
                    <a:cubicBezTo>
                      <a:pt x="1712" y="2803"/>
                      <a:pt x="1502" y="2562"/>
                      <a:pt x="1221" y="2447"/>
                    </a:cubicBezTo>
                    <a:lnTo>
                      <a:pt x="250" y="2051"/>
                    </a:lnTo>
                    <a:lnTo>
                      <a:pt x="1289" y="1863"/>
                    </a:lnTo>
                    <a:cubicBezTo>
                      <a:pt x="1623" y="1803"/>
                      <a:pt x="1896" y="1563"/>
                      <a:pt x="1999" y="1240"/>
                    </a:cubicBezTo>
                    <a:lnTo>
                      <a:pt x="2324" y="231"/>
                    </a:lnTo>
                    <a:close/>
                    <a:moveTo>
                      <a:pt x="2329" y="1"/>
                    </a:moveTo>
                    <a:cubicBezTo>
                      <a:pt x="2307" y="1"/>
                      <a:pt x="2286" y="15"/>
                      <a:pt x="2279" y="37"/>
                    </a:cubicBezTo>
                    <a:lnTo>
                      <a:pt x="1902" y="1209"/>
                    </a:lnTo>
                    <a:cubicBezTo>
                      <a:pt x="1809" y="1496"/>
                      <a:pt x="1566" y="1709"/>
                      <a:pt x="1271" y="1762"/>
                    </a:cubicBezTo>
                    <a:lnTo>
                      <a:pt x="59" y="1983"/>
                    </a:lnTo>
                    <a:cubicBezTo>
                      <a:pt x="7" y="1991"/>
                      <a:pt x="0" y="2061"/>
                      <a:pt x="48" y="2080"/>
                    </a:cubicBezTo>
                    <a:lnTo>
                      <a:pt x="1183" y="2542"/>
                    </a:lnTo>
                    <a:cubicBezTo>
                      <a:pt x="1433" y="2645"/>
                      <a:pt x="1622" y="2859"/>
                      <a:pt x="1690" y="3121"/>
                    </a:cubicBezTo>
                    <a:lnTo>
                      <a:pt x="1999" y="4306"/>
                    </a:lnTo>
                    <a:cubicBezTo>
                      <a:pt x="2005" y="4328"/>
                      <a:pt x="2024" y="4344"/>
                      <a:pt x="2047" y="4345"/>
                    </a:cubicBezTo>
                    <a:lnTo>
                      <a:pt x="2048" y="4345"/>
                    </a:lnTo>
                    <a:cubicBezTo>
                      <a:pt x="2070" y="4345"/>
                      <a:pt x="2089" y="4332"/>
                      <a:pt x="2097" y="4311"/>
                    </a:cubicBezTo>
                    <a:lnTo>
                      <a:pt x="2510" y="3125"/>
                    </a:lnTo>
                    <a:cubicBezTo>
                      <a:pt x="2601" y="2866"/>
                      <a:pt x="2820" y="2674"/>
                      <a:pt x="3088" y="2618"/>
                    </a:cubicBezTo>
                    <a:lnTo>
                      <a:pt x="4319" y="2364"/>
                    </a:lnTo>
                    <a:cubicBezTo>
                      <a:pt x="4368" y="2353"/>
                      <a:pt x="4376" y="2286"/>
                      <a:pt x="4329" y="2265"/>
                    </a:cubicBezTo>
                    <a:lnTo>
                      <a:pt x="3138" y="1764"/>
                    </a:lnTo>
                    <a:cubicBezTo>
                      <a:pt x="2931" y="1679"/>
                      <a:pt x="2777" y="1502"/>
                      <a:pt x="2718" y="1286"/>
                    </a:cubicBezTo>
                    <a:lnTo>
                      <a:pt x="2378" y="39"/>
                    </a:lnTo>
                    <a:cubicBezTo>
                      <a:pt x="2372" y="18"/>
                      <a:pt x="2351" y="2"/>
                      <a:pt x="23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46"/>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96" name="Google Shape;2796;p46"/>
          <p:cNvGrpSpPr/>
          <p:nvPr/>
        </p:nvGrpSpPr>
        <p:grpSpPr>
          <a:xfrm>
            <a:off x="7533969" y="1374631"/>
            <a:ext cx="253611" cy="251814"/>
            <a:chOff x="3461369" y="1048756"/>
            <a:chExt cx="253611" cy="251814"/>
          </a:xfrm>
        </p:grpSpPr>
        <p:grpSp>
          <p:nvGrpSpPr>
            <p:cNvPr id="2797" name="Google Shape;2797;p46"/>
            <p:cNvGrpSpPr/>
            <p:nvPr/>
          </p:nvGrpSpPr>
          <p:grpSpPr>
            <a:xfrm>
              <a:off x="3461369" y="1048756"/>
              <a:ext cx="253611" cy="251814"/>
              <a:chOff x="5014450" y="3083725"/>
              <a:chExt cx="109400" cy="108625"/>
            </a:xfrm>
          </p:grpSpPr>
          <p:sp>
            <p:nvSpPr>
              <p:cNvPr id="2798" name="Google Shape;2798;p46"/>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rgbClr val="FFFFFF"/>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46"/>
              <p:cNvSpPr/>
              <p:nvPr/>
            </p:nvSpPr>
            <p:spPr>
              <a:xfrm>
                <a:off x="5014450" y="3083725"/>
                <a:ext cx="109400" cy="108625"/>
              </a:xfrm>
              <a:custGeom>
                <a:avLst/>
                <a:gdLst/>
                <a:ahLst/>
                <a:cxnLst/>
                <a:rect l="l" t="t" r="r" b="b"/>
                <a:pathLst>
                  <a:path w="4376" h="4345" extrusionOk="0">
                    <a:moveTo>
                      <a:pt x="2324" y="231"/>
                    </a:moveTo>
                    <a:lnTo>
                      <a:pt x="2619" y="1312"/>
                    </a:lnTo>
                    <a:cubicBezTo>
                      <a:pt x="2686" y="1559"/>
                      <a:pt x="2862" y="1760"/>
                      <a:pt x="3098" y="1858"/>
                    </a:cubicBezTo>
                    <a:lnTo>
                      <a:pt x="4136" y="2295"/>
                    </a:lnTo>
                    <a:lnTo>
                      <a:pt x="3068" y="2517"/>
                    </a:lnTo>
                    <a:cubicBezTo>
                      <a:pt x="2765" y="2580"/>
                      <a:pt x="2516" y="2798"/>
                      <a:pt x="2414" y="3090"/>
                    </a:cubicBezTo>
                    <a:lnTo>
                      <a:pt x="2056" y="4118"/>
                    </a:lnTo>
                    <a:lnTo>
                      <a:pt x="1790" y="3096"/>
                    </a:lnTo>
                    <a:cubicBezTo>
                      <a:pt x="1712" y="2803"/>
                      <a:pt x="1502" y="2562"/>
                      <a:pt x="1221" y="2447"/>
                    </a:cubicBezTo>
                    <a:lnTo>
                      <a:pt x="250" y="2051"/>
                    </a:lnTo>
                    <a:lnTo>
                      <a:pt x="1289" y="1863"/>
                    </a:lnTo>
                    <a:cubicBezTo>
                      <a:pt x="1623" y="1803"/>
                      <a:pt x="1896" y="1563"/>
                      <a:pt x="1999" y="1240"/>
                    </a:cubicBezTo>
                    <a:lnTo>
                      <a:pt x="2324" y="231"/>
                    </a:lnTo>
                    <a:close/>
                    <a:moveTo>
                      <a:pt x="2329" y="1"/>
                    </a:moveTo>
                    <a:cubicBezTo>
                      <a:pt x="2307" y="1"/>
                      <a:pt x="2286" y="15"/>
                      <a:pt x="2279" y="37"/>
                    </a:cubicBezTo>
                    <a:lnTo>
                      <a:pt x="1902" y="1209"/>
                    </a:lnTo>
                    <a:cubicBezTo>
                      <a:pt x="1809" y="1496"/>
                      <a:pt x="1566" y="1709"/>
                      <a:pt x="1271" y="1762"/>
                    </a:cubicBezTo>
                    <a:lnTo>
                      <a:pt x="59" y="1983"/>
                    </a:lnTo>
                    <a:cubicBezTo>
                      <a:pt x="7" y="1991"/>
                      <a:pt x="0" y="2061"/>
                      <a:pt x="48" y="2080"/>
                    </a:cubicBezTo>
                    <a:lnTo>
                      <a:pt x="1183" y="2542"/>
                    </a:lnTo>
                    <a:cubicBezTo>
                      <a:pt x="1433" y="2645"/>
                      <a:pt x="1622" y="2859"/>
                      <a:pt x="1690" y="3121"/>
                    </a:cubicBezTo>
                    <a:lnTo>
                      <a:pt x="1999" y="4306"/>
                    </a:lnTo>
                    <a:cubicBezTo>
                      <a:pt x="2005" y="4328"/>
                      <a:pt x="2024" y="4344"/>
                      <a:pt x="2047" y="4345"/>
                    </a:cubicBezTo>
                    <a:lnTo>
                      <a:pt x="2048" y="4345"/>
                    </a:lnTo>
                    <a:cubicBezTo>
                      <a:pt x="2070" y="4345"/>
                      <a:pt x="2089" y="4332"/>
                      <a:pt x="2097" y="4311"/>
                    </a:cubicBezTo>
                    <a:lnTo>
                      <a:pt x="2510" y="3125"/>
                    </a:lnTo>
                    <a:cubicBezTo>
                      <a:pt x="2601" y="2866"/>
                      <a:pt x="2820" y="2674"/>
                      <a:pt x="3088" y="2618"/>
                    </a:cubicBezTo>
                    <a:lnTo>
                      <a:pt x="4319" y="2364"/>
                    </a:lnTo>
                    <a:cubicBezTo>
                      <a:pt x="4368" y="2353"/>
                      <a:pt x="4376" y="2286"/>
                      <a:pt x="4329" y="2265"/>
                    </a:cubicBezTo>
                    <a:lnTo>
                      <a:pt x="3138" y="1764"/>
                    </a:lnTo>
                    <a:cubicBezTo>
                      <a:pt x="2931" y="1679"/>
                      <a:pt x="2777" y="1502"/>
                      <a:pt x="2718" y="1286"/>
                    </a:cubicBezTo>
                    <a:lnTo>
                      <a:pt x="2378" y="39"/>
                    </a:lnTo>
                    <a:cubicBezTo>
                      <a:pt x="2372" y="18"/>
                      <a:pt x="2351" y="2"/>
                      <a:pt x="2329" y="1"/>
                    </a:cubicBezTo>
                    <a:close/>
                  </a:path>
                </a:pathLst>
              </a:custGeom>
              <a:solidFill>
                <a:srgbClr val="000000"/>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46"/>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chemeClr val="lt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1" name="Google Shape;2801;p46"/>
            <p:cNvGrpSpPr/>
            <p:nvPr/>
          </p:nvGrpSpPr>
          <p:grpSpPr>
            <a:xfrm>
              <a:off x="3461369" y="1048756"/>
              <a:ext cx="253611" cy="251814"/>
              <a:chOff x="5014450" y="3083725"/>
              <a:chExt cx="109400" cy="108625"/>
            </a:xfrm>
          </p:grpSpPr>
          <p:sp>
            <p:nvSpPr>
              <p:cNvPr id="2802" name="Google Shape;2802;p46"/>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46"/>
              <p:cNvSpPr/>
              <p:nvPr/>
            </p:nvSpPr>
            <p:spPr>
              <a:xfrm>
                <a:off x="5014450" y="3083725"/>
                <a:ext cx="109400" cy="108625"/>
              </a:xfrm>
              <a:custGeom>
                <a:avLst/>
                <a:gdLst/>
                <a:ahLst/>
                <a:cxnLst/>
                <a:rect l="l" t="t" r="r" b="b"/>
                <a:pathLst>
                  <a:path w="4376" h="4345" extrusionOk="0">
                    <a:moveTo>
                      <a:pt x="2324" y="231"/>
                    </a:moveTo>
                    <a:lnTo>
                      <a:pt x="2619" y="1312"/>
                    </a:lnTo>
                    <a:cubicBezTo>
                      <a:pt x="2686" y="1559"/>
                      <a:pt x="2862" y="1760"/>
                      <a:pt x="3098" y="1858"/>
                    </a:cubicBezTo>
                    <a:lnTo>
                      <a:pt x="4136" y="2295"/>
                    </a:lnTo>
                    <a:lnTo>
                      <a:pt x="3068" y="2517"/>
                    </a:lnTo>
                    <a:cubicBezTo>
                      <a:pt x="2765" y="2580"/>
                      <a:pt x="2516" y="2798"/>
                      <a:pt x="2414" y="3090"/>
                    </a:cubicBezTo>
                    <a:lnTo>
                      <a:pt x="2056" y="4118"/>
                    </a:lnTo>
                    <a:lnTo>
                      <a:pt x="1790" y="3096"/>
                    </a:lnTo>
                    <a:cubicBezTo>
                      <a:pt x="1712" y="2803"/>
                      <a:pt x="1502" y="2562"/>
                      <a:pt x="1221" y="2447"/>
                    </a:cubicBezTo>
                    <a:lnTo>
                      <a:pt x="250" y="2051"/>
                    </a:lnTo>
                    <a:lnTo>
                      <a:pt x="1289" y="1863"/>
                    </a:lnTo>
                    <a:cubicBezTo>
                      <a:pt x="1623" y="1803"/>
                      <a:pt x="1896" y="1563"/>
                      <a:pt x="1999" y="1240"/>
                    </a:cubicBezTo>
                    <a:lnTo>
                      <a:pt x="2324" y="231"/>
                    </a:lnTo>
                    <a:close/>
                    <a:moveTo>
                      <a:pt x="2329" y="1"/>
                    </a:moveTo>
                    <a:cubicBezTo>
                      <a:pt x="2307" y="1"/>
                      <a:pt x="2286" y="15"/>
                      <a:pt x="2279" y="37"/>
                    </a:cubicBezTo>
                    <a:lnTo>
                      <a:pt x="1902" y="1209"/>
                    </a:lnTo>
                    <a:cubicBezTo>
                      <a:pt x="1809" y="1496"/>
                      <a:pt x="1566" y="1709"/>
                      <a:pt x="1271" y="1762"/>
                    </a:cubicBezTo>
                    <a:lnTo>
                      <a:pt x="59" y="1983"/>
                    </a:lnTo>
                    <a:cubicBezTo>
                      <a:pt x="7" y="1991"/>
                      <a:pt x="0" y="2061"/>
                      <a:pt x="48" y="2080"/>
                    </a:cubicBezTo>
                    <a:lnTo>
                      <a:pt x="1183" y="2542"/>
                    </a:lnTo>
                    <a:cubicBezTo>
                      <a:pt x="1433" y="2645"/>
                      <a:pt x="1622" y="2859"/>
                      <a:pt x="1690" y="3121"/>
                    </a:cubicBezTo>
                    <a:lnTo>
                      <a:pt x="1999" y="4306"/>
                    </a:lnTo>
                    <a:cubicBezTo>
                      <a:pt x="2005" y="4328"/>
                      <a:pt x="2024" y="4344"/>
                      <a:pt x="2047" y="4345"/>
                    </a:cubicBezTo>
                    <a:lnTo>
                      <a:pt x="2048" y="4345"/>
                    </a:lnTo>
                    <a:cubicBezTo>
                      <a:pt x="2070" y="4345"/>
                      <a:pt x="2089" y="4332"/>
                      <a:pt x="2097" y="4311"/>
                    </a:cubicBezTo>
                    <a:lnTo>
                      <a:pt x="2510" y="3125"/>
                    </a:lnTo>
                    <a:cubicBezTo>
                      <a:pt x="2601" y="2866"/>
                      <a:pt x="2820" y="2674"/>
                      <a:pt x="3088" y="2618"/>
                    </a:cubicBezTo>
                    <a:lnTo>
                      <a:pt x="4319" y="2364"/>
                    </a:lnTo>
                    <a:cubicBezTo>
                      <a:pt x="4368" y="2353"/>
                      <a:pt x="4376" y="2286"/>
                      <a:pt x="4329" y="2265"/>
                    </a:cubicBezTo>
                    <a:lnTo>
                      <a:pt x="3138" y="1764"/>
                    </a:lnTo>
                    <a:cubicBezTo>
                      <a:pt x="2931" y="1679"/>
                      <a:pt x="2777" y="1502"/>
                      <a:pt x="2718" y="1286"/>
                    </a:cubicBezTo>
                    <a:lnTo>
                      <a:pt x="2378" y="39"/>
                    </a:lnTo>
                    <a:cubicBezTo>
                      <a:pt x="2372" y="18"/>
                      <a:pt x="2351" y="2"/>
                      <a:pt x="23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46"/>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05" name="Google Shape;2805;p46"/>
          <p:cNvGrpSpPr/>
          <p:nvPr/>
        </p:nvGrpSpPr>
        <p:grpSpPr>
          <a:xfrm rot="1799968">
            <a:off x="6990875" y="2810182"/>
            <a:ext cx="1339797" cy="979287"/>
            <a:chOff x="7384841" y="877464"/>
            <a:chExt cx="850975" cy="621996"/>
          </a:xfrm>
        </p:grpSpPr>
        <p:grpSp>
          <p:nvGrpSpPr>
            <p:cNvPr id="2806" name="Google Shape;2806;p46"/>
            <p:cNvGrpSpPr/>
            <p:nvPr/>
          </p:nvGrpSpPr>
          <p:grpSpPr>
            <a:xfrm>
              <a:off x="7384841" y="877464"/>
              <a:ext cx="850975" cy="621996"/>
              <a:chOff x="1594225" y="4637000"/>
              <a:chExt cx="396725" cy="289975"/>
            </a:xfrm>
          </p:grpSpPr>
          <p:sp>
            <p:nvSpPr>
              <p:cNvPr id="2807" name="Google Shape;2807;p46"/>
              <p:cNvSpPr/>
              <p:nvPr/>
            </p:nvSpPr>
            <p:spPr>
              <a:xfrm>
                <a:off x="1594225" y="4637000"/>
                <a:ext cx="396725" cy="289975"/>
              </a:xfrm>
              <a:custGeom>
                <a:avLst/>
                <a:gdLst/>
                <a:ahLst/>
                <a:cxnLst/>
                <a:rect l="l" t="t" r="r" b="b"/>
                <a:pathLst>
                  <a:path w="15869" h="11599" extrusionOk="0">
                    <a:moveTo>
                      <a:pt x="7747" y="102"/>
                    </a:moveTo>
                    <a:cubicBezTo>
                      <a:pt x="7941" y="102"/>
                      <a:pt x="8102" y="246"/>
                      <a:pt x="8122" y="438"/>
                    </a:cubicBezTo>
                    <a:cubicBezTo>
                      <a:pt x="8143" y="630"/>
                      <a:pt x="8017" y="806"/>
                      <a:pt x="7828" y="847"/>
                    </a:cubicBezTo>
                    <a:cubicBezTo>
                      <a:pt x="7805" y="852"/>
                      <a:pt x="7788" y="872"/>
                      <a:pt x="7788" y="896"/>
                    </a:cubicBezTo>
                    <a:lnTo>
                      <a:pt x="7788" y="2433"/>
                    </a:lnTo>
                    <a:cubicBezTo>
                      <a:pt x="7788" y="2446"/>
                      <a:pt x="7793" y="2459"/>
                      <a:pt x="7803" y="2469"/>
                    </a:cubicBezTo>
                    <a:cubicBezTo>
                      <a:pt x="7812" y="2478"/>
                      <a:pt x="7825" y="2484"/>
                      <a:pt x="7840" y="2484"/>
                    </a:cubicBezTo>
                    <a:cubicBezTo>
                      <a:pt x="7873" y="2484"/>
                      <a:pt x="7904" y="2484"/>
                      <a:pt x="7932" y="2484"/>
                    </a:cubicBezTo>
                    <a:cubicBezTo>
                      <a:pt x="7981" y="2484"/>
                      <a:pt x="8025" y="2484"/>
                      <a:pt x="8068" y="2487"/>
                    </a:cubicBezTo>
                    <a:cubicBezTo>
                      <a:pt x="8136" y="2489"/>
                      <a:pt x="8205" y="2494"/>
                      <a:pt x="8273" y="2500"/>
                    </a:cubicBezTo>
                    <a:cubicBezTo>
                      <a:pt x="9021" y="2567"/>
                      <a:pt x="9738" y="2837"/>
                      <a:pt x="10346" y="3279"/>
                    </a:cubicBezTo>
                    <a:cubicBezTo>
                      <a:pt x="10935" y="3710"/>
                      <a:pt x="11388" y="4285"/>
                      <a:pt x="11654" y="4940"/>
                    </a:cubicBezTo>
                    <a:cubicBezTo>
                      <a:pt x="11697" y="5046"/>
                      <a:pt x="11737" y="5159"/>
                      <a:pt x="11771" y="5274"/>
                    </a:cubicBezTo>
                    <a:cubicBezTo>
                      <a:pt x="11778" y="5296"/>
                      <a:pt x="11797" y="5310"/>
                      <a:pt x="11819" y="5310"/>
                    </a:cubicBezTo>
                    <a:lnTo>
                      <a:pt x="11827" y="5310"/>
                    </a:lnTo>
                    <a:cubicBezTo>
                      <a:pt x="11859" y="5312"/>
                      <a:pt x="11891" y="5318"/>
                      <a:pt x="11921" y="5327"/>
                    </a:cubicBezTo>
                    <a:cubicBezTo>
                      <a:pt x="11939" y="5333"/>
                      <a:pt x="11959" y="5339"/>
                      <a:pt x="11981" y="5346"/>
                    </a:cubicBezTo>
                    <a:lnTo>
                      <a:pt x="12052" y="5369"/>
                    </a:lnTo>
                    <a:lnTo>
                      <a:pt x="12096" y="5385"/>
                    </a:lnTo>
                    <a:lnTo>
                      <a:pt x="12131" y="5396"/>
                    </a:lnTo>
                    <a:lnTo>
                      <a:pt x="12192" y="5416"/>
                    </a:lnTo>
                    <a:lnTo>
                      <a:pt x="12216" y="5425"/>
                    </a:lnTo>
                    <a:lnTo>
                      <a:pt x="12293" y="5452"/>
                    </a:lnTo>
                    <a:lnTo>
                      <a:pt x="12299" y="5453"/>
                    </a:lnTo>
                    <a:cubicBezTo>
                      <a:pt x="12404" y="5489"/>
                      <a:pt x="12509" y="5528"/>
                      <a:pt x="12614" y="5566"/>
                    </a:cubicBezTo>
                    <a:lnTo>
                      <a:pt x="12617" y="5568"/>
                    </a:lnTo>
                    <a:cubicBezTo>
                      <a:pt x="13177" y="5773"/>
                      <a:pt x="13981" y="6104"/>
                      <a:pt x="14634" y="6503"/>
                    </a:cubicBezTo>
                    <a:cubicBezTo>
                      <a:pt x="15383" y="6960"/>
                      <a:pt x="15762" y="7400"/>
                      <a:pt x="15762" y="7808"/>
                    </a:cubicBezTo>
                    <a:cubicBezTo>
                      <a:pt x="15762" y="8754"/>
                      <a:pt x="14952" y="9415"/>
                      <a:pt x="14469" y="9725"/>
                    </a:cubicBezTo>
                    <a:cubicBezTo>
                      <a:pt x="14444" y="9742"/>
                      <a:pt x="14415" y="9760"/>
                      <a:pt x="14381" y="9780"/>
                    </a:cubicBezTo>
                    <a:lnTo>
                      <a:pt x="14369" y="9787"/>
                    </a:lnTo>
                    <a:cubicBezTo>
                      <a:pt x="14343" y="9804"/>
                      <a:pt x="14315" y="9820"/>
                      <a:pt x="14286" y="9836"/>
                    </a:cubicBezTo>
                    <a:lnTo>
                      <a:pt x="14278" y="9842"/>
                    </a:lnTo>
                    <a:lnTo>
                      <a:pt x="14266" y="9849"/>
                    </a:lnTo>
                    <a:cubicBezTo>
                      <a:pt x="14240" y="9864"/>
                      <a:pt x="14213" y="9879"/>
                      <a:pt x="14185" y="9894"/>
                    </a:cubicBezTo>
                    <a:lnTo>
                      <a:pt x="14175" y="9900"/>
                    </a:lnTo>
                    <a:lnTo>
                      <a:pt x="14157" y="9909"/>
                    </a:lnTo>
                    <a:cubicBezTo>
                      <a:pt x="14131" y="9924"/>
                      <a:pt x="14106" y="9937"/>
                      <a:pt x="14080" y="9950"/>
                    </a:cubicBezTo>
                    <a:lnTo>
                      <a:pt x="14068" y="9957"/>
                    </a:lnTo>
                    <a:lnTo>
                      <a:pt x="14044" y="9970"/>
                    </a:lnTo>
                    <a:cubicBezTo>
                      <a:pt x="14020" y="9983"/>
                      <a:pt x="13994" y="9995"/>
                      <a:pt x="13969" y="10007"/>
                    </a:cubicBezTo>
                    <a:lnTo>
                      <a:pt x="13956" y="10014"/>
                    </a:lnTo>
                    <a:cubicBezTo>
                      <a:pt x="13946" y="10019"/>
                      <a:pt x="13937" y="10024"/>
                      <a:pt x="13927" y="10028"/>
                    </a:cubicBezTo>
                    <a:cubicBezTo>
                      <a:pt x="13902" y="10040"/>
                      <a:pt x="13878" y="10052"/>
                      <a:pt x="13852" y="10063"/>
                    </a:cubicBezTo>
                    <a:lnTo>
                      <a:pt x="13842" y="10069"/>
                    </a:lnTo>
                    <a:lnTo>
                      <a:pt x="13804" y="10086"/>
                    </a:lnTo>
                    <a:cubicBezTo>
                      <a:pt x="13780" y="10097"/>
                      <a:pt x="13755" y="10108"/>
                      <a:pt x="13731" y="10119"/>
                    </a:cubicBezTo>
                    <a:lnTo>
                      <a:pt x="13725" y="10122"/>
                    </a:lnTo>
                    <a:lnTo>
                      <a:pt x="13678" y="10143"/>
                    </a:lnTo>
                    <a:cubicBezTo>
                      <a:pt x="13654" y="10152"/>
                      <a:pt x="13629" y="10163"/>
                      <a:pt x="13605" y="10174"/>
                    </a:cubicBezTo>
                    <a:lnTo>
                      <a:pt x="13600" y="10175"/>
                    </a:lnTo>
                    <a:lnTo>
                      <a:pt x="13547" y="10198"/>
                    </a:lnTo>
                    <a:cubicBezTo>
                      <a:pt x="13523" y="10208"/>
                      <a:pt x="13498" y="10218"/>
                      <a:pt x="13474" y="10228"/>
                    </a:cubicBezTo>
                    <a:lnTo>
                      <a:pt x="13471" y="10228"/>
                    </a:lnTo>
                    <a:lnTo>
                      <a:pt x="13411" y="10252"/>
                    </a:lnTo>
                    <a:cubicBezTo>
                      <a:pt x="13387" y="10260"/>
                      <a:pt x="13363" y="10270"/>
                      <a:pt x="13338" y="10280"/>
                    </a:cubicBezTo>
                    <a:cubicBezTo>
                      <a:pt x="13315" y="10288"/>
                      <a:pt x="13293" y="10296"/>
                      <a:pt x="13271" y="10304"/>
                    </a:cubicBezTo>
                    <a:cubicBezTo>
                      <a:pt x="13247" y="10313"/>
                      <a:pt x="13221" y="10322"/>
                      <a:pt x="13196" y="10331"/>
                    </a:cubicBezTo>
                    <a:lnTo>
                      <a:pt x="13125" y="10355"/>
                    </a:lnTo>
                    <a:lnTo>
                      <a:pt x="13051" y="10381"/>
                    </a:lnTo>
                    <a:cubicBezTo>
                      <a:pt x="13025" y="10389"/>
                      <a:pt x="13000" y="10397"/>
                      <a:pt x="12975" y="10406"/>
                    </a:cubicBezTo>
                    <a:cubicBezTo>
                      <a:pt x="12950" y="10414"/>
                      <a:pt x="12924" y="10421"/>
                      <a:pt x="12899" y="10430"/>
                    </a:cubicBezTo>
                    <a:cubicBezTo>
                      <a:pt x="12873" y="10438"/>
                      <a:pt x="12846" y="10446"/>
                      <a:pt x="12820" y="10454"/>
                    </a:cubicBezTo>
                    <a:cubicBezTo>
                      <a:pt x="12795" y="10462"/>
                      <a:pt x="12769" y="10470"/>
                      <a:pt x="12743" y="10477"/>
                    </a:cubicBezTo>
                    <a:cubicBezTo>
                      <a:pt x="12715" y="10485"/>
                      <a:pt x="12688" y="10494"/>
                      <a:pt x="12660" y="10501"/>
                    </a:cubicBezTo>
                    <a:lnTo>
                      <a:pt x="12581" y="10524"/>
                    </a:lnTo>
                    <a:cubicBezTo>
                      <a:pt x="12553" y="10531"/>
                      <a:pt x="12524" y="10539"/>
                      <a:pt x="12495" y="10546"/>
                    </a:cubicBezTo>
                    <a:lnTo>
                      <a:pt x="12415" y="10568"/>
                    </a:lnTo>
                    <a:lnTo>
                      <a:pt x="12326" y="10590"/>
                    </a:lnTo>
                    <a:lnTo>
                      <a:pt x="12243" y="10610"/>
                    </a:lnTo>
                    <a:cubicBezTo>
                      <a:pt x="12212" y="10617"/>
                      <a:pt x="12182" y="10625"/>
                      <a:pt x="12150" y="10632"/>
                    </a:cubicBezTo>
                    <a:cubicBezTo>
                      <a:pt x="12123" y="10639"/>
                      <a:pt x="12094" y="10645"/>
                      <a:pt x="12066" y="10651"/>
                    </a:cubicBezTo>
                    <a:cubicBezTo>
                      <a:pt x="12034" y="10658"/>
                      <a:pt x="12003" y="10665"/>
                      <a:pt x="11970" y="10673"/>
                    </a:cubicBezTo>
                    <a:lnTo>
                      <a:pt x="11884" y="10691"/>
                    </a:lnTo>
                    <a:cubicBezTo>
                      <a:pt x="11851" y="10698"/>
                      <a:pt x="11817" y="10704"/>
                      <a:pt x="11785" y="10711"/>
                    </a:cubicBezTo>
                    <a:cubicBezTo>
                      <a:pt x="11755" y="10717"/>
                      <a:pt x="11726" y="10723"/>
                      <a:pt x="11696" y="10728"/>
                    </a:cubicBezTo>
                    <a:cubicBezTo>
                      <a:pt x="11662" y="10735"/>
                      <a:pt x="11627" y="10741"/>
                      <a:pt x="11593" y="10748"/>
                    </a:cubicBezTo>
                    <a:lnTo>
                      <a:pt x="11589" y="10748"/>
                    </a:lnTo>
                    <a:lnTo>
                      <a:pt x="11504" y="10764"/>
                    </a:lnTo>
                    <a:lnTo>
                      <a:pt x="11395" y="10782"/>
                    </a:lnTo>
                    <a:lnTo>
                      <a:pt x="11305" y="10798"/>
                    </a:lnTo>
                    <a:cubicBezTo>
                      <a:pt x="11269" y="10804"/>
                      <a:pt x="11232" y="10810"/>
                      <a:pt x="11195" y="10816"/>
                    </a:cubicBezTo>
                    <a:lnTo>
                      <a:pt x="11178" y="10818"/>
                    </a:lnTo>
                    <a:cubicBezTo>
                      <a:pt x="11153" y="10822"/>
                      <a:pt x="11127" y="10825"/>
                      <a:pt x="11102" y="10829"/>
                    </a:cubicBezTo>
                    <a:lnTo>
                      <a:pt x="10993" y="10846"/>
                    </a:lnTo>
                    <a:lnTo>
                      <a:pt x="10972" y="10848"/>
                    </a:lnTo>
                    <a:lnTo>
                      <a:pt x="10893" y="10859"/>
                    </a:lnTo>
                    <a:lnTo>
                      <a:pt x="10778" y="10875"/>
                    </a:lnTo>
                    <a:lnTo>
                      <a:pt x="10757" y="10877"/>
                    </a:lnTo>
                    <a:lnTo>
                      <a:pt x="10678" y="10888"/>
                    </a:lnTo>
                    <a:cubicBezTo>
                      <a:pt x="10641" y="10891"/>
                      <a:pt x="10603" y="10896"/>
                      <a:pt x="10567" y="10900"/>
                    </a:cubicBezTo>
                    <a:lnTo>
                      <a:pt x="10536" y="10903"/>
                    </a:lnTo>
                    <a:cubicBezTo>
                      <a:pt x="10510" y="10907"/>
                      <a:pt x="10483" y="10911"/>
                      <a:pt x="10457" y="10913"/>
                    </a:cubicBezTo>
                    <a:cubicBezTo>
                      <a:pt x="10424" y="10917"/>
                      <a:pt x="10391" y="10920"/>
                      <a:pt x="10357" y="10924"/>
                    </a:cubicBezTo>
                    <a:lnTo>
                      <a:pt x="10309" y="10929"/>
                    </a:lnTo>
                    <a:cubicBezTo>
                      <a:pt x="10284" y="10931"/>
                      <a:pt x="10257" y="10934"/>
                      <a:pt x="10231" y="10937"/>
                    </a:cubicBezTo>
                    <a:lnTo>
                      <a:pt x="10123" y="10947"/>
                    </a:lnTo>
                    <a:lnTo>
                      <a:pt x="10077" y="10950"/>
                    </a:lnTo>
                    <a:lnTo>
                      <a:pt x="10000" y="10958"/>
                    </a:lnTo>
                    <a:cubicBezTo>
                      <a:pt x="9964" y="10961"/>
                      <a:pt x="9928" y="10964"/>
                      <a:pt x="9891" y="10967"/>
                    </a:cubicBezTo>
                    <a:lnTo>
                      <a:pt x="9869" y="10968"/>
                    </a:lnTo>
                    <a:lnTo>
                      <a:pt x="9838" y="10971"/>
                    </a:lnTo>
                    <a:lnTo>
                      <a:pt x="9762" y="10977"/>
                    </a:lnTo>
                    <a:lnTo>
                      <a:pt x="9699" y="10982"/>
                    </a:lnTo>
                    <a:lnTo>
                      <a:pt x="9672" y="10983"/>
                    </a:lnTo>
                    <a:cubicBezTo>
                      <a:pt x="9665" y="10984"/>
                      <a:pt x="9657" y="10985"/>
                      <a:pt x="9651" y="10990"/>
                    </a:cubicBezTo>
                    <a:cubicBezTo>
                      <a:pt x="9609" y="11013"/>
                      <a:pt x="9573" y="11032"/>
                      <a:pt x="9536" y="11051"/>
                    </a:cubicBezTo>
                    <a:cubicBezTo>
                      <a:pt x="9149" y="11254"/>
                      <a:pt x="8557" y="11496"/>
                      <a:pt x="7935" y="11496"/>
                    </a:cubicBezTo>
                    <a:lnTo>
                      <a:pt x="7931" y="11496"/>
                    </a:lnTo>
                    <a:cubicBezTo>
                      <a:pt x="7863" y="11496"/>
                      <a:pt x="7791" y="11492"/>
                      <a:pt x="7703" y="11484"/>
                    </a:cubicBezTo>
                    <a:cubicBezTo>
                      <a:pt x="7686" y="11483"/>
                      <a:pt x="7670" y="11480"/>
                      <a:pt x="7654" y="11479"/>
                    </a:cubicBezTo>
                    <a:lnTo>
                      <a:pt x="7640" y="11477"/>
                    </a:lnTo>
                    <a:cubicBezTo>
                      <a:pt x="7579" y="11470"/>
                      <a:pt x="7518" y="11461"/>
                      <a:pt x="7459" y="11450"/>
                    </a:cubicBezTo>
                    <a:lnTo>
                      <a:pt x="7441" y="11448"/>
                    </a:lnTo>
                    <a:lnTo>
                      <a:pt x="7417" y="11443"/>
                    </a:lnTo>
                    <a:cubicBezTo>
                      <a:pt x="7264" y="11413"/>
                      <a:pt x="7114" y="11372"/>
                      <a:pt x="6966" y="11323"/>
                    </a:cubicBezTo>
                    <a:cubicBezTo>
                      <a:pt x="6706" y="11234"/>
                      <a:pt x="6455" y="11122"/>
                      <a:pt x="6216" y="10989"/>
                    </a:cubicBezTo>
                    <a:cubicBezTo>
                      <a:pt x="6210" y="10985"/>
                      <a:pt x="6203" y="10983"/>
                      <a:pt x="6194" y="10982"/>
                    </a:cubicBezTo>
                    <a:cubicBezTo>
                      <a:pt x="4380" y="10855"/>
                      <a:pt x="2923" y="10521"/>
                      <a:pt x="1867" y="9990"/>
                    </a:cubicBezTo>
                    <a:cubicBezTo>
                      <a:pt x="789" y="9449"/>
                      <a:pt x="372" y="8823"/>
                      <a:pt x="210" y="8392"/>
                    </a:cubicBezTo>
                    <a:cubicBezTo>
                      <a:pt x="202" y="8370"/>
                      <a:pt x="195" y="8347"/>
                      <a:pt x="188" y="8325"/>
                    </a:cubicBezTo>
                    <a:cubicBezTo>
                      <a:pt x="159" y="8239"/>
                      <a:pt x="137" y="8151"/>
                      <a:pt x="123" y="8061"/>
                    </a:cubicBezTo>
                    <a:cubicBezTo>
                      <a:pt x="119" y="8039"/>
                      <a:pt x="116" y="8017"/>
                      <a:pt x="113" y="7996"/>
                    </a:cubicBezTo>
                    <a:cubicBezTo>
                      <a:pt x="108" y="7954"/>
                      <a:pt x="105" y="7910"/>
                      <a:pt x="104" y="7868"/>
                    </a:cubicBezTo>
                    <a:cubicBezTo>
                      <a:pt x="102" y="7848"/>
                      <a:pt x="102" y="7826"/>
                      <a:pt x="102" y="7806"/>
                    </a:cubicBezTo>
                    <a:cubicBezTo>
                      <a:pt x="102" y="7773"/>
                      <a:pt x="105" y="7741"/>
                      <a:pt x="110" y="7708"/>
                    </a:cubicBezTo>
                    <a:cubicBezTo>
                      <a:pt x="114" y="7677"/>
                      <a:pt x="122" y="7645"/>
                      <a:pt x="131" y="7613"/>
                    </a:cubicBezTo>
                    <a:cubicBezTo>
                      <a:pt x="227" y="7271"/>
                      <a:pt x="580" y="6908"/>
                      <a:pt x="1176" y="6534"/>
                    </a:cubicBezTo>
                    <a:cubicBezTo>
                      <a:pt x="1623" y="6255"/>
                      <a:pt x="2196" y="5976"/>
                      <a:pt x="2879" y="5706"/>
                    </a:cubicBezTo>
                    <a:lnTo>
                      <a:pt x="2880" y="5706"/>
                    </a:lnTo>
                    <a:cubicBezTo>
                      <a:pt x="3091" y="5623"/>
                      <a:pt x="3306" y="5542"/>
                      <a:pt x="3521" y="5468"/>
                    </a:cubicBezTo>
                    <a:lnTo>
                      <a:pt x="3527" y="5465"/>
                    </a:lnTo>
                    <a:cubicBezTo>
                      <a:pt x="3568" y="5451"/>
                      <a:pt x="3607" y="5438"/>
                      <a:pt x="3644" y="5425"/>
                    </a:cubicBezTo>
                    <a:lnTo>
                      <a:pt x="3663" y="5419"/>
                    </a:lnTo>
                    <a:lnTo>
                      <a:pt x="3755" y="5387"/>
                    </a:lnTo>
                    <a:lnTo>
                      <a:pt x="3776" y="5380"/>
                    </a:lnTo>
                    <a:lnTo>
                      <a:pt x="3851" y="5355"/>
                    </a:lnTo>
                    <a:lnTo>
                      <a:pt x="3869" y="5349"/>
                    </a:lnTo>
                    <a:lnTo>
                      <a:pt x="3944" y="5326"/>
                    </a:lnTo>
                    <a:cubicBezTo>
                      <a:pt x="3974" y="5316"/>
                      <a:pt x="4005" y="5310"/>
                      <a:pt x="4038" y="5309"/>
                    </a:cubicBezTo>
                    <a:lnTo>
                      <a:pt x="4045" y="5309"/>
                    </a:lnTo>
                    <a:cubicBezTo>
                      <a:pt x="4068" y="5309"/>
                      <a:pt x="4088" y="5294"/>
                      <a:pt x="4094" y="5271"/>
                    </a:cubicBezTo>
                    <a:cubicBezTo>
                      <a:pt x="4341" y="4342"/>
                      <a:pt x="4950" y="3549"/>
                      <a:pt x="5810" y="3042"/>
                    </a:cubicBezTo>
                    <a:lnTo>
                      <a:pt x="5811" y="3042"/>
                    </a:lnTo>
                    <a:cubicBezTo>
                      <a:pt x="5882" y="3000"/>
                      <a:pt x="5959" y="2958"/>
                      <a:pt x="6044" y="2915"/>
                    </a:cubicBezTo>
                    <a:cubicBezTo>
                      <a:pt x="6052" y="2911"/>
                      <a:pt x="6062" y="2906"/>
                      <a:pt x="6070" y="2901"/>
                    </a:cubicBezTo>
                    <a:lnTo>
                      <a:pt x="6080" y="2897"/>
                    </a:lnTo>
                    <a:cubicBezTo>
                      <a:pt x="6239" y="2820"/>
                      <a:pt x="6402" y="2752"/>
                      <a:pt x="6570" y="2696"/>
                    </a:cubicBezTo>
                    <a:cubicBezTo>
                      <a:pt x="6584" y="2691"/>
                      <a:pt x="6598" y="2686"/>
                      <a:pt x="6611" y="2683"/>
                    </a:cubicBezTo>
                    <a:lnTo>
                      <a:pt x="6617" y="2680"/>
                    </a:lnTo>
                    <a:cubicBezTo>
                      <a:pt x="6710" y="2650"/>
                      <a:pt x="6793" y="2626"/>
                      <a:pt x="6870" y="2607"/>
                    </a:cubicBezTo>
                    <a:lnTo>
                      <a:pt x="6872" y="2607"/>
                    </a:lnTo>
                    <a:cubicBezTo>
                      <a:pt x="6950" y="2588"/>
                      <a:pt x="7036" y="2570"/>
                      <a:pt x="7133" y="2552"/>
                    </a:cubicBezTo>
                    <a:cubicBezTo>
                      <a:pt x="7152" y="2548"/>
                      <a:pt x="7172" y="2544"/>
                      <a:pt x="7191" y="2541"/>
                    </a:cubicBezTo>
                    <a:cubicBezTo>
                      <a:pt x="7287" y="2525"/>
                      <a:pt x="7373" y="2513"/>
                      <a:pt x="7453" y="2505"/>
                    </a:cubicBezTo>
                    <a:lnTo>
                      <a:pt x="7458" y="2505"/>
                    </a:lnTo>
                    <a:cubicBezTo>
                      <a:pt x="7515" y="2499"/>
                      <a:pt x="7578" y="2494"/>
                      <a:pt x="7660" y="2490"/>
                    </a:cubicBezTo>
                    <a:cubicBezTo>
                      <a:pt x="7686" y="2488"/>
                      <a:pt x="7708" y="2466"/>
                      <a:pt x="7708" y="2439"/>
                    </a:cubicBezTo>
                    <a:lnTo>
                      <a:pt x="7708" y="898"/>
                    </a:lnTo>
                    <a:cubicBezTo>
                      <a:pt x="7708" y="872"/>
                      <a:pt x="7691" y="852"/>
                      <a:pt x="7668" y="847"/>
                    </a:cubicBezTo>
                    <a:cubicBezTo>
                      <a:pt x="7479" y="806"/>
                      <a:pt x="7352" y="630"/>
                      <a:pt x="7372" y="438"/>
                    </a:cubicBezTo>
                    <a:cubicBezTo>
                      <a:pt x="7394" y="246"/>
                      <a:pt x="7555" y="102"/>
                      <a:pt x="7747" y="102"/>
                    </a:cubicBezTo>
                    <a:close/>
                    <a:moveTo>
                      <a:pt x="7750" y="1"/>
                    </a:moveTo>
                    <a:cubicBezTo>
                      <a:pt x="7513" y="1"/>
                      <a:pt x="7311" y="174"/>
                      <a:pt x="7276" y="408"/>
                    </a:cubicBezTo>
                    <a:cubicBezTo>
                      <a:pt x="7240" y="642"/>
                      <a:pt x="7381" y="868"/>
                      <a:pt x="7608" y="939"/>
                    </a:cubicBezTo>
                    <a:lnTo>
                      <a:pt x="7608" y="2392"/>
                    </a:lnTo>
                    <a:cubicBezTo>
                      <a:pt x="7547" y="2395"/>
                      <a:pt x="7496" y="2399"/>
                      <a:pt x="7449" y="2404"/>
                    </a:cubicBezTo>
                    <a:lnTo>
                      <a:pt x="7443" y="2404"/>
                    </a:lnTo>
                    <a:cubicBezTo>
                      <a:pt x="7363" y="2412"/>
                      <a:pt x="7275" y="2424"/>
                      <a:pt x="7176" y="2441"/>
                    </a:cubicBezTo>
                    <a:cubicBezTo>
                      <a:pt x="7156" y="2445"/>
                      <a:pt x="7137" y="2448"/>
                      <a:pt x="7116" y="2452"/>
                    </a:cubicBezTo>
                    <a:cubicBezTo>
                      <a:pt x="7018" y="2470"/>
                      <a:pt x="6930" y="2488"/>
                      <a:pt x="6849" y="2508"/>
                    </a:cubicBezTo>
                    <a:lnTo>
                      <a:pt x="6847" y="2510"/>
                    </a:lnTo>
                    <a:cubicBezTo>
                      <a:pt x="6768" y="2529"/>
                      <a:pt x="6682" y="2554"/>
                      <a:pt x="6587" y="2584"/>
                    </a:cubicBezTo>
                    <a:lnTo>
                      <a:pt x="6583" y="2587"/>
                    </a:lnTo>
                    <a:lnTo>
                      <a:pt x="6540" y="2600"/>
                    </a:lnTo>
                    <a:cubicBezTo>
                      <a:pt x="6369" y="2657"/>
                      <a:pt x="6200" y="2727"/>
                      <a:pt x="6038" y="2807"/>
                    </a:cubicBezTo>
                    <a:lnTo>
                      <a:pt x="6028" y="2811"/>
                    </a:lnTo>
                    <a:lnTo>
                      <a:pt x="6000" y="2826"/>
                    </a:lnTo>
                    <a:cubicBezTo>
                      <a:pt x="5912" y="2869"/>
                      <a:pt x="5832" y="2912"/>
                      <a:pt x="5759" y="2956"/>
                    </a:cubicBezTo>
                    <a:lnTo>
                      <a:pt x="5758" y="2956"/>
                    </a:lnTo>
                    <a:cubicBezTo>
                      <a:pt x="4888" y="3470"/>
                      <a:pt x="4266" y="4271"/>
                      <a:pt x="4005" y="5211"/>
                    </a:cubicBezTo>
                    <a:cubicBezTo>
                      <a:pt x="3974" y="5213"/>
                      <a:pt x="3944" y="5220"/>
                      <a:pt x="3914" y="5230"/>
                    </a:cubicBezTo>
                    <a:lnTo>
                      <a:pt x="3838" y="5254"/>
                    </a:lnTo>
                    <a:lnTo>
                      <a:pt x="3820" y="5260"/>
                    </a:lnTo>
                    <a:lnTo>
                      <a:pt x="3744" y="5284"/>
                    </a:lnTo>
                    <a:lnTo>
                      <a:pt x="3723" y="5291"/>
                    </a:lnTo>
                    <a:lnTo>
                      <a:pt x="3630" y="5322"/>
                    </a:lnTo>
                    <a:lnTo>
                      <a:pt x="3611" y="5330"/>
                    </a:lnTo>
                    <a:lnTo>
                      <a:pt x="3493" y="5370"/>
                    </a:lnTo>
                    <a:lnTo>
                      <a:pt x="3487" y="5373"/>
                    </a:lnTo>
                    <a:cubicBezTo>
                      <a:pt x="3271" y="5447"/>
                      <a:pt x="3053" y="5529"/>
                      <a:pt x="2842" y="5613"/>
                    </a:cubicBezTo>
                    <a:lnTo>
                      <a:pt x="2841" y="5613"/>
                    </a:lnTo>
                    <a:cubicBezTo>
                      <a:pt x="1685" y="6070"/>
                      <a:pt x="260" y="6784"/>
                      <a:pt x="33" y="7588"/>
                    </a:cubicBezTo>
                    <a:cubicBezTo>
                      <a:pt x="22" y="7623"/>
                      <a:pt x="15" y="7659"/>
                      <a:pt x="9" y="7695"/>
                    </a:cubicBezTo>
                    <a:cubicBezTo>
                      <a:pt x="3" y="7732"/>
                      <a:pt x="0" y="7770"/>
                      <a:pt x="0" y="7808"/>
                    </a:cubicBezTo>
                    <a:cubicBezTo>
                      <a:pt x="0" y="7830"/>
                      <a:pt x="0" y="7853"/>
                      <a:pt x="1" y="7874"/>
                    </a:cubicBezTo>
                    <a:cubicBezTo>
                      <a:pt x="3" y="7920"/>
                      <a:pt x="6" y="7964"/>
                      <a:pt x="12" y="8010"/>
                    </a:cubicBezTo>
                    <a:cubicBezTo>
                      <a:pt x="15" y="8033"/>
                      <a:pt x="18" y="8056"/>
                      <a:pt x="22" y="8079"/>
                    </a:cubicBezTo>
                    <a:cubicBezTo>
                      <a:pt x="37" y="8174"/>
                      <a:pt x="60" y="8266"/>
                      <a:pt x="90" y="8359"/>
                    </a:cubicBezTo>
                    <a:cubicBezTo>
                      <a:pt x="97" y="8382"/>
                      <a:pt x="106" y="8406"/>
                      <a:pt x="116" y="8428"/>
                    </a:cubicBezTo>
                    <a:cubicBezTo>
                      <a:pt x="281" y="8877"/>
                      <a:pt x="713" y="9527"/>
                      <a:pt x="1821" y="10084"/>
                    </a:cubicBezTo>
                    <a:cubicBezTo>
                      <a:pt x="2889" y="10620"/>
                      <a:pt x="4354" y="10956"/>
                      <a:pt x="6176" y="11085"/>
                    </a:cubicBezTo>
                    <a:cubicBezTo>
                      <a:pt x="6419" y="11218"/>
                      <a:pt x="6673" y="11331"/>
                      <a:pt x="6935" y="11420"/>
                    </a:cubicBezTo>
                    <a:lnTo>
                      <a:pt x="6936" y="11420"/>
                    </a:lnTo>
                    <a:cubicBezTo>
                      <a:pt x="7086" y="11472"/>
                      <a:pt x="7240" y="11513"/>
                      <a:pt x="7397" y="11543"/>
                    </a:cubicBezTo>
                    <a:lnTo>
                      <a:pt x="7424" y="11548"/>
                    </a:lnTo>
                    <a:lnTo>
                      <a:pt x="7441" y="11551"/>
                    </a:lnTo>
                    <a:cubicBezTo>
                      <a:pt x="7502" y="11562"/>
                      <a:pt x="7566" y="11572"/>
                      <a:pt x="7629" y="11579"/>
                    </a:cubicBezTo>
                    <a:lnTo>
                      <a:pt x="7643" y="11580"/>
                    </a:lnTo>
                    <a:cubicBezTo>
                      <a:pt x="7660" y="11581"/>
                      <a:pt x="7676" y="11584"/>
                      <a:pt x="7693" y="11585"/>
                    </a:cubicBezTo>
                    <a:cubicBezTo>
                      <a:pt x="7783" y="11593"/>
                      <a:pt x="7859" y="11598"/>
                      <a:pt x="7931" y="11598"/>
                    </a:cubicBezTo>
                    <a:lnTo>
                      <a:pt x="7934" y="11598"/>
                    </a:lnTo>
                    <a:cubicBezTo>
                      <a:pt x="8578" y="11598"/>
                      <a:pt x="9187" y="11351"/>
                      <a:pt x="9586" y="11140"/>
                    </a:cubicBezTo>
                    <a:cubicBezTo>
                      <a:pt x="9621" y="11122"/>
                      <a:pt x="9656" y="11103"/>
                      <a:pt x="9693" y="11083"/>
                    </a:cubicBezTo>
                    <a:lnTo>
                      <a:pt x="9709" y="11081"/>
                    </a:lnTo>
                    <a:cubicBezTo>
                      <a:pt x="9731" y="11080"/>
                      <a:pt x="9751" y="11079"/>
                      <a:pt x="9772" y="11077"/>
                    </a:cubicBezTo>
                    <a:cubicBezTo>
                      <a:pt x="9798" y="11075"/>
                      <a:pt x="9823" y="11073"/>
                      <a:pt x="9848" y="11071"/>
                    </a:cubicBezTo>
                    <a:lnTo>
                      <a:pt x="9901" y="11067"/>
                    </a:lnTo>
                    <a:cubicBezTo>
                      <a:pt x="9939" y="11063"/>
                      <a:pt x="9975" y="11061"/>
                      <a:pt x="10011" y="11057"/>
                    </a:cubicBezTo>
                    <a:lnTo>
                      <a:pt x="10089" y="11051"/>
                    </a:lnTo>
                    <a:lnTo>
                      <a:pt x="10135" y="11047"/>
                    </a:lnTo>
                    <a:cubicBezTo>
                      <a:pt x="10171" y="11043"/>
                      <a:pt x="10208" y="11041"/>
                      <a:pt x="10244" y="11037"/>
                    </a:cubicBezTo>
                    <a:cubicBezTo>
                      <a:pt x="10270" y="11033"/>
                      <a:pt x="10297" y="11031"/>
                      <a:pt x="10323" y="11029"/>
                    </a:cubicBezTo>
                    <a:lnTo>
                      <a:pt x="10370" y="11024"/>
                    </a:lnTo>
                    <a:lnTo>
                      <a:pt x="10471" y="11013"/>
                    </a:lnTo>
                    <a:lnTo>
                      <a:pt x="10550" y="11003"/>
                    </a:lnTo>
                    <a:lnTo>
                      <a:pt x="10582" y="11000"/>
                    </a:lnTo>
                    <a:lnTo>
                      <a:pt x="10692" y="10986"/>
                    </a:lnTo>
                    <a:lnTo>
                      <a:pt x="10773" y="10977"/>
                    </a:lnTo>
                    <a:lnTo>
                      <a:pt x="10793" y="10974"/>
                    </a:lnTo>
                    <a:lnTo>
                      <a:pt x="10910" y="10959"/>
                    </a:lnTo>
                    <a:lnTo>
                      <a:pt x="10990" y="10948"/>
                    </a:lnTo>
                    <a:lnTo>
                      <a:pt x="11010" y="10944"/>
                    </a:lnTo>
                    <a:cubicBezTo>
                      <a:pt x="11047" y="10940"/>
                      <a:pt x="11083" y="10935"/>
                      <a:pt x="11120" y="10929"/>
                    </a:cubicBezTo>
                    <a:cubicBezTo>
                      <a:pt x="11145" y="10925"/>
                      <a:pt x="11172" y="10922"/>
                      <a:pt x="11197" y="10917"/>
                    </a:cubicBezTo>
                    <a:lnTo>
                      <a:pt x="11214" y="10914"/>
                    </a:lnTo>
                    <a:cubicBezTo>
                      <a:pt x="11251" y="10908"/>
                      <a:pt x="11288" y="10902"/>
                      <a:pt x="11325" y="10896"/>
                    </a:cubicBezTo>
                    <a:cubicBezTo>
                      <a:pt x="11356" y="10891"/>
                      <a:pt x="11387" y="10887"/>
                      <a:pt x="11417" y="10882"/>
                    </a:cubicBezTo>
                    <a:cubicBezTo>
                      <a:pt x="11453" y="10876"/>
                      <a:pt x="11489" y="10869"/>
                      <a:pt x="11525" y="10863"/>
                    </a:cubicBezTo>
                    <a:cubicBezTo>
                      <a:pt x="11554" y="10858"/>
                      <a:pt x="11582" y="10853"/>
                      <a:pt x="11611" y="10848"/>
                    </a:cubicBezTo>
                    <a:lnTo>
                      <a:pt x="11614" y="10848"/>
                    </a:lnTo>
                    <a:cubicBezTo>
                      <a:pt x="11649" y="10841"/>
                      <a:pt x="11684" y="10835"/>
                      <a:pt x="11719" y="10828"/>
                    </a:cubicBezTo>
                    <a:lnTo>
                      <a:pt x="11808" y="10811"/>
                    </a:lnTo>
                    <a:cubicBezTo>
                      <a:pt x="11841" y="10804"/>
                      <a:pt x="11875" y="10798"/>
                      <a:pt x="11908" y="10791"/>
                    </a:cubicBezTo>
                    <a:cubicBezTo>
                      <a:pt x="11936" y="10784"/>
                      <a:pt x="11965" y="10778"/>
                      <a:pt x="11994" y="10771"/>
                    </a:cubicBezTo>
                    <a:lnTo>
                      <a:pt x="12091" y="10751"/>
                    </a:lnTo>
                    <a:cubicBezTo>
                      <a:pt x="12120" y="10744"/>
                      <a:pt x="12148" y="10738"/>
                      <a:pt x="12177" y="10732"/>
                    </a:cubicBezTo>
                    <a:cubicBezTo>
                      <a:pt x="12208" y="10724"/>
                      <a:pt x="12239" y="10716"/>
                      <a:pt x="12269" y="10709"/>
                    </a:cubicBezTo>
                    <a:cubicBezTo>
                      <a:pt x="12298" y="10703"/>
                      <a:pt x="12326" y="10696"/>
                      <a:pt x="12354" y="10688"/>
                    </a:cubicBezTo>
                    <a:cubicBezTo>
                      <a:pt x="12384" y="10681"/>
                      <a:pt x="12414" y="10674"/>
                      <a:pt x="12444" y="10665"/>
                    </a:cubicBezTo>
                    <a:cubicBezTo>
                      <a:pt x="12470" y="10659"/>
                      <a:pt x="12498" y="10651"/>
                      <a:pt x="12524" y="10644"/>
                    </a:cubicBezTo>
                    <a:cubicBezTo>
                      <a:pt x="12554" y="10637"/>
                      <a:pt x="12583" y="10629"/>
                      <a:pt x="12612" y="10621"/>
                    </a:cubicBezTo>
                    <a:lnTo>
                      <a:pt x="12691" y="10598"/>
                    </a:lnTo>
                    <a:lnTo>
                      <a:pt x="12774" y="10574"/>
                    </a:lnTo>
                    <a:cubicBezTo>
                      <a:pt x="12801" y="10567"/>
                      <a:pt x="12827" y="10559"/>
                      <a:pt x="12854" y="10551"/>
                    </a:cubicBezTo>
                    <a:lnTo>
                      <a:pt x="12933" y="10526"/>
                    </a:lnTo>
                    <a:lnTo>
                      <a:pt x="13010" y="10502"/>
                    </a:lnTo>
                    <a:lnTo>
                      <a:pt x="13086" y="10477"/>
                    </a:lnTo>
                    <a:cubicBezTo>
                      <a:pt x="13111" y="10468"/>
                      <a:pt x="13137" y="10460"/>
                      <a:pt x="13161" y="10452"/>
                    </a:cubicBezTo>
                    <a:cubicBezTo>
                      <a:pt x="13185" y="10443"/>
                      <a:pt x="13208" y="10436"/>
                      <a:pt x="13232" y="10426"/>
                    </a:cubicBezTo>
                    <a:cubicBezTo>
                      <a:pt x="13257" y="10418"/>
                      <a:pt x="13283" y="10408"/>
                      <a:pt x="13308" y="10400"/>
                    </a:cubicBezTo>
                    <a:lnTo>
                      <a:pt x="13375" y="10375"/>
                    </a:lnTo>
                    <a:cubicBezTo>
                      <a:pt x="13400" y="10365"/>
                      <a:pt x="13426" y="10355"/>
                      <a:pt x="13451" y="10346"/>
                    </a:cubicBezTo>
                    <a:lnTo>
                      <a:pt x="13512" y="10322"/>
                    </a:lnTo>
                    <a:lnTo>
                      <a:pt x="13513" y="10322"/>
                    </a:lnTo>
                    <a:cubicBezTo>
                      <a:pt x="13539" y="10312"/>
                      <a:pt x="13564" y="10302"/>
                      <a:pt x="13589" y="10292"/>
                    </a:cubicBezTo>
                    <a:lnTo>
                      <a:pt x="13642" y="10270"/>
                    </a:lnTo>
                    <a:lnTo>
                      <a:pt x="13647" y="10268"/>
                    </a:lnTo>
                    <a:cubicBezTo>
                      <a:pt x="13672" y="10257"/>
                      <a:pt x="13697" y="10246"/>
                      <a:pt x="13723" y="10235"/>
                    </a:cubicBezTo>
                    <a:lnTo>
                      <a:pt x="13770" y="10215"/>
                    </a:lnTo>
                    <a:lnTo>
                      <a:pt x="13776" y="10212"/>
                    </a:lnTo>
                    <a:cubicBezTo>
                      <a:pt x="13801" y="10201"/>
                      <a:pt x="13826" y="10189"/>
                      <a:pt x="13851" y="10179"/>
                    </a:cubicBezTo>
                    <a:lnTo>
                      <a:pt x="13889" y="10161"/>
                    </a:lnTo>
                    <a:lnTo>
                      <a:pt x="13899" y="10156"/>
                    </a:lnTo>
                    <a:cubicBezTo>
                      <a:pt x="13923" y="10144"/>
                      <a:pt x="13949" y="10132"/>
                      <a:pt x="13974" y="10120"/>
                    </a:cubicBezTo>
                    <a:lnTo>
                      <a:pt x="14004" y="10105"/>
                    </a:lnTo>
                    <a:lnTo>
                      <a:pt x="14017" y="10098"/>
                    </a:lnTo>
                    <a:cubicBezTo>
                      <a:pt x="14044" y="10086"/>
                      <a:pt x="14069" y="10073"/>
                      <a:pt x="14094" y="10060"/>
                    </a:cubicBezTo>
                    <a:cubicBezTo>
                      <a:pt x="14102" y="10056"/>
                      <a:pt x="14111" y="10051"/>
                      <a:pt x="14119" y="10046"/>
                    </a:cubicBezTo>
                    <a:lnTo>
                      <a:pt x="14130" y="10040"/>
                    </a:lnTo>
                    <a:cubicBezTo>
                      <a:pt x="14157" y="10027"/>
                      <a:pt x="14183" y="10013"/>
                      <a:pt x="14209" y="10000"/>
                    </a:cubicBezTo>
                    <a:lnTo>
                      <a:pt x="14227" y="9989"/>
                    </a:lnTo>
                    <a:lnTo>
                      <a:pt x="14238" y="9983"/>
                    </a:lnTo>
                    <a:cubicBezTo>
                      <a:pt x="14266" y="9968"/>
                      <a:pt x="14294" y="9953"/>
                      <a:pt x="14320" y="9938"/>
                    </a:cubicBezTo>
                    <a:lnTo>
                      <a:pt x="14333" y="9930"/>
                    </a:lnTo>
                    <a:lnTo>
                      <a:pt x="14342" y="9925"/>
                    </a:lnTo>
                    <a:cubicBezTo>
                      <a:pt x="14371" y="9908"/>
                      <a:pt x="14398" y="9891"/>
                      <a:pt x="14426" y="9875"/>
                    </a:cubicBezTo>
                    <a:lnTo>
                      <a:pt x="14438" y="9867"/>
                    </a:lnTo>
                    <a:cubicBezTo>
                      <a:pt x="14471" y="9847"/>
                      <a:pt x="14502" y="9829"/>
                      <a:pt x="14528" y="9811"/>
                    </a:cubicBezTo>
                    <a:cubicBezTo>
                      <a:pt x="15694" y="9063"/>
                      <a:pt x="15868" y="8235"/>
                      <a:pt x="15868" y="7808"/>
                    </a:cubicBezTo>
                    <a:cubicBezTo>
                      <a:pt x="15868" y="7361"/>
                      <a:pt x="15472" y="6892"/>
                      <a:pt x="14690" y="6415"/>
                    </a:cubicBezTo>
                    <a:cubicBezTo>
                      <a:pt x="14030" y="6012"/>
                      <a:pt x="13220" y="5679"/>
                      <a:pt x="12655" y="5471"/>
                    </a:cubicBezTo>
                    <a:lnTo>
                      <a:pt x="12653" y="5471"/>
                    </a:lnTo>
                    <a:cubicBezTo>
                      <a:pt x="12547" y="5432"/>
                      <a:pt x="12440" y="5395"/>
                      <a:pt x="12337" y="5357"/>
                    </a:cubicBezTo>
                    <a:lnTo>
                      <a:pt x="12331" y="5356"/>
                    </a:lnTo>
                    <a:lnTo>
                      <a:pt x="12253" y="5328"/>
                    </a:lnTo>
                    <a:lnTo>
                      <a:pt x="12228" y="5321"/>
                    </a:lnTo>
                    <a:lnTo>
                      <a:pt x="12166" y="5300"/>
                    </a:lnTo>
                    <a:lnTo>
                      <a:pt x="12132" y="5289"/>
                    </a:lnTo>
                    <a:lnTo>
                      <a:pt x="12087" y="5273"/>
                    </a:lnTo>
                    <a:lnTo>
                      <a:pt x="12016" y="5250"/>
                    </a:lnTo>
                    <a:lnTo>
                      <a:pt x="11954" y="5231"/>
                    </a:lnTo>
                    <a:cubicBezTo>
                      <a:pt x="11924" y="5221"/>
                      <a:pt x="11893" y="5214"/>
                      <a:pt x="11862" y="5212"/>
                    </a:cubicBezTo>
                    <a:cubicBezTo>
                      <a:pt x="11829" y="5105"/>
                      <a:pt x="11792" y="5001"/>
                      <a:pt x="11751" y="4903"/>
                    </a:cubicBezTo>
                    <a:cubicBezTo>
                      <a:pt x="11478" y="4230"/>
                      <a:pt x="11014" y="3641"/>
                      <a:pt x="10410" y="3197"/>
                    </a:cubicBezTo>
                    <a:cubicBezTo>
                      <a:pt x="9786" y="2744"/>
                      <a:pt x="9051" y="2468"/>
                      <a:pt x="8285" y="2399"/>
                    </a:cubicBezTo>
                    <a:cubicBezTo>
                      <a:pt x="8215" y="2393"/>
                      <a:pt x="8144" y="2388"/>
                      <a:pt x="8075" y="2386"/>
                    </a:cubicBezTo>
                    <a:cubicBezTo>
                      <a:pt x="8020" y="2382"/>
                      <a:pt x="7962" y="2382"/>
                      <a:pt x="7893" y="2382"/>
                    </a:cubicBezTo>
                    <a:lnTo>
                      <a:pt x="7893" y="939"/>
                    </a:lnTo>
                    <a:cubicBezTo>
                      <a:pt x="8119" y="868"/>
                      <a:pt x="8259" y="642"/>
                      <a:pt x="8224" y="408"/>
                    </a:cubicBezTo>
                    <a:cubicBezTo>
                      <a:pt x="8188" y="174"/>
                      <a:pt x="7986" y="1"/>
                      <a:pt x="7750" y="1"/>
                    </a:cubicBezTo>
                    <a:close/>
                  </a:path>
                </a:pathLst>
              </a:custGeom>
              <a:solidFill>
                <a:srgbClr val="1A1A1A"/>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46"/>
              <p:cNvSpPr/>
              <p:nvPr/>
            </p:nvSpPr>
            <p:spPr>
              <a:xfrm>
                <a:off x="1785650" y="4653150"/>
                <a:ext cx="4575" cy="65650"/>
              </a:xfrm>
              <a:custGeom>
                <a:avLst/>
                <a:gdLst/>
                <a:ahLst/>
                <a:cxnLst/>
                <a:rect l="l" t="t" r="r" b="b"/>
                <a:pathLst>
                  <a:path w="183" h="2626" extrusionOk="0">
                    <a:moveTo>
                      <a:pt x="91" y="0"/>
                    </a:moveTo>
                    <a:cubicBezTo>
                      <a:pt x="41" y="0"/>
                      <a:pt x="0" y="41"/>
                      <a:pt x="0" y="92"/>
                    </a:cubicBezTo>
                    <a:lnTo>
                      <a:pt x="0" y="2534"/>
                    </a:lnTo>
                    <a:cubicBezTo>
                      <a:pt x="0" y="2585"/>
                      <a:pt x="41" y="2626"/>
                      <a:pt x="91" y="2626"/>
                    </a:cubicBezTo>
                    <a:cubicBezTo>
                      <a:pt x="142" y="2626"/>
                      <a:pt x="183" y="2585"/>
                      <a:pt x="183" y="2534"/>
                    </a:cubicBezTo>
                    <a:lnTo>
                      <a:pt x="183" y="92"/>
                    </a:lnTo>
                    <a:cubicBezTo>
                      <a:pt x="183" y="41"/>
                      <a:pt x="142" y="0"/>
                      <a:pt x="91" y="0"/>
                    </a:cubicBezTo>
                    <a:close/>
                  </a:path>
                </a:pathLst>
              </a:custGeom>
              <a:solidFill>
                <a:srgbClr val="F7581E"/>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46"/>
              <p:cNvSpPr/>
              <p:nvPr/>
            </p:nvSpPr>
            <p:spPr>
              <a:xfrm>
                <a:off x="1773625" y="4638250"/>
                <a:ext cx="25050" cy="21425"/>
              </a:xfrm>
              <a:custGeom>
                <a:avLst/>
                <a:gdLst/>
                <a:ahLst/>
                <a:cxnLst/>
                <a:rect l="l" t="t" r="r" b="b"/>
                <a:pathLst>
                  <a:path w="1002" h="857" extrusionOk="0">
                    <a:moveTo>
                      <a:pt x="572" y="0"/>
                    </a:moveTo>
                    <a:cubicBezTo>
                      <a:pt x="191" y="0"/>
                      <a:pt x="0" y="461"/>
                      <a:pt x="270" y="731"/>
                    </a:cubicBezTo>
                    <a:cubicBezTo>
                      <a:pt x="351" y="813"/>
                      <a:pt x="461" y="856"/>
                      <a:pt x="572" y="856"/>
                    </a:cubicBezTo>
                    <a:cubicBezTo>
                      <a:pt x="628" y="856"/>
                      <a:pt x="684" y="846"/>
                      <a:pt x="737" y="824"/>
                    </a:cubicBezTo>
                    <a:cubicBezTo>
                      <a:pt x="897" y="758"/>
                      <a:pt x="1002" y="601"/>
                      <a:pt x="1002" y="428"/>
                    </a:cubicBezTo>
                    <a:cubicBezTo>
                      <a:pt x="1002" y="191"/>
                      <a:pt x="809" y="0"/>
                      <a:pt x="572" y="0"/>
                    </a:cubicBezTo>
                    <a:close/>
                  </a:path>
                </a:pathLst>
              </a:custGeom>
              <a:solidFill>
                <a:srgbClr val="1EBDF7"/>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46"/>
              <p:cNvSpPr/>
              <p:nvPr/>
            </p:nvSpPr>
            <p:spPr>
              <a:xfrm>
                <a:off x="1743025" y="4909175"/>
                <a:ext cx="99075" cy="16500"/>
              </a:xfrm>
              <a:custGeom>
                <a:avLst/>
                <a:gdLst/>
                <a:ahLst/>
                <a:cxnLst/>
                <a:rect l="l" t="t" r="r" b="b"/>
                <a:pathLst>
                  <a:path w="3963" h="660" extrusionOk="0">
                    <a:moveTo>
                      <a:pt x="3963" y="1"/>
                    </a:moveTo>
                    <a:lnTo>
                      <a:pt x="3274" y="2"/>
                    </a:lnTo>
                    <a:lnTo>
                      <a:pt x="1" y="2"/>
                    </a:lnTo>
                    <a:cubicBezTo>
                      <a:pt x="311" y="204"/>
                      <a:pt x="646" y="366"/>
                      <a:pt x="998" y="485"/>
                    </a:cubicBezTo>
                    <a:cubicBezTo>
                      <a:pt x="1147" y="535"/>
                      <a:pt x="1300" y="575"/>
                      <a:pt x="1455" y="605"/>
                    </a:cubicBezTo>
                    <a:cubicBezTo>
                      <a:pt x="1470" y="608"/>
                      <a:pt x="1484" y="610"/>
                      <a:pt x="1498" y="613"/>
                    </a:cubicBezTo>
                    <a:cubicBezTo>
                      <a:pt x="1558" y="625"/>
                      <a:pt x="1621" y="633"/>
                      <a:pt x="1683" y="640"/>
                    </a:cubicBezTo>
                    <a:cubicBezTo>
                      <a:pt x="1704" y="643"/>
                      <a:pt x="1724" y="645"/>
                      <a:pt x="1746" y="648"/>
                    </a:cubicBezTo>
                    <a:cubicBezTo>
                      <a:pt x="1823" y="655"/>
                      <a:pt x="1901" y="660"/>
                      <a:pt x="1980" y="660"/>
                    </a:cubicBezTo>
                    <a:lnTo>
                      <a:pt x="1982" y="660"/>
                    </a:lnTo>
                    <a:cubicBezTo>
                      <a:pt x="2627" y="660"/>
                      <a:pt x="3240" y="402"/>
                      <a:pt x="3608" y="210"/>
                    </a:cubicBezTo>
                    <a:cubicBezTo>
                      <a:pt x="3682" y="172"/>
                      <a:pt x="3746" y="134"/>
                      <a:pt x="3798" y="104"/>
                    </a:cubicBezTo>
                    <a:cubicBezTo>
                      <a:pt x="3851" y="74"/>
                      <a:pt x="3892" y="48"/>
                      <a:pt x="3919" y="30"/>
                    </a:cubicBezTo>
                    <a:cubicBezTo>
                      <a:pt x="3948" y="10"/>
                      <a:pt x="3963" y="1"/>
                      <a:pt x="3963" y="1"/>
                    </a:cubicBezTo>
                    <a:close/>
                  </a:path>
                </a:pathLst>
              </a:custGeom>
              <a:solidFill>
                <a:srgbClr val="F7581E"/>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46"/>
              <p:cNvSpPr/>
              <p:nvPr/>
            </p:nvSpPr>
            <p:spPr>
              <a:xfrm>
                <a:off x="1690625" y="4697775"/>
                <a:ext cx="203200" cy="190625"/>
              </a:xfrm>
              <a:custGeom>
                <a:avLst/>
                <a:gdLst/>
                <a:ahLst/>
                <a:cxnLst/>
                <a:rect l="l" t="t" r="r" b="b"/>
                <a:pathLst>
                  <a:path w="8128" h="7625" extrusionOk="0">
                    <a:moveTo>
                      <a:pt x="4061" y="1"/>
                    </a:moveTo>
                    <a:cubicBezTo>
                      <a:pt x="4019" y="1"/>
                      <a:pt x="3978" y="1"/>
                      <a:pt x="3937" y="2"/>
                    </a:cubicBezTo>
                    <a:lnTo>
                      <a:pt x="3870" y="4"/>
                    </a:lnTo>
                    <a:cubicBezTo>
                      <a:pt x="3778" y="8"/>
                      <a:pt x="3687" y="13"/>
                      <a:pt x="3597" y="22"/>
                    </a:cubicBezTo>
                    <a:lnTo>
                      <a:pt x="3592" y="22"/>
                    </a:lnTo>
                    <a:cubicBezTo>
                      <a:pt x="3503" y="31"/>
                      <a:pt x="3414" y="44"/>
                      <a:pt x="3328" y="58"/>
                    </a:cubicBezTo>
                    <a:cubicBezTo>
                      <a:pt x="3307" y="62"/>
                      <a:pt x="3288" y="65"/>
                      <a:pt x="3269" y="69"/>
                    </a:cubicBezTo>
                    <a:cubicBezTo>
                      <a:pt x="3180" y="86"/>
                      <a:pt x="3091" y="104"/>
                      <a:pt x="3004" y="125"/>
                    </a:cubicBezTo>
                    <a:lnTo>
                      <a:pt x="3002" y="125"/>
                    </a:lnTo>
                    <a:cubicBezTo>
                      <a:pt x="2915" y="147"/>
                      <a:pt x="2830" y="172"/>
                      <a:pt x="2747" y="200"/>
                    </a:cubicBezTo>
                    <a:lnTo>
                      <a:pt x="2699" y="214"/>
                    </a:lnTo>
                    <a:cubicBezTo>
                      <a:pt x="2529" y="272"/>
                      <a:pt x="2363" y="339"/>
                      <a:pt x="2204" y="419"/>
                    </a:cubicBezTo>
                    <a:cubicBezTo>
                      <a:pt x="2190" y="425"/>
                      <a:pt x="2178" y="431"/>
                      <a:pt x="2166" y="437"/>
                    </a:cubicBezTo>
                    <a:cubicBezTo>
                      <a:pt x="2086" y="478"/>
                      <a:pt x="2006" y="520"/>
                      <a:pt x="1930" y="565"/>
                    </a:cubicBezTo>
                    <a:cubicBezTo>
                      <a:pt x="845" y="1206"/>
                      <a:pt x="111" y="2330"/>
                      <a:pt x="69" y="3638"/>
                    </a:cubicBezTo>
                    <a:cubicBezTo>
                      <a:pt x="0" y="5741"/>
                      <a:pt x="1746" y="7524"/>
                      <a:pt x="3968" y="7620"/>
                    </a:cubicBezTo>
                    <a:cubicBezTo>
                      <a:pt x="4030" y="7623"/>
                      <a:pt x="4092" y="7624"/>
                      <a:pt x="4153" y="7624"/>
                    </a:cubicBezTo>
                    <a:cubicBezTo>
                      <a:pt x="4660" y="7624"/>
                      <a:pt x="5162" y="7532"/>
                      <a:pt x="5637" y="7353"/>
                    </a:cubicBezTo>
                    <a:lnTo>
                      <a:pt x="5653" y="7346"/>
                    </a:lnTo>
                    <a:cubicBezTo>
                      <a:pt x="5751" y="7309"/>
                      <a:pt x="5846" y="7268"/>
                      <a:pt x="5940" y="7224"/>
                    </a:cubicBezTo>
                    <a:lnTo>
                      <a:pt x="5944" y="7221"/>
                    </a:lnTo>
                    <a:cubicBezTo>
                      <a:pt x="6131" y="7132"/>
                      <a:pt x="6310" y="7029"/>
                      <a:pt x="6479" y="6912"/>
                    </a:cubicBezTo>
                    <a:cubicBezTo>
                      <a:pt x="6486" y="6907"/>
                      <a:pt x="6494" y="6903"/>
                      <a:pt x="6501" y="6898"/>
                    </a:cubicBezTo>
                    <a:cubicBezTo>
                      <a:pt x="6581" y="6840"/>
                      <a:pt x="6661" y="6781"/>
                      <a:pt x="6738" y="6719"/>
                    </a:cubicBezTo>
                    <a:lnTo>
                      <a:pt x="6753" y="6707"/>
                    </a:lnTo>
                    <a:cubicBezTo>
                      <a:pt x="6906" y="6582"/>
                      <a:pt x="7049" y="6445"/>
                      <a:pt x="7180" y="6298"/>
                    </a:cubicBezTo>
                    <a:cubicBezTo>
                      <a:pt x="7188" y="6288"/>
                      <a:pt x="7197" y="6280"/>
                      <a:pt x="7205" y="6270"/>
                    </a:cubicBezTo>
                    <a:cubicBezTo>
                      <a:pt x="7265" y="6201"/>
                      <a:pt x="7326" y="6129"/>
                      <a:pt x="7382" y="6053"/>
                    </a:cubicBezTo>
                    <a:cubicBezTo>
                      <a:pt x="7389" y="6043"/>
                      <a:pt x="7395" y="6035"/>
                      <a:pt x="7402" y="6025"/>
                    </a:cubicBezTo>
                    <a:cubicBezTo>
                      <a:pt x="7459" y="5948"/>
                      <a:pt x="7514" y="5869"/>
                      <a:pt x="7566" y="5787"/>
                    </a:cubicBezTo>
                    <a:cubicBezTo>
                      <a:pt x="7615" y="5707"/>
                      <a:pt x="7662" y="5624"/>
                      <a:pt x="7705" y="5540"/>
                    </a:cubicBezTo>
                    <a:cubicBezTo>
                      <a:pt x="7713" y="5525"/>
                      <a:pt x="7721" y="5512"/>
                      <a:pt x="7727" y="5497"/>
                    </a:cubicBezTo>
                    <a:cubicBezTo>
                      <a:pt x="7769" y="5416"/>
                      <a:pt x="7808" y="5333"/>
                      <a:pt x="7842" y="5247"/>
                    </a:cubicBezTo>
                    <a:cubicBezTo>
                      <a:pt x="7848" y="5233"/>
                      <a:pt x="7853" y="5220"/>
                      <a:pt x="7859" y="5205"/>
                    </a:cubicBezTo>
                    <a:cubicBezTo>
                      <a:pt x="7894" y="5118"/>
                      <a:pt x="7927" y="5029"/>
                      <a:pt x="7954" y="4938"/>
                    </a:cubicBezTo>
                    <a:cubicBezTo>
                      <a:pt x="7954" y="4937"/>
                      <a:pt x="7955" y="4936"/>
                      <a:pt x="7955" y="4935"/>
                    </a:cubicBezTo>
                    <a:cubicBezTo>
                      <a:pt x="7984" y="4845"/>
                      <a:pt x="8007" y="4752"/>
                      <a:pt x="8028" y="4658"/>
                    </a:cubicBezTo>
                    <a:cubicBezTo>
                      <a:pt x="8032" y="4642"/>
                      <a:pt x="8036" y="4625"/>
                      <a:pt x="8040" y="4607"/>
                    </a:cubicBezTo>
                    <a:cubicBezTo>
                      <a:pt x="8059" y="4517"/>
                      <a:pt x="8074" y="4425"/>
                      <a:pt x="8086" y="4331"/>
                    </a:cubicBezTo>
                    <a:cubicBezTo>
                      <a:pt x="8088" y="4315"/>
                      <a:pt x="8090" y="4297"/>
                      <a:pt x="8092" y="4280"/>
                    </a:cubicBezTo>
                    <a:cubicBezTo>
                      <a:pt x="8103" y="4182"/>
                      <a:pt x="8112" y="4084"/>
                      <a:pt x="8114" y="3985"/>
                    </a:cubicBezTo>
                    <a:cubicBezTo>
                      <a:pt x="8127" y="3599"/>
                      <a:pt x="8078" y="3215"/>
                      <a:pt x="7971" y="2845"/>
                    </a:cubicBezTo>
                    <a:cubicBezTo>
                      <a:pt x="7935" y="2724"/>
                      <a:pt x="7894" y="2605"/>
                      <a:pt x="7847" y="2489"/>
                    </a:cubicBezTo>
                    <a:cubicBezTo>
                      <a:pt x="7304" y="1153"/>
                      <a:pt x="5997" y="160"/>
                      <a:pt x="4421" y="17"/>
                    </a:cubicBezTo>
                    <a:cubicBezTo>
                      <a:pt x="4353" y="11"/>
                      <a:pt x="4284" y="6"/>
                      <a:pt x="4215" y="4"/>
                    </a:cubicBezTo>
                    <a:cubicBezTo>
                      <a:pt x="4163" y="1"/>
                      <a:pt x="4112" y="1"/>
                      <a:pt x="4061" y="1"/>
                    </a:cubicBezTo>
                    <a:close/>
                  </a:path>
                </a:pathLst>
              </a:custGeom>
              <a:solidFill>
                <a:srgbClr val="FFFFFF"/>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46"/>
              <p:cNvSpPr/>
              <p:nvPr/>
            </p:nvSpPr>
            <p:spPr>
              <a:xfrm>
                <a:off x="1595475" y="4768425"/>
                <a:ext cx="394150" cy="145900"/>
              </a:xfrm>
              <a:custGeom>
                <a:avLst/>
                <a:gdLst/>
                <a:ahLst/>
                <a:cxnLst/>
                <a:rect l="l" t="t" r="r" b="b"/>
                <a:pathLst>
                  <a:path w="15766" h="5836" extrusionOk="0">
                    <a:moveTo>
                      <a:pt x="4003" y="1"/>
                    </a:moveTo>
                    <a:cubicBezTo>
                      <a:pt x="3961" y="1"/>
                      <a:pt x="3919" y="7"/>
                      <a:pt x="3878" y="20"/>
                    </a:cubicBezTo>
                    <a:cubicBezTo>
                      <a:pt x="3245" y="222"/>
                      <a:pt x="1" y="1312"/>
                      <a:pt x="1" y="2550"/>
                    </a:cubicBezTo>
                    <a:cubicBezTo>
                      <a:pt x="1" y="3922"/>
                      <a:pt x="1775" y="5835"/>
                      <a:pt x="7884" y="5835"/>
                    </a:cubicBezTo>
                    <a:cubicBezTo>
                      <a:pt x="13991" y="5835"/>
                      <a:pt x="15765" y="3922"/>
                      <a:pt x="15765" y="2550"/>
                    </a:cubicBezTo>
                    <a:cubicBezTo>
                      <a:pt x="15765" y="1312"/>
                      <a:pt x="12522" y="222"/>
                      <a:pt x="11888" y="20"/>
                    </a:cubicBezTo>
                    <a:cubicBezTo>
                      <a:pt x="11847" y="7"/>
                      <a:pt x="11805" y="1"/>
                      <a:pt x="11764" y="1"/>
                    </a:cubicBezTo>
                    <a:cubicBezTo>
                      <a:pt x="11733" y="1"/>
                      <a:pt x="11702" y="4"/>
                      <a:pt x="11672" y="11"/>
                    </a:cubicBezTo>
                    <a:cubicBezTo>
                      <a:pt x="10076" y="356"/>
                      <a:pt x="8929" y="503"/>
                      <a:pt x="8339" y="562"/>
                    </a:cubicBezTo>
                    <a:cubicBezTo>
                      <a:pt x="8188" y="577"/>
                      <a:pt x="8036" y="585"/>
                      <a:pt x="7884" y="585"/>
                    </a:cubicBezTo>
                    <a:cubicBezTo>
                      <a:pt x="7732" y="585"/>
                      <a:pt x="7579" y="577"/>
                      <a:pt x="7428" y="562"/>
                    </a:cubicBezTo>
                    <a:cubicBezTo>
                      <a:pt x="6838" y="502"/>
                      <a:pt x="5691" y="355"/>
                      <a:pt x="4095" y="11"/>
                    </a:cubicBezTo>
                    <a:cubicBezTo>
                      <a:pt x="4064" y="4"/>
                      <a:pt x="4034" y="1"/>
                      <a:pt x="4003" y="1"/>
                    </a:cubicBezTo>
                    <a:close/>
                  </a:path>
                </a:pathLst>
              </a:custGeom>
              <a:solidFill>
                <a:srgbClr val="000000"/>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46"/>
              <p:cNvSpPr/>
              <p:nvPr/>
            </p:nvSpPr>
            <p:spPr>
              <a:xfrm>
                <a:off x="1595500" y="4827025"/>
                <a:ext cx="394050" cy="87300"/>
              </a:xfrm>
              <a:custGeom>
                <a:avLst/>
                <a:gdLst/>
                <a:ahLst/>
                <a:cxnLst/>
                <a:rect l="l" t="t" r="r" b="b"/>
                <a:pathLst>
                  <a:path w="15762" h="3492" extrusionOk="0">
                    <a:moveTo>
                      <a:pt x="31" y="0"/>
                    </a:moveTo>
                    <a:cubicBezTo>
                      <a:pt x="12" y="67"/>
                      <a:pt x="1" y="136"/>
                      <a:pt x="1" y="206"/>
                    </a:cubicBezTo>
                    <a:cubicBezTo>
                      <a:pt x="1" y="1578"/>
                      <a:pt x="1775" y="3491"/>
                      <a:pt x="7883" y="3491"/>
                    </a:cubicBezTo>
                    <a:cubicBezTo>
                      <a:pt x="13846" y="3491"/>
                      <a:pt x="15678" y="1668"/>
                      <a:pt x="15762" y="306"/>
                    </a:cubicBezTo>
                    <a:lnTo>
                      <a:pt x="15762" y="306"/>
                    </a:lnTo>
                    <a:cubicBezTo>
                      <a:pt x="13801" y="755"/>
                      <a:pt x="11192" y="1342"/>
                      <a:pt x="8408" y="1342"/>
                    </a:cubicBezTo>
                    <a:cubicBezTo>
                      <a:pt x="5042" y="1341"/>
                      <a:pt x="2086" y="629"/>
                      <a:pt x="31" y="0"/>
                    </a:cubicBezTo>
                    <a:close/>
                  </a:path>
                </a:pathLst>
              </a:custGeom>
              <a:solidFill>
                <a:schemeClr val="lt1"/>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46"/>
              <p:cNvSpPr/>
              <p:nvPr/>
            </p:nvSpPr>
            <p:spPr>
              <a:xfrm>
                <a:off x="1665725" y="4768450"/>
                <a:ext cx="244450" cy="45375"/>
              </a:xfrm>
              <a:custGeom>
                <a:avLst/>
                <a:gdLst/>
                <a:ahLst/>
                <a:cxnLst/>
                <a:rect l="l" t="t" r="r" b="b"/>
                <a:pathLst>
                  <a:path w="9778" h="1815" extrusionOk="0">
                    <a:moveTo>
                      <a:pt x="1195" y="1"/>
                    </a:moveTo>
                    <a:cubicBezTo>
                      <a:pt x="1153" y="1"/>
                      <a:pt x="1110" y="7"/>
                      <a:pt x="1068" y="20"/>
                    </a:cubicBezTo>
                    <a:cubicBezTo>
                      <a:pt x="884" y="78"/>
                      <a:pt x="481" y="212"/>
                      <a:pt x="1" y="402"/>
                    </a:cubicBezTo>
                    <a:cubicBezTo>
                      <a:pt x="702" y="1224"/>
                      <a:pt x="2601" y="1815"/>
                      <a:pt x="4836" y="1815"/>
                    </a:cubicBezTo>
                    <a:cubicBezTo>
                      <a:pt x="7196" y="1815"/>
                      <a:pt x="9182" y="1156"/>
                      <a:pt x="9777" y="260"/>
                    </a:cubicBezTo>
                    <a:cubicBezTo>
                      <a:pt x="9465" y="145"/>
                      <a:pt x="9212" y="62"/>
                      <a:pt x="9078" y="20"/>
                    </a:cubicBezTo>
                    <a:cubicBezTo>
                      <a:pt x="9037" y="7"/>
                      <a:pt x="8994" y="1"/>
                      <a:pt x="8951" y="1"/>
                    </a:cubicBezTo>
                    <a:cubicBezTo>
                      <a:pt x="8921" y="1"/>
                      <a:pt x="8892" y="4"/>
                      <a:pt x="8862" y="10"/>
                    </a:cubicBezTo>
                    <a:cubicBezTo>
                      <a:pt x="7266" y="355"/>
                      <a:pt x="6119" y="502"/>
                      <a:pt x="5529" y="562"/>
                    </a:cubicBezTo>
                    <a:cubicBezTo>
                      <a:pt x="5378" y="577"/>
                      <a:pt x="5226" y="585"/>
                      <a:pt x="5074" y="585"/>
                    </a:cubicBezTo>
                    <a:cubicBezTo>
                      <a:pt x="4922" y="585"/>
                      <a:pt x="4769" y="577"/>
                      <a:pt x="4618" y="562"/>
                    </a:cubicBezTo>
                    <a:cubicBezTo>
                      <a:pt x="4028" y="502"/>
                      <a:pt x="2881" y="355"/>
                      <a:pt x="1285" y="10"/>
                    </a:cubicBezTo>
                    <a:cubicBezTo>
                      <a:pt x="1255" y="4"/>
                      <a:pt x="1225" y="1"/>
                      <a:pt x="1195" y="1"/>
                    </a:cubicBezTo>
                    <a:close/>
                  </a:path>
                </a:pathLst>
              </a:custGeom>
              <a:solidFill>
                <a:schemeClr val="accent1"/>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46"/>
              <p:cNvSpPr/>
              <p:nvPr/>
            </p:nvSpPr>
            <p:spPr>
              <a:xfrm>
                <a:off x="1685925" y="4774275"/>
                <a:ext cx="17525" cy="15025"/>
              </a:xfrm>
              <a:custGeom>
                <a:avLst/>
                <a:gdLst/>
                <a:ahLst/>
                <a:cxnLst/>
                <a:rect l="l" t="t" r="r" b="b"/>
                <a:pathLst>
                  <a:path w="701" h="601" extrusionOk="0">
                    <a:moveTo>
                      <a:pt x="401" y="1"/>
                    </a:moveTo>
                    <a:cubicBezTo>
                      <a:pt x="134" y="1"/>
                      <a:pt x="1" y="324"/>
                      <a:pt x="189" y="512"/>
                    </a:cubicBezTo>
                    <a:cubicBezTo>
                      <a:pt x="251" y="573"/>
                      <a:pt x="326" y="600"/>
                      <a:pt x="399" y="600"/>
                    </a:cubicBezTo>
                    <a:cubicBezTo>
                      <a:pt x="553" y="600"/>
                      <a:pt x="700" y="481"/>
                      <a:pt x="700" y="300"/>
                    </a:cubicBezTo>
                    <a:cubicBezTo>
                      <a:pt x="700" y="136"/>
                      <a:pt x="567" y="1"/>
                      <a:pt x="401" y="1"/>
                    </a:cubicBezTo>
                    <a:close/>
                  </a:path>
                </a:pathLst>
              </a:custGeom>
              <a:solidFill>
                <a:srgbClr val="F7F7F7"/>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46"/>
              <p:cNvSpPr/>
              <p:nvPr/>
            </p:nvSpPr>
            <p:spPr>
              <a:xfrm>
                <a:off x="1728825" y="4786825"/>
                <a:ext cx="17500" cy="15000"/>
              </a:xfrm>
              <a:custGeom>
                <a:avLst/>
                <a:gdLst/>
                <a:ahLst/>
                <a:cxnLst/>
                <a:rect l="l" t="t" r="r" b="b"/>
                <a:pathLst>
                  <a:path w="700" h="600" extrusionOk="0">
                    <a:moveTo>
                      <a:pt x="400" y="0"/>
                    </a:moveTo>
                    <a:cubicBezTo>
                      <a:pt x="135" y="0"/>
                      <a:pt x="0" y="322"/>
                      <a:pt x="189" y="511"/>
                    </a:cubicBezTo>
                    <a:cubicBezTo>
                      <a:pt x="250" y="572"/>
                      <a:pt x="325" y="599"/>
                      <a:pt x="398" y="599"/>
                    </a:cubicBezTo>
                    <a:cubicBezTo>
                      <a:pt x="552" y="599"/>
                      <a:pt x="700" y="480"/>
                      <a:pt x="700" y="299"/>
                    </a:cubicBezTo>
                    <a:cubicBezTo>
                      <a:pt x="700" y="134"/>
                      <a:pt x="566" y="0"/>
                      <a:pt x="400" y="0"/>
                    </a:cubicBezTo>
                    <a:close/>
                  </a:path>
                </a:pathLst>
              </a:custGeom>
              <a:solidFill>
                <a:srgbClr val="F7F7F7"/>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46"/>
              <p:cNvSpPr/>
              <p:nvPr/>
            </p:nvSpPr>
            <p:spPr>
              <a:xfrm>
                <a:off x="1875500" y="4774275"/>
                <a:ext cx="17500" cy="15025"/>
              </a:xfrm>
              <a:custGeom>
                <a:avLst/>
                <a:gdLst/>
                <a:ahLst/>
                <a:cxnLst/>
                <a:rect l="l" t="t" r="r" b="b"/>
                <a:pathLst>
                  <a:path w="700" h="601" extrusionOk="0">
                    <a:moveTo>
                      <a:pt x="300" y="1"/>
                    </a:moveTo>
                    <a:cubicBezTo>
                      <a:pt x="135" y="1"/>
                      <a:pt x="0" y="136"/>
                      <a:pt x="0" y="300"/>
                    </a:cubicBezTo>
                    <a:cubicBezTo>
                      <a:pt x="0" y="481"/>
                      <a:pt x="148" y="600"/>
                      <a:pt x="301" y="600"/>
                    </a:cubicBezTo>
                    <a:cubicBezTo>
                      <a:pt x="375" y="600"/>
                      <a:pt x="450" y="573"/>
                      <a:pt x="511" y="512"/>
                    </a:cubicBezTo>
                    <a:cubicBezTo>
                      <a:pt x="700" y="324"/>
                      <a:pt x="566" y="1"/>
                      <a:pt x="300" y="1"/>
                    </a:cubicBezTo>
                    <a:close/>
                  </a:path>
                </a:pathLst>
              </a:custGeom>
              <a:solidFill>
                <a:srgbClr val="F7F7F7"/>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46"/>
              <p:cNvSpPr/>
              <p:nvPr/>
            </p:nvSpPr>
            <p:spPr>
              <a:xfrm>
                <a:off x="1832600" y="4786825"/>
                <a:ext cx="15000" cy="14975"/>
              </a:xfrm>
              <a:custGeom>
                <a:avLst/>
                <a:gdLst/>
                <a:ahLst/>
                <a:cxnLst/>
                <a:rect l="l" t="t" r="r" b="b"/>
                <a:pathLst>
                  <a:path w="600" h="599" extrusionOk="0">
                    <a:moveTo>
                      <a:pt x="300" y="0"/>
                    </a:moveTo>
                    <a:cubicBezTo>
                      <a:pt x="134" y="0"/>
                      <a:pt x="1" y="134"/>
                      <a:pt x="1" y="299"/>
                    </a:cubicBezTo>
                    <a:cubicBezTo>
                      <a:pt x="1" y="464"/>
                      <a:pt x="134" y="599"/>
                      <a:pt x="300" y="599"/>
                    </a:cubicBezTo>
                    <a:cubicBezTo>
                      <a:pt x="466" y="599"/>
                      <a:pt x="600" y="464"/>
                      <a:pt x="600" y="299"/>
                    </a:cubicBezTo>
                    <a:cubicBezTo>
                      <a:pt x="600" y="134"/>
                      <a:pt x="466" y="0"/>
                      <a:pt x="300" y="0"/>
                    </a:cubicBezTo>
                    <a:close/>
                  </a:path>
                </a:pathLst>
              </a:custGeom>
              <a:solidFill>
                <a:srgbClr val="F7F7F7"/>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46"/>
              <p:cNvSpPr/>
              <p:nvPr/>
            </p:nvSpPr>
            <p:spPr>
              <a:xfrm>
                <a:off x="1777925" y="4791950"/>
                <a:ext cx="17500" cy="15000"/>
              </a:xfrm>
              <a:custGeom>
                <a:avLst/>
                <a:gdLst/>
                <a:ahLst/>
                <a:cxnLst/>
                <a:rect l="l" t="t" r="r" b="b"/>
                <a:pathLst>
                  <a:path w="700" h="600" extrusionOk="0">
                    <a:moveTo>
                      <a:pt x="400" y="1"/>
                    </a:moveTo>
                    <a:cubicBezTo>
                      <a:pt x="134" y="1"/>
                      <a:pt x="0" y="323"/>
                      <a:pt x="189" y="512"/>
                    </a:cubicBezTo>
                    <a:cubicBezTo>
                      <a:pt x="250" y="572"/>
                      <a:pt x="325" y="600"/>
                      <a:pt x="398" y="600"/>
                    </a:cubicBezTo>
                    <a:cubicBezTo>
                      <a:pt x="552" y="600"/>
                      <a:pt x="700" y="480"/>
                      <a:pt x="700" y="300"/>
                    </a:cubicBezTo>
                    <a:cubicBezTo>
                      <a:pt x="700" y="134"/>
                      <a:pt x="566" y="1"/>
                      <a:pt x="400" y="1"/>
                    </a:cubicBezTo>
                    <a:close/>
                  </a:path>
                </a:pathLst>
              </a:custGeom>
              <a:solidFill>
                <a:srgbClr val="F7F7F7"/>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0" name="Google Shape;2820;p46"/>
            <p:cNvGrpSpPr/>
            <p:nvPr/>
          </p:nvGrpSpPr>
          <p:grpSpPr>
            <a:xfrm>
              <a:off x="7384841" y="877464"/>
              <a:ext cx="850975" cy="621996"/>
              <a:chOff x="1594225" y="4637000"/>
              <a:chExt cx="396725" cy="289975"/>
            </a:xfrm>
          </p:grpSpPr>
          <p:sp>
            <p:nvSpPr>
              <p:cNvPr id="2821" name="Google Shape;2821;p46"/>
              <p:cNvSpPr/>
              <p:nvPr/>
            </p:nvSpPr>
            <p:spPr>
              <a:xfrm>
                <a:off x="1594225" y="4637000"/>
                <a:ext cx="396725" cy="289975"/>
              </a:xfrm>
              <a:custGeom>
                <a:avLst/>
                <a:gdLst/>
                <a:ahLst/>
                <a:cxnLst/>
                <a:rect l="l" t="t" r="r" b="b"/>
                <a:pathLst>
                  <a:path w="15869" h="11599" extrusionOk="0">
                    <a:moveTo>
                      <a:pt x="7747" y="102"/>
                    </a:moveTo>
                    <a:cubicBezTo>
                      <a:pt x="7941" y="102"/>
                      <a:pt x="8102" y="246"/>
                      <a:pt x="8122" y="438"/>
                    </a:cubicBezTo>
                    <a:cubicBezTo>
                      <a:pt x="8143" y="630"/>
                      <a:pt x="8017" y="806"/>
                      <a:pt x="7828" y="847"/>
                    </a:cubicBezTo>
                    <a:cubicBezTo>
                      <a:pt x="7805" y="852"/>
                      <a:pt x="7788" y="872"/>
                      <a:pt x="7788" y="896"/>
                    </a:cubicBezTo>
                    <a:lnTo>
                      <a:pt x="7788" y="2433"/>
                    </a:lnTo>
                    <a:cubicBezTo>
                      <a:pt x="7788" y="2446"/>
                      <a:pt x="7793" y="2459"/>
                      <a:pt x="7803" y="2469"/>
                    </a:cubicBezTo>
                    <a:cubicBezTo>
                      <a:pt x="7812" y="2478"/>
                      <a:pt x="7825" y="2484"/>
                      <a:pt x="7840" y="2484"/>
                    </a:cubicBezTo>
                    <a:cubicBezTo>
                      <a:pt x="7873" y="2484"/>
                      <a:pt x="7904" y="2484"/>
                      <a:pt x="7932" y="2484"/>
                    </a:cubicBezTo>
                    <a:cubicBezTo>
                      <a:pt x="7981" y="2484"/>
                      <a:pt x="8025" y="2484"/>
                      <a:pt x="8068" y="2487"/>
                    </a:cubicBezTo>
                    <a:cubicBezTo>
                      <a:pt x="8136" y="2489"/>
                      <a:pt x="8205" y="2494"/>
                      <a:pt x="8273" y="2500"/>
                    </a:cubicBezTo>
                    <a:cubicBezTo>
                      <a:pt x="9021" y="2567"/>
                      <a:pt x="9738" y="2837"/>
                      <a:pt x="10346" y="3279"/>
                    </a:cubicBezTo>
                    <a:cubicBezTo>
                      <a:pt x="10935" y="3710"/>
                      <a:pt x="11388" y="4285"/>
                      <a:pt x="11654" y="4940"/>
                    </a:cubicBezTo>
                    <a:cubicBezTo>
                      <a:pt x="11697" y="5046"/>
                      <a:pt x="11737" y="5159"/>
                      <a:pt x="11771" y="5274"/>
                    </a:cubicBezTo>
                    <a:cubicBezTo>
                      <a:pt x="11778" y="5296"/>
                      <a:pt x="11797" y="5310"/>
                      <a:pt x="11819" y="5310"/>
                    </a:cubicBezTo>
                    <a:lnTo>
                      <a:pt x="11827" y="5310"/>
                    </a:lnTo>
                    <a:cubicBezTo>
                      <a:pt x="11859" y="5312"/>
                      <a:pt x="11891" y="5318"/>
                      <a:pt x="11921" y="5327"/>
                    </a:cubicBezTo>
                    <a:cubicBezTo>
                      <a:pt x="11939" y="5333"/>
                      <a:pt x="11959" y="5339"/>
                      <a:pt x="11981" y="5346"/>
                    </a:cubicBezTo>
                    <a:lnTo>
                      <a:pt x="12052" y="5369"/>
                    </a:lnTo>
                    <a:lnTo>
                      <a:pt x="12096" y="5385"/>
                    </a:lnTo>
                    <a:lnTo>
                      <a:pt x="12131" y="5396"/>
                    </a:lnTo>
                    <a:lnTo>
                      <a:pt x="12192" y="5416"/>
                    </a:lnTo>
                    <a:lnTo>
                      <a:pt x="12216" y="5425"/>
                    </a:lnTo>
                    <a:lnTo>
                      <a:pt x="12293" y="5452"/>
                    </a:lnTo>
                    <a:lnTo>
                      <a:pt x="12299" y="5453"/>
                    </a:lnTo>
                    <a:cubicBezTo>
                      <a:pt x="12404" y="5489"/>
                      <a:pt x="12509" y="5528"/>
                      <a:pt x="12614" y="5566"/>
                    </a:cubicBezTo>
                    <a:lnTo>
                      <a:pt x="12617" y="5568"/>
                    </a:lnTo>
                    <a:cubicBezTo>
                      <a:pt x="13177" y="5773"/>
                      <a:pt x="13981" y="6104"/>
                      <a:pt x="14634" y="6503"/>
                    </a:cubicBezTo>
                    <a:cubicBezTo>
                      <a:pt x="15383" y="6960"/>
                      <a:pt x="15762" y="7400"/>
                      <a:pt x="15762" y="7808"/>
                    </a:cubicBezTo>
                    <a:cubicBezTo>
                      <a:pt x="15762" y="8754"/>
                      <a:pt x="14952" y="9415"/>
                      <a:pt x="14469" y="9725"/>
                    </a:cubicBezTo>
                    <a:cubicBezTo>
                      <a:pt x="14444" y="9742"/>
                      <a:pt x="14415" y="9760"/>
                      <a:pt x="14381" y="9780"/>
                    </a:cubicBezTo>
                    <a:lnTo>
                      <a:pt x="14369" y="9787"/>
                    </a:lnTo>
                    <a:cubicBezTo>
                      <a:pt x="14343" y="9804"/>
                      <a:pt x="14315" y="9820"/>
                      <a:pt x="14286" y="9836"/>
                    </a:cubicBezTo>
                    <a:lnTo>
                      <a:pt x="14278" y="9842"/>
                    </a:lnTo>
                    <a:lnTo>
                      <a:pt x="14266" y="9849"/>
                    </a:lnTo>
                    <a:cubicBezTo>
                      <a:pt x="14240" y="9864"/>
                      <a:pt x="14213" y="9879"/>
                      <a:pt x="14185" y="9894"/>
                    </a:cubicBezTo>
                    <a:lnTo>
                      <a:pt x="14175" y="9900"/>
                    </a:lnTo>
                    <a:lnTo>
                      <a:pt x="14157" y="9909"/>
                    </a:lnTo>
                    <a:cubicBezTo>
                      <a:pt x="14131" y="9924"/>
                      <a:pt x="14106" y="9937"/>
                      <a:pt x="14080" y="9950"/>
                    </a:cubicBezTo>
                    <a:lnTo>
                      <a:pt x="14068" y="9957"/>
                    </a:lnTo>
                    <a:lnTo>
                      <a:pt x="14044" y="9970"/>
                    </a:lnTo>
                    <a:cubicBezTo>
                      <a:pt x="14020" y="9983"/>
                      <a:pt x="13994" y="9995"/>
                      <a:pt x="13969" y="10007"/>
                    </a:cubicBezTo>
                    <a:lnTo>
                      <a:pt x="13956" y="10014"/>
                    </a:lnTo>
                    <a:cubicBezTo>
                      <a:pt x="13946" y="10019"/>
                      <a:pt x="13937" y="10024"/>
                      <a:pt x="13927" y="10028"/>
                    </a:cubicBezTo>
                    <a:cubicBezTo>
                      <a:pt x="13902" y="10040"/>
                      <a:pt x="13878" y="10052"/>
                      <a:pt x="13852" y="10063"/>
                    </a:cubicBezTo>
                    <a:lnTo>
                      <a:pt x="13842" y="10069"/>
                    </a:lnTo>
                    <a:lnTo>
                      <a:pt x="13804" y="10086"/>
                    </a:lnTo>
                    <a:cubicBezTo>
                      <a:pt x="13780" y="10097"/>
                      <a:pt x="13755" y="10108"/>
                      <a:pt x="13731" y="10119"/>
                    </a:cubicBezTo>
                    <a:lnTo>
                      <a:pt x="13725" y="10122"/>
                    </a:lnTo>
                    <a:lnTo>
                      <a:pt x="13678" y="10143"/>
                    </a:lnTo>
                    <a:cubicBezTo>
                      <a:pt x="13654" y="10152"/>
                      <a:pt x="13629" y="10163"/>
                      <a:pt x="13605" y="10174"/>
                    </a:cubicBezTo>
                    <a:lnTo>
                      <a:pt x="13600" y="10175"/>
                    </a:lnTo>
                    <a:lnTo>
                      <a:pt x="13547" y="10198"/>
                    </a:lnTo>
                    <a:cubicBezTo>
                      <a:pt x="13523" y="10208"/>
                      <a:pt x="13498" y="10218"/>
                      <a:pt x="13474" y="10228"/>
                    </a:cubicBezTo>
                    <a:lnTo>
                      <a:pt x="13471" y="10228"/>
                    </a:lnTo>
                    <a:lnTo>
                      <a:pt x="13411" y="10252"/>
                    </a:lnTo>
                    <a:cubicBezTo>
                      <a:pt x="13387" y="10260"/>
                      <a:pt x="13363" y="10270"/>
                      <a:pt x="13338" y="10280"/>
                    </a:cubicBezTo>
                    <a:cubicBezTo>
                      <a:pt x="13315" y="10288"/>
                      <a:pt x="13293" y="10296"/>
                      <a:pt x="13271" y="10304"/>
                    </a:cubicBezTo>
                    <a:cubicBezTo>
                      <a:pt x="13247" y="10313"/>
                      <a:pt x="13221" y="10322"/>
                      <a:pt x="13196" y="10331"/>
                    </a:cubicBezTo>
                    <a:lnTo>
                      <a:pt x="13125" y="10355"/>
                    </a:lnTo>
                    <a:lnTo>
                      <a:pt x="13051" y="10381"/>
                    </a:lnTo>
                    <a:cubicBezTo>
                      <a:pt x="13025" y="10389"/>
                      <a:pt x="13000" y="10397"/>
                      <a:pt x="12975" y="10406"/>
                    </a:cubicBezTo>
                    <a:cubicBezTo>
                      <a:pt x="12950" y="10414"/>
                      <a:pt x="12924" y="10421"/>
                      <a:pt x="12899" y="10430"/>
                    </a:cubicBezTo>
                    <a:cubicBezTo>
                      <a:pt x="12873" y="10438"/>
                      <a:pt x="12846" y="10446"/>
                      <a:pt x="12820" y="10454"/>
                    </a:cubicBezTo>
                    <a:cubicBezTo>
                      <a:pt x="12795" y="10462"/>
                      <a:pt x="12769" y="10470"/>
                      <a:pt x="12743" y="10477"/>
                    </a:cubicBezTo>
                    <a:cubicBezTo>
                      <a:pt x="12715" y="10485"/>
                      <a:pt x="12688" y="10494"/>
                      <a:pt x="12660" y="10501"/>
                    </a:cubicBezTo>
                    <a:lnTo>
                      <a:pt x="12581" y="10524"/>
                    </a:lnTo>
                    <a:cubicBezTo>
                      <a:pt x="12553" y="10531"/>
                      <a:pt x="12524" y="10539"/>
                      <a:pt x="12495" y="10546"/>
                    </a:cubicBezTo>
                    <a:lnTo>
                      <a:pt x="12415" y="10568"/>
                    </a:lnTo>
                    <a:lnTo>
                      <a:pt x="12326" y="10590"/>
                    </a:lnTo>
                    <a:lnTo>
                      <a:pt x="12243" y="10610"/>
                    </a:lnTo>
                    <a:cubicBezTo>
                      <a:pt x="12212" y="10617"/>
                      <a:pt x="12182" y="10625"/>
                      <a:pt x="12150" y="10632"/>
                    </a:cubicBezTo>
                    <a:cubicBezTo>
                      <a:pt x="12123" y="10639"/>
                      <a:pt x="12094" y="10645"/>
                      <a:pt x="12066" y="10651"/>
                    </a:cubicBezTo>
                    <a:cubicBezTo>
                      <a:pt x="12034" y="10658"/>
                      <a:pt x="12003" y="10665"/>
                      <a:pt x="11970" y="10673"/>
                    </a:cubicBezTo>
                    <a:lnTo>
                      <a:pt x="11884" y="10691"/>
                    </a:lnTo>
                    <a:cubicBezTo>
                      <a:pt x="11851" y="10698"/>
                      <a:pt x="11817" y="10704"/>
                      <a:pt x="11785" y="10711"/>
                    </a:cubicBezTo>
                    <a:cubicBezTo>
                      <a:pt x="11755" y="10717"/>
                      <a:pt x="11726" y="10723"/>
                      <a:pt x="11696" y="10728"/>
                    </a:cubicBezTo>
                    <a:cubicBezTo>
                      <a:pt x="11662" y="10735"/>
                      <a:pt x="11627" y="10741"/>
                      <a:pt x="11593" y="10748"/>
                    </a:cubicBezTo>
                    <a:lnTo>
                      <a:pt x="11589" y="10748"/>
                    </a:lnTo>
                    <a:lnTo>
                      <a:pt x="11504" y="10764"/>
                    </a:lnTo>
                    <a:lnTo>
                      <a:pt x="11395" y="10782"/>
                    </a:lnTo>
                    <a:lnTo>
                      <a:pt x="11305" y="10798"/>
                    </a:lnTo>
                    <a:cubicBezTo>
                      <a:pt x="11269" y="10804"/>
                      <a:pt x="11232" y="10810"/>
                      <a:pt x="11195" y="10816"/>
                    </a:cubicBezTo>
                    <a:lnTo>
                      <a:pt x="11178" y="10818"/>
                    </a:lnTo>
                    <a:cubicBezTo>
                      <a:pt x="11153" y="10822"/>
                      <a:pt x="11127" y="10825"/>
                      <a:pt x="11102" y="10829"/>
                    </a:cubicBezTo>
                    <a:lnTo>
                      <a:pt x="10993" y="10846"/>
                    </a:lnTo>
                    <a:lnTo>
                      <a:pt x="10972" y="10848"/>
                    </a:lnTo>
                    <a:lnTo>
                      <a:pt x="10893" y="10859"/>
                    </a:lnTo>
                    <a:lnTo>
                      <a:pt x="10778" y="10875"/>
                    </a:lnTo>
                    <a:lnTo>
                      <a:pt x="10757" y="10877"/>
                    </a:lnTo>
                    <a:lnTo>
                      <a:pt x="10678" y="10888"/>
                    </a:lnTo>
                    <a:cubicBezTo>
                      <a:pt x="10641" y="10891"/>
                      <a:pt x="10603" y="10896"/>
                      <a:pt x="10567" y="10900"/>
                    </a:cubicBezTo>
                    <a:lnTo>
                      <a:pt x="10536" y="10903"/>
                    </a:lnTo>
                    <a:cubicBezTo>
                      <a:pt x="10510" y="10907"/>
                      <a:pt x="10483" y="10911"/>
                      <a:pt x="10457" y="10913"/>
                    </a:cubicBezTo>
                    <a:cubicBezTo>
                      <a:pt x="10424" y="10917"/>
                      <a:pt x="10391" y="10920"/>
                      <a:pt x="10357" y="10924"/>
                    </a:cubicBezTo>
                    <a:lnTo>
                      <a:pt x="10309" y="10929"/>
                    </a:lnTo>
                    <a:cubicBezTo>
                      <a:pt x="10284" y="10931"/>
                      <a:pt x="10257" y="10934"/>
                      <a:pt x="10231" y="10937"/>
                    </a:cubicBezTo>
                    <a:lnTo>
                      <a:pt x="10123" y="10947"/>
                    </a:lnTo>
                    <a:lnTo>
                      <a:pt x="10077" y="10950"/>
                    </a:lnTo>
                    <a:lnTo>
                      <a:pt x="10000" y="10958"/>
                    </a:lnTo>
                    <a:cubicBezTo>
                      <a:pt x="9964" y="10961"/>
                      <a:pt x="9928" y="10964"/>
                      <a:pt x="9891" y="10967"/>
                    </a:cubicBezTo>
                    <a:lnTo>
                      <a:pt x="9869" y="10968"/>
                    </a:lnTo>
                    <a:lnTo>
                      <a:pt x="9838" y="10971"/>
                    </a:lnTo>
                    <a:lnTo>
                      <a:pt x="9762" y="10977"/>
                    </a:lnTo>
                    <a:lnTo>
                      <a:pt x="9699" y="10982"/>
                    </a:lnTo>
                    <a:lnTo>
                      <a:pt x="9672" y="10983"/>
                    </a:lnTo>
                    <a:cubicBezTo>
                      <a:pt x="9665" y="10984"/>
                      <a:pt x="9657" y="10985"/>
                      <a:pt x="9651" y="10990"/>
                    </a:cubicBezTo>
                    <a:cubicBezTo>
                      <a:pt x="9609" y="11013"/>
                      <a:pt x="9573" y="11032"/>
                      <a:pt x="9536" y="11051"/>
                    </a:cubicBezTo>
                    <a:cubicBezTo>
                      <a:pt x="9149" y="11254"/>
                      <a:pt x="8557" y="11496"/>
                      <a:pt x="7935" y="11496"/>
                    </a:cubicBezTo>
                    <a:lnTo>
                      <a:pt x="7931" y="11496"/>
                    </a:lnTo>
                    <a:cubicBezTo>
                      <a:pt x="7863" y="11496"/>
                      <a:pt x="7791" y="11492"/>
                      <a:pt x="7703" y="11484"/>
                    </a:cubicBezTo>
                    <a:cubicBezTo>
                      <a:pt x="7686" y="11483"/>
                      <a:pt x="7670" y="11480"/>
                      <a:pt x="7654" y="11479"/>
                    </a:cubicBezTo>
                    <a:lnTo>
                      <a:pt x="7640" y="11477"/>
                    </a:lnTo>
                    <a:cubicBezTo>
                      <a:pt x="7579" y="11470"/>
                      <a:pt x="7518" y="11461"/>
                      <a:pt x="7459" y="11450"/>
                    </a:cubicBezTo>
                    <a:lnTo>
                      <a:pt x="7441" y="11448"/>
                    </a:lnTo>
                    <a:lnTo>
                      <a:pt x="7417" y="11443"/>
                    </a:lnTo>
                    <a:cubicBezTo>
                      <a:pt x="7264" y="11413"/>
                      <a:pt x="7114" y="11372"/>
                      <a:pt x="6966" y="11323"/>
                    </a:cubicBezTo>
                    <a:cubicBezTo>
                      <a:pt x="6706" y="11234"/>
                      <a:pt x="6455" y="11122"/>
                      <a:pt x="6216" y="10989"/>
                    </a:cubicBezTo>
                    <a:cubicBezTo>
                      <a:pt x="6210" y="10985"/>
                      <a:pt x="6203" y="10983"/>
                      <a:pt x="6194" y="10982"/>
                    </a:cubicBezTo>
                    <a:cubicBezTo>
                      <a:pt x="4380" y="10855"/>
                      <a:pt x="2923" y="10521"/>
                      <a:pt x="1867" y="9990"/>
                    </a:cubicBezTo>
                    <a:cubicBezTo>
                      <a:pt x="789" y="9449"/>
                      <a:pt x="372" y="8823"/>
                      <a:pt x="210" y="8392"/>
                    </a:cubicBezTo>
                    <a:cubicBezTo>
                      <a:pt x="202" y="8370"/>
                      <a:pt x="195" y="8347"/>
                      <a:pt x="188" y="8325"/>
                    </a:cubicBezTo>
                    <a:cubicBezTo>
                      <a:pt x="159" y="8239"/>
                      <a:pt x="137" y="8151"/>
                      <a:pt x="123" y="8061"/>
                    </a:cubicBezTo>
                    <a:cubicBezTo>
                      <a:pt x="119" y="8039"/>
                      <a:pt x="116" y="8017"/>
                      <a:pt x="113" y="7996"/>
                    </a:cubicBezTo>
                    <a:cubicBezTo>
                      <a:pt x="108" y="7954"/>
                      <a:pt x="105" y="7910"/>
                      <a:pt x="104" y="7868"/>
                    </a:cubicBezTo>
                    <a:cubicBezTo>
                      <a:pt x="102" y="7848"/>
                      <a:pt x="102" y="7826"/>
                      <a:pt x="102" y="7806"/>
                    </a:cubicBezTo>
                    <a:cubicBezTo>
                      <a:pt x="102" y="7773"/>
                      <a:pt x="105" y="7741"/>
                      <a:pt x="110" y="7708"/>
                    </a:cubicBezTo>
                    <a:cubicBezTo>
                      <a:pt x="114" y="7677"/>
                      <a:pt x="122" y="7645"/>
                      <a:pt x="131" y="7613"/>
                    </a:cubicBezTo>
                    <a:cubicBezTo>
                      <a:pt x="227" y="7271"/>
                      <a:pt x="580" y="6908"/>
                      <a:pt x="1176" y="6534"/>
                    </a:cubicBezTo>
                    <a:cubicBezTo>
                      <a:pt x="1623" y="6255"/>
                      <a:pt x="2196" y="5976"/>
                      <a:pt x="2879" y="5706"/>
                    </a:cubicBezTo>
                    <a:lnTo>
                      <a:pt x="2880" y="5706"/>
                    </a:lnTo>
                    <a:cubicBezTo>
                      <a:pt x="3091" y="5623"/>
                      <a:pt x="3306" y="5542"/>
                      <a:pt x="3521" y="5468"/>
                    </a:cubicBezTo>
                    <a:lnTo>
                      <a:pt x="3527" y="5465"/>
                    </a:lnTo>
                    <a:cubicBezTo>
                      <a:pt x="3568" y="5451"/>
                      <a:pt x="3607" y="5438"/>
                      <a:pt x="3644" y="5425"/>
                    </a:cubicBezTo>
                    <a:lnTo>
                      <a:pt x="3663" y="5419"/>
                    </a:lnTo>
                    <a:lnTo>
                      <a:pt x="3755" y="5387"/>
                    </a:lnTo>
                    <a:lnTo>
                      <a:pt x="3776" y="5380"/>
                    </a:lnTo>
                    <a:lnTo>
                      <a:pt x="3851" y="5355"/>
                    </a:lnTo>
                    <a:lnTo>
                      <a:pt x="3869" y="5349"/>
                    </a:lnTo>
                    <a:lnTo>
                      <a:pt x="3944" y="5326"/>
                    </a:lnTo>
                    <a:cubicBezTo>
                      <a:pt x="3974" y="5316"/>
                      <a:pt x="4005" y="5310"/>
                      <a:pt x="4038" y="5309"/>
                    </a:cubicBezTo>
                    <a:lnTo>
                      <a:pt x="4045" y="5309"/>
                    </a:lnTo>
                    <a:cubicBezTo>
                      <a:pt x="4068" y="5309"/>
                      <a:pt x="4088" y="5294"/>
                      <a:pt x="4094" y="5271"/>
                    </a:cubicBezTo>
                    <a:cubicBezTo>
                      <a:pt x="4341" y="4342"/>
                      <a:pt x="4950" y="3549"/>
                      <a:pt x="5810" y="3042"/>
                    </a:cubicBezTo>
                    <a:lnTo>
                      <a:pt x="5811" y="3042"/>
                    </a:lnTo>
                    <a:cubicBezTo>
                      <a:pt x="5882" y="3000"/>
                      <a:pt x="5959" y="2958"/>
                      <a:pt x="6044" y="2915"/>
                    </a:cubicBezTo>
                    <a:cubicBezTo>
                      <a:pt x="6052" y="2911"/>
                      <a:pt x="6062" y="2906"/>
                      <a:pt x="6070" y="2901"/>
                    </a:cubicBezTo>
                    <a:lnTo>
                      <a:pt x="6080" y="2897"/>
                    </a:lnTo>
                    <a:cubicBezTo>
                      <a:pt x="6239" y="2820"/>
                      <a:pt x="6402" y="2752"/>
                      <a:pt x="6570" y="2696"/>
                    </a:cubicBezTo>
                    <a:cubicBezTo>
                      <a:pt x="6584" y="2691"/>
                      <a:pt x="6598" y="2686"/>
                      <a:pt x="6611" y="2683"/>
                    </a:cubicBezTo>
                    <a:lnTo>
                      <a:pt x="6617" y="2680"/>
                    </a:lnTo>
                    <a:cubicBezTo>
                      <a:pt x="6710" y="2650"/>
                      <a:pt x="6793" y="2626"/>
                      <a:pt x="6870" y="2607"/>
                    </a:cubicBezTo>
                    <a:lnTo>
                      <a:pt x="6872" y="2607"/>
                    </a:lnTo>
                    <a:cubicBezTo>
                      <a:pt x="6950" y="2588"/>
                      <a:pt x="7036" y="2570"/>
                      <a:pt x="7133" y="2552"/>
                    </a:cubicBezTo>
                    <a:cubicBezTo>
                      <a:pt x="7152" y="2548"/>
                      <a:pt x="7172" y="2544"/>
                      <a:pt x="7191" y="2541"/>
                    </a:cubicBezTo>
                    <a:cubicBezTo>
                      <a:pt x="7287" y="2525"/>
                      <a:pt x="7373" y="2513"/>
                      <a:pt x="7453" y="2505"/>
                    </a:cubicBezTo>
                    <a:lnTo>
                      <a:pt x="7458" y="2505"/>
                    </a:lnTo>
                    <a:cubicBezTo>
                      <a:pt x="7515" y="2499"/>
                      <a:pt x="7578" y="2494"/>
                      <a:pt x="7660" y="2490"/>
                    </a:cubicBezTo>
                    <a:cubicBezTo>
                      <a:pt x="7686" y="2488"/>
                      <a:pt x="7708" y="2466"/>
                      <a:pt x="7708" y="2439"/>
                    </a:cubicBezTo>
                    <a:lnTo>
                      <a:pt x="7708" y="898"/>
                    </a:lnTo>
                    <a:cubicBezTo>
                      <a:pt x="7708" y="872"/>
                      <a:pt x="7691" y="852"/>
                      <a:pt x="7668" y="847"/>
                    </a:cubicBezTo>
                    <a:cubicBezTo>
                      <a:pt x="7479" y="806"/>
                      <a:pt x="7352" y="630"/>
                      <a:pt x="7372" y="438"/>
                    </a:cubicBezTo>
                    <a:cubicBezTo>
                      <a:pt x="7394" y="246"/>
                      <a:pt x="7555" y="102"/>
                      <a:pt x="7747" y="102"/>
                    </a:cubicBezTo>
                    <a:close/>
                    <a:moveTo>
                      <a:pt x="7750" y="1"/>
                    </a:moveTo>
                    <a:cubicBezTo>
                      <a:pt x="7513" y="1"/>
                      <a:pt x="7311" y="174"/>
                      <a:pt x="7276" y="408"/>
                    </a:cubicBezTo>
                    <a:cubicBezTo>
                      <a:pt x="7240" y="642"/>
                      <a:pt x="7381" y="868"/>
                      <a:pt x="7608" y="939"/>
                    </a:cubicBezTo>
                    <a:lnTo>
                      <a:pt x="7608" y="2392"/>
                    </a:lnTo>
                    <a:cubicBezTo>
                      <a:pt x="7547" y="2395"/>
                      <a:pt x="7496" y="2399"/>
                      <a:pt x="7449" y="2404"/>
                    </a:cubicBezTo>
                    <a:lnTo>
                      <a:pt x="7443" y="2404"/>
                    </a:lnTo>
                    <a:cubicBezTo>
                      <a:pt x="7363" y="2412"/>
                      <a:pt x="7275" y="2424"/>
                      <a:pt x="7176" y="2441"/>
                    </a:cubicBezTo>
                    <a:cubicBezTo>
                      <a:pt x="7156" y="2445"/>
                      <a:pt x="7137" y="2448"/>
                      <a:pt x="7116" y="2452"/>
                    </a:cubicBezTo>
                    <a:cubicBezTo>
                      <a:pt x="7018" y="2470"/>
                      <a:pt x="6930" y="2488"/>
                      <a:pt x="6849" y="2508"/>
                    </a:cubicBezTo>
                    <a:lnTo>
                      <a:pt x="6847" y="2510"/>
                    </a:lnTo>
                    <a:cubicBezTo>
                      <a:pt x="6768" y="2529"/>
                      <a:pt x="6682" y="2554"/>
                      <a:pt x="6587" y="2584"/>
                    </a:cubicBezTo>
                    <a:lnTo>
                      <a:pt x="6583" y="2587"/>
                    </a:lnTo>
                    <a:lnTo>
                      <a:pt x="6540" y="2600"/>
                    </a:lnTo>
                    <a:cubicBezTo>
                      <a:pt x="6369" y="2657"/>
                      <a:pt x="6200" y="2727"/>
                      <a:pt x="6038" y="2807"/>
                    </a:cubicBezTo>
                    <a:lnTo>
                      <a:pt x="6028" y="2811"/>
                    </a:lnTo>
                    <a:lnTo>
                      <a:pt x="6000" y="2826"/>
                    </a:lnTo>
                    <a:cubicBezTo>
                      <a:pt x="5912" y="2869"/>
                      <a:pt x="5832" y="2912"/>
                      <a:pt x="5759" y="2956"/>
                    </a:cubicBezTo>
                    <a:lnTo>
                      <a:pt x="5758" y="2956"/>
                    </a:lnTo>
                    <a:cubicBezTo>
                      <a:pt x="4888" y="3470"/>
                      <a:pt x="4266" y="4271"/>
                      <a:pt x="4005" y="5211"/>
                    </a:cubicBezTo>
                    <a:cubicBezTo>
                      <a:pt x="3974" y="5213"/>
                      <a:pt x="3944" y="5220"/>
                      <a:pt x="3914" y="5230"/>
                    </a:cubicBezTo>
                    <a:lnTo>
                      <a:pt x="3838" y="5254"/>
                    </a:lnTo>
                    <a:lnTo>
                      <a:pt x="3820" y="5260"/>
                    </a:lnTo>
                    <a:lnTo>
                      <a:pt x="3744" y="5284"/>
                    </a:lnTo>
                    <a:lnTo>
                      <a:pt x="3723" y="5291"/>
                    </a:lnTo>
                    <a:lnTo>
                      <a:pt x="3630" y="5322"/>
                    </a:lnTo>
                    <a:lnTo>
                      <a:pt x="3611" y="5330"/>
                    </a:lnTo>
                    <a:lnTo>
                      <a:pt x="3493" y="5370"/>
                    </a:lnTo>
                    <a:lnTo>
                      <a:pt x="3487" y="5373"/>
                    </a:lnTo>
                    <a:cubicBezTo>
                      <a:pt x="3271" y="5447"/>
                      <a:pt x="3053" y="5529"/>
                      <a:pt x="2842" y="5613"/>
                    </a:cubicBezTo>
                    <a:lnTo>
                      <a:pt x="2841" y="5613"/>
                    </a:lnTo>
                    <a:cubicBezTo>
                      <a:pt x="1685" y="6070"/>
                      <a:pt x="260" y="6784"/>
                      <a:pt x="33" y="7588"/>
                    </a:cubicBezTo>
                    <a:cubicBezTo>
                      <a:pt x="22" y="7623"/>
                      <a:pt x="15" y="7659"/>
                      <a:pt x="9" y="7695"/>
                    </a:cubicBezTo>
                    <a:cubicBezTo>
                      <a:pt x="3" y="7732"/>
                      <a:pt x="0" y="7770"/>
                      <a:pt x="0" y="7808"/>
                    </a:cubicBezTo>
                    <a:cubicBezTo>
                      <a:pt x="0" y="7830"/>
                      <a:pt x="0" y="7853"/>
                      <a:pt x="1" y="7874"/>
                    </a:cubicBezTo>
                    <a:cubicBezTo>
                      <a:pt x="3" y="7920"/>
                      <a:pt x="6" y="7964"/>
                      <a:pt x="12" y="8010"/>
                    </a:cubicBezTo>
                    <a:cubicBezTo>
                      <a:pt x="15" y="8033"/>
                      <a:pt x="18" y="8056"/>
                      <a:pt x="22" y="8079"/>
                    </a:cubicBezTo>
                    <a:cubicBezTo>
                      <a:pt x="37" y="8174"/>
                      <a:pt x="60" y="8266"/>
                      <a:pt x="90" y="8359"/>
                    </a:cubicBezTo>
                    <a:cubicBezTo>
                      <a:pt x="97" y="8382"/>
                      <a:pt x="106" y="8406"/>
                      <a:pt x="116" y="8428"/>
                    </a:cubicBezTo>
                    <a:cubicBezTo>
                      <a:pt x="281" y="8877"/>
                      <a:pt x="713" y="9527"/>
                      <a:pt x="1821" y="10084"/>
                    </a:cubicBezTo>
                    <a:cubicBezTo>
                      <a:pt x="2889" y="10620"/>
                      <a:pt x="4354" y="10956"/>
                      <a:pt x="6176" y="11085"/>
                    </a:cubicBezTo>
                    <a:cubicBezTo>
                      <a:pt x="6419" y="11218"/>
                      <a:pt x="6673" y="11331"/>
                      <a:pt x="6935" y="11420"/>
                    </a:cubicBezTo>
                    <a:lnTo>
                      <a:pt x="6936" y="11420"/>
                    </a:lnTo>
                    <a:cubicBezTo>
                      <a:pt x="7086" y="11472"/>
                      <a:pt x="7240" y="11513"/>
                      <a:pt x="7397" y="11543"/>
                    </a:cubicBezTo>
                    <a:lnTo>
                      <a:pt x="7424" y="11548"/>
                    </a:lnTo>
                    <a:lnTo>
                      <a:pt x="7441" y="11551"/>
                    </a:lnTo>
                    <a:cubicBezTo>
                      <a:pt x="7502" y="11562"/>
                      <a:pt x="7566" y="11572"/>
                      <a:pt x="7629" y="11579"/>
                    </a:cubicBezTo>
                    <a:lnTo>
                      <a:pt x="7643" y="11580"/>
                    </a:lnTo>
                    <a:cubicBezTo>
                      <a:pt x="7660" y="11581"/>
                      <a:pt x="7676" y="11584"/>
                      <a:pt x="7693" y="11585"/>
                    </a:cubicBezTo>
                    <a:cubicBezTo>
                      <a:pt x="7783" y="11593"/>
                      <a:pt x="7859" y="11598"/>
                      <a:pt x="7931" y="11598"/>
                    </a:cubicBezTo>
                    <a:lnTo>
                      <a:pt x="7934" y="11598"/>
                    </a:lnTo>
                    <a:cubicBezTo>
                      <a:pt x="8578" y="11598"/>
                      <a:pt x="9187" y="11351"/>
                      <a:pt x="9586" y="11140"/>
                    </a:cubicBezTo>
                    <a:cubicBezTo>
                      <a:pt x="9621" y="11122"/>
                      <a:pt x="9656" y="11103"/>
                      <a:pt x="9693" y="11083"/>
                    </a:cubicBezTo>
                    <a:lnTo>
                      <a:pt x="9709" y="11081"/>
                    </a:lnTo>
                    <a:cubicBezTo>
                      <a:pt x="9731" y="11080"/>
                      <a:pt x="9751" y="11079"/>
                      <a:pt x="9772" y="11077"/>
                    </a:cubicBezTo>
                    <a:cubicBezTo>
                      <a:pt x="9798" y="11075"/>
                      <a:pt x="9823" y="11073"/>
                      <a:pt x="9848" y="11071"/>
                    </a:cubicBezTo>
                    <a:lnTo>
                      <a:pt x="9901" y="11067"/>
                    </a:lnTo>
                    <a:cubicBezTo>
                      <a:pt x="9939" y="11063"/>
                      <a:pt x="9975" y="11061"/>
                      <a:pt x="10011" y="11057"/>
                    </a:cubicBezTo>
                    <a:lnTo>
                      <a:pt x="10089" y="11051"/>
                    </a:lnTo>
                    <a:lnTo>
                      <a:pt x="10135" y="11047"/>
                    </a:lnTo>
                    <a:cubicBezTo>
                      <a:pt x="10171" y="11043"/>
                      <a:pt x="10208" y="11041"/>
                      <a:pt x="10244" y="11037"/>
                    </a:cubicBezTo>
                    <a:cubicBezTo>
                      <a:pt x="10270" y="11033"/>
                      <a:pt x="10297" y="11031"/>
                      <a:pt x="10323" y="11029"/>
                    </a:cubicBezTo>
                    <a:lnTo>
                      <a:pt x="10370" y="11024"/>
                    </a:lnTo>
                    <a:lnTo>
                      <a:pt x="10471" y="11013"/>
                    </a:lnTo>
                    <a:lnTo>
                      <a:pt x="10550" y="11003"/>
                    </a:lnTo>
                    <a:lnTo>
                      <a:pt x="10582" y="11000"/>
                    </a:lnTo>
                    <a:lnTo>
                      <a:pt x="10692" y="10986"/>
                    </a:lnTo>
                    <a:lnTo>
                      <a:pt x="10773" y="10977"/>
                    </a:lnTo>
                    <a:lnTo>
                      <a:pt x="10793" y="10974"/>
                    </a:lnTo>
                    <a:lnTo>
                      <a:pt x="10910" y="10959"/>
                    </a:lnTo>
                    <a:lnTo>
                      <a:pt x="10990" y="10948"/>
                    </a:lnTo>
                    <a:lnTo>
                      <a:pt x="11010" y="10944"/>
                    </a:lnTo>
                    <a:cubicBezTo>
                      <a:pt x="11047" y="10940"/>
                      <a:pt x="11083" y="10935"/>
                      <a:pt x="11120" y="10929"/>
                    </a:cubicBezTo>
                    <a:cubicBezTo>
                      <a:pt x="11145" y="10925"/>
                      <a:pt x="11172" y="10922"/>
                      <a:pt x="11197" y="10917"/>
                    </a:cubicBezTo>
                    <a:lnTo>
                      <a:pt x="11214" y="10914"/>
                    </a:lnTo>
                    <a:cubicBezTo>
                      <a:pt x="11251" y="10908"/>
                      <a:pt x="11288" y="10902"/>
                      <a:pt x="11325" y="10896"/>
                    </a:cubicBezTo>
                    <a:cubicBezTo>
                      <a:pt x="11356" y="10891"/>
                      <a:pt x="11387" y="10887"/>
                      <a:pt x="11417" y="10882"/>
                    </a:cubicBezTo>
                    <a:cubicBezTo>
                      <a:pt x="11453" y="10876"/>
                      <a:pt x="11489" y="10869"/>
                      <a:pt x="11525" y="10863"/>
                    </a:cubicBezTo>
                    <a:cubicBezTo>
                      <a:pt x="11554" y="10858"/>
                      <a:pt x="11582" y="10853"/>
                      <a:pt x="11611" y="10848"/>
                    </a:cubicBezTo>
                    <a:lnTo>
                      <a:pt x="11614" y="10848"/>
                    </a:lnTo>
                    <a:cubicBezTo>
                      <a:pt x="11649" y="10841"/>
                      <a:pt x="11684" y="10835"/>
                      <a:pt x="11719" y="10828"/>
                    </a:cubicBezTo>
                    <a:lnTo>
                      <a:pt x="11808" y="10811"/>
                    </a:lnTo>
                    <a:cubicBezTo>
                      <a:pt x="11841" y="10804"/>
                      <a:pt x="11875" y="10798"/>
                      <a:pt x="11908" y="10791"/>
                    </a:cubicBezTo>
                    <a:cubicBezTo>
                      <a:pt x="11936" y="10784"/>
                      <a:pt x="11965" y="10778"/>
                      <a:pt x="11994" y="10771"/>
                    </a:cubicBezTo>
                    <a:lnTo>
                      <a:pt x="12091" y="10751"/>
                    </a:lnTo>
                    <a:cubicBezTo>
                      <a:pt x="12120" y="10744"/>
                      <a:pt x="12148" y="10738"/>
                      <a:pt x="12177" y="10732"/>
                    </a:cubicBezTo>
                    <a:cubicBezTo>
                      <a:pt x="12208" y="10724"/>
                      <a:pt x="12239" y="10716"/>
                      <a:pt x="12269" y="10709"/>
                    </a:cubicBezTo>
                    <a:cubicBezTo>
                      <a:pt x="12298" y="10703"/>
                      <a:pt x="12326" y="10696"/>
                      <a:pt x="12354" y="10688"/>
                    </a:cubicBezTo>
                    <a:cubicBezTo>
                      <a:pt x="12384" y="10681"/>
                      <a:pt x="12414" y="10674"/>
                      <a:pt x="12444" y="10665"/>
                    </a:cubicBezTo>
                    <a:cubicBezTo>
                      <a:pt x="12470" y="10659"/>
                      <a:pt x="12498" y="10651"/>
                      <a:pt x="12524" y="10644"/>
                    </a:cubicBezTo>
                    <a:cubicBezTo>
                      <a:pt x="12554" y="10637"/>
                      <a:pt x="12583" y="10629"/>
                      <a:pt x="12612" y="10621"/>
                    </a:cubicBezTo>
                    <a:lnTo>
                      <a:pt x="12691" y="10598"/>
                    </a:lnTo>
                    <a:lnTo>
                      <a:pt x="12774" y="10574"/>
                    </a:lnTo>
                    <a:cubicBezTo>
                      <a:pt x="12801" y="10567"/>
                      <a:pt x="12827" y="10559"/>
                      <a:pt x="12854" y="10551"/>
                    </a:cubicBezTo>
                    <a:lnTo>
                      <a:pt x="12933" y="10526"/>
                    </a:lnTo>
                    <a:lnTo>
                      <a:pt x="13010" y="10502"/>
                    </a:lnTo>
                    <a:lnTo>
                      <a:pt x="13086" y="10477"/>
                    </a:lnTo>
                    <a:cubicBezTo>
                      <a:pt x="13111" y="10468"/>
                      <a:pt x="13137" y="10460"/>
                      <a:pt x="13161" y="10452"/>
                    </a:cubicBezTo>
                    <a:cubicBezTo>
                      <a:pt x="13185" y="10443"/>
                      <a:pt x="13208" y="10436"/>
                      <a:pt x="13232" y="10426"/>
                    </a:cubicBezTo>
                    <a:cubicBezTo>
                      <a:pt x="13257" y="10418"/>
                      <a:pt x="13283" y="10408"/>
                      <a:pt x="13308" y="10400"/>
                    </a:cubicBezTo>
                    <a:lnTo>
                      <a:pt x="13375" y="10375"/>
                    </a:lnTo>
                    <a:cubicBezTo>
                      <a:pt x="13400" y="10365"/>
                      <a:pt x="13426" y="10355"/>
                      <a:pt x="13451" y="10346"/>
                    </a:cubicBezTo>
                    <a:lnTo>
                      <a:pt x="13512" y="10322"/>
                    </a:lnTo>
                    <a:lnTo>
                      <a:pt x="13513" y="10322"/>
                    </a:lnTo>
                    <a:cubicBezTo>
                      <a:pt x="13539" y="10312"/>
                      <a:pt x="13564" y="10302"/>
                      <a:pt x="13589" y="10292"/>
                    </a:cubicBezTo>
                    <a:lnTo>
                      <a:pt x="13642" y="10270"/>
                    </a:lnTo>
                    <a:lnTo>
                      <a:pt x="13647" y="10268"/>
                    </a:lnTo>
                    <a:cubicBezTo>
                      <a:pt x="13672" y="10257"/>
                      <a:pt x="13697" y="10246"/>
                      <a:pt x="13723" y="10235"/>
                    </a:cubicBezTo>
                    <a:lnTo>
                      <a:pt x="13770" y="10215"/>
                    </a:lnTo>
                    <a:lnTo>
                      <a:pt x="13776" y="10212"/>
                    </a:lnTo>
                    <a:cubicBezTo>
                      <a:pt x="13801" y="10201"/>
                      <a:pt x="13826" y="10189"/>
                      <a:pt x="13851" y="10179"/>
                    </a:cubicBezTo>
                    <a:lnTo>
                      <a:pt x="13889" y="10161"/>
                    </a:lnTo>
                    <a:lnTo>
                      <a:pt x="13899" y="10156"/>
                    </a:lnTo>
                    <a:cubicBezTo>
                      <a:pt x="13923" y="10144"/>
                      <a:pt x="13949" y="10132"/>
                      <a:pt x="13974" y="10120"/>
                    </a:cubicBezTo>
                    <a:lnTo>
                      <a:pt x="14004" y="10105"/>
                    </a:lnTo>
                    <a:lnTo>
                      <a:pt x="14017" y="10098"/>
                    </a:lnTo>
                    <a:cubicBezTo>
                      <a:pt x="14044" y="10086"/>
                      <a:pt x="14069" y="10073"/>
                      <a:pt x="14094" y="10060"/>
                    </a:cubicBezTo>
                    <a:cubicBezTo>
                      <a:pt x="14102" y="10056"/>
                      <a:pt x="14111" y="10051"/>
                      <a:pt x="14119" y="10046"/>
                    </a:cubicBezTo>
                    <a:lnTo>
                      <a:pt x="14130" y="10040"/>
                    </a:lnTo>
                    <a:cubicBezTo>
                      <a:pt x="14157" y="10027"/>
                      <a:pt x="14183" y="10013"/>
                      <a:pt x="14209" y="10000"/>
                    </a:cubicBezTo>
                    <a:lnTo>
                      <a:pt x="14227" y="9989"/>
                    </a:lnTo>
                    <a:lnTo>
                      <a:pt x="14238" y="9983"/>
                    </a:lnTo>
                    <a:cubicBezTo>
                      <a:pt x="14266" y="9968"/>
                      <a:pt x="14294" y="9953"/>
                      <a:pt x="14320" y="9938"/>
                    </a:cubicBezTo>
                    <a:lnTo>
                      <a:pt x="14333" y="9930"/>
                    </a:lnTo>
                    <a:lnTo>
                      <a:pt x="14342" y="9925"/>
                    </a:lnTo>
                    <a:cubicBezTo>
                      <a:pt x="14371" y="9908"/>
                      <a:pt x="14398" y="9891"/>
                      <a:pt x="14426" y="9875"/>
                    </a:cubicBezTo>
                    <a:lnTo>
                      <a:pt x="14438" y="9867"/>
                    </a:lnTo>
                    <a:cubicBezTo>
                      <a:pt x="14471" y="9847"/>
                      <a:pt x="14502" y="9829"/>
                      <a:pt x="14528" y="9811"/>
                    </a:cubicBezTo>
                    <a:cubicBezTo>
                      <a:pt x="15694" y="9063"/>
                      <a:pt x="15868" y="8235"/>
                      <a:pt x="15868" y="7808"/>
                    </a:cubicBezTo>
                    <a:cubicBezTo>
                      <a:pt x="15868" y="7361"/>
                      <a:pt x="15472" y="6892"/>
                      <a:pt x="14690" y="6415"/>
                    </a:cubicBezTo>
                    <a:cubicBezTo>
                      <a:pt x="14030" y="6012"/>
                      <a:pt x="13220" y="5679"/>
                      <a:pt x="12655" y="5471"/>
                    </a:cubicBezTo>
                    <a:lnTo>
                      <a:pt x="12653" y="5471"/>
                    </a:lnTo>
                    <a:cubicBezTo>
                      <a:pt x="12547" y="5432"/>
                      <a:pt x="12440" y="5395"/>
                      <a:pt x="12337" y="5357"/>
                    </a:cubicBezTo>
                    <a:lnTo>
                      <a:pt x="12331" y="5356"/>
                    </a:lnTo>
                    <a:lnTo>
                      <a:pt x="12253" y="5328"/>
                    </a:lnTo>
                    <a:lnTo>
                      <a:pt x="12228" y="5321"/>
                    </a:lnTo>
                    <a:lnTo>
                      <a:pt x="12166" y="5300"/>
                    </a:lnTo>
                    <a:lnTo>
                      <a:pt x="12132" y="5289"/>
                    </a:lnTo>
                    <a:lnTo>
                      <a:pt x="12087" y="5273"/>
                    </a:lnTo>
                    <a:lnTo>
                      <a:pt x="12016" y="5250"/>
                    </a:lnTo>
                    <a:lnTo>
                      <a:pt x="11954" y="5231"/>
                    </a:lnTo>
                    <a:cubicBezTo>
                      <a:pt x="11924" y="5221"/>
                      <a:pt x="11893" y="5214"/>
                      <a:pt x="11862" y="5212"/>
                    </a:cubicBezTo>
                    <a:cubicBezTo>
                      <a:pt x="11829" y="5105"/>
                      <a:pt x="11792" y="5001"/>
                      <a:pt x="11751" y="4903"/>
                    </a:cubicBezTo>
                    <a:cubicBezTo>
                      <a:pt x="11478" y="4230"/>
                      <a:pt x="11014" y="3641"/>
                      <a:pt x="10410" y="3197"/>
                    </a:cubicBezTo>
                    <a:cubicBezTo>
                      <a:pt x="9786" y="2744"/>
                      <a:pt x="9051" y="2468"/>
                      <a:pt x="8285" y="2399"/>
                    </a:cubicBezTo>
                    <a:cubicBezTo>
                      <a:pt x="8215" y="2393"/>
                      <a:pt x="8144" y="2388"/>
                      <a:pt x="8075" y="2386"/>
                    </a:cubicBezTo>
                    <a:cubicBezTo>
                      <a:pt x="8020" y="2382"/>
                      <a:pt x="7962" y="2382"/>
                      <a:pt x="7893" y="2382"/>
                    </a:cubicBezTo>
                    <a:lnTo>
                      <a:pt x="7893" y="939"/>
                    </a:lnTo>
                    <a:cubicBezTo>
                      <a:pt x="8119" y="868"/>
                      <a:pt x="8259" y="642"/>
                      <a:pt x="8224" y="408"/>
                    </a:cubicBezTo>
                    <a:cubicBezTo>
                      <a:pt x="8188" y="174"/>
                      <a:pt x="7986" y="1"/>
                      <a:pt x="7750" y="1"/>
                    </a:cubicBez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46"/>
              <p:cNvSpPr/>
              <p:nvPr/>
            </p:nvSpPr>
            <p:spPr>
              <a:xfrm>
                <a:off x="1785650" y="4653150"/>
                <a:ext cx="4575" cy="65650"/>
              </a:xfrm>
              <a:custGeom>
                <a:avLst/>
                <a:gdLst/>
                <a:ahLst/>
                <a:cxnLst/>
                <a:rect l="l" t="t" r="r" b="b"/>
                <a:pathLst>
                  <a:path w="183" h="2626" extrusionOk="0">
                    <a:moveTo>
                      <a:pt x="91" y="0"/>
                    </a:moveTo>
                    <a:cubicBezTo>
                      <a:pt x="41" y="0"/>
                      <a:pt x="0" y="41"/>
                      <a:pt x="0" y="92"/>
                    </a:cubicBezTo>
                    <a:lnTo>
                      <a:pt x="0" y="2534"/>
                    </a:lnTo>
                    <a:cubicBezTo>
                      <a:pt x="0" y="2585"/>
                      <a:pt x="41" y="2626"/>
                      <a:pt x="91" y="2626"/>
                    </a:cubicBezTo>
                    <a:cubicBezTo>
                      <a:pt x="142" y="2626"/>
                      <a:pt x="183" y="2585"/>
                      <a:pt x="183" y="2534"/>
                    </a:cubicBezTo>
                    <a:lnTo>
                      <a:pt x="183" y="92"/>
                    </a:lnTo>
                    <a:cubicBezTo>
                      <a:pt x="183" y="41"/>
                      <a:pt x="142" y="0"/>
                      <a:pt x="91" y="0"/>
                    </a:cubicBezTo>
                    <a:close/>
                  </a:path>
                </a:pathLst>
              </a:custGeom>
              <a:solidFill>
                <a:srgbClr val="F758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46"/>
              <p:cNvSpPr/>
              <p:nvPr/>
            </p:nvSpPr>
            <p:spPr>
              <a:xfrm>
                <a:off x="1773625" y="4638250"/>
                <a:ext cx="25050" cy="21425"/>
              </a:xfrm>
              <a:custGeom>
                <a:avLst/>
                <a:gdLst/>
                <a:ahLst/>
                <a:cxnLst/>
                <a:rect l="l" t="t" r="r" b="b"/>
                <a:pathLst>
                  <a:path w="1002" h="857" extrusionOk="0">
                    <a:moveTo>
                      <a:pt x="572" y="0"/>
                    </a:moveTo>
                    <a:cubicBezTo>
                      <a:pt x="191" y="0"/>
                      <a:pt x="0" y="461"/>
                      <a:pt x="270" y="731"/>
                    </a:cubicBezTo>
                    <a:cubicBezTo>
                      <a:pt x="351" y="813"/>
                      <a:pt x="461" y="856"/>
                      <a:pt x="572" y="856"/>
                    </a:cubicBezTo>
                    <a:cubicBezTo>
                      <a:pt x="628" y="856"/>
                      <a:pt x="684" y="846"/>
                      <a:pt x="737" y="824"/>
                    </a:cubicBezTo>
                    <a:cubicBezTo>
                      <a:pt x="897" y="758"/>
                      <a:pt x="1002" y="601"/>
                      <a:pt x="1002" y="428"/>
                    </a:cubicBezTo>
                    <a:cubicBezTo>
                      <a:pt x="1002" y="191"/>
                      <a:pt x="809" y="0"/>
                      <a:pt x="572" y="0"/>
                    </a:cubicBezTo>
                    <a:close/>
                  </a:path>
                </a:pathLst>
              </a:custGeom>
              <a:solidFill>
                <a:srgbClr val="1EBD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46"/>
              <p:cNvSpPr/>
              <p:nvPr/>
            </p:nvSpPr>
            <p:spPr>
              <a:xfrm>
                <a:off x="1743025" y="4909175"/>
                <a:ext cx="99075" cy="16500"/>
              </a:xfrm>
              <a:custGeom>
                <a:avLst/>
                <a:gdLst/>
                <a:ahLst/>
                <a:cxnLst/>
                <a:rect l="l" t="t" r="r" b="b"/>
                <a:pathLst>
                  <a:path w="3963" h="660" extrusionOk="0">
                    <a:moveTo>
                      <a:pt x="3963" y="1"/>
                    </a:moveTo>
                    <a:lnTo>
                      <a:pt x="3274" y="2"/>
                    </a:lnTo>
                    <a:lnTo>
                      <a:pt x="1" y="2"/>
                    </a:lnTo>
                    <a:cubicBezTo>
                      <a:pt x="311" y="204"/>
                      <a:pt x="646" y="366"/>
                      <a:pt x="998" y="485"/>
                    </a:cubicBezTo>
                    <a:cubicBezTo>
                      <a:pt x="1147" y="535"/>
                      <a:pt x="1300" y="575"/>
                      <a:pt x="1455" y="605"/>
                    </a:cubicBezTo>
                    <a:cubicBezTo>
                      <a:pt x="1470" y="608"/>
                      <a:pt x="1484" y="610"/>
                      <a:pt x="1498" y="613"/>
                    </a:cubicBezTo>
                    <a:cubicBezTo>
                      <a:pt x="1558" y="625"/>
                      <a:pt x="1621" y="633"/>
                      <a:pt x="1683" y="640"/>
                    </a:cubicBezTo>
                    <a:cubicBezTo>
                      <a:pt x="1704" y="643"/>
                      <a:pt x="1724" y="645"/>
                      <a:pt x="1746" y="648"/>
                    </a:cubicBezTo>
                    <a:cubicBezTo>
                      <a:pt x="1823" y="655"/>
                      <a:pt x="1901" y="660"/>
                      <a:pt x="1980" y="660"/>
                    </a:cubicBezTo>
                    <a:lnTo>
                      <a:pt x="1982" y="660"/>
                    </a:lnTo>
                    <a:cubicBezTo>
                      <a:pt x="2627" y="660"/>
                      <a:pt x="3240" y="402"/>
                      <a:pt x="3608" y="210"/>
                    </a:cubicBezTo>
                    <a:cubicBezTo>
                      <a:pt x="3682" y="172"/>
                      <a:pt x="3746" y="134"/>
                      <a:pt x="3798" y="104"/>
                    </a:cubicBezTo>
                    <a:cubicBezTo>
                      <a:pt x="3851" y="74"/>
                      <a:pt x="3892" y="48"/>
                      <a:pt x="3919" y="30"/>
                    </a:cubicBezTo>
                    <a:cubicBezTo>
                      <a:pt x="3948" y="10"/>
                      <a:pt x="3963" y="1"/>
                      <a:pt x="3963" y="1"/>
                    </a:cubicBezTo>
                    <a:close/>
                  </a:path>
                </a:pathLst>
              </a:custGeom>
              <a:solidFill>
                <a:srgbClr val="F758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46"/>
              <p:cNvSpPr/>
              <p:nvPr/>
            </p:nvSpPr>
            <p:spPr>
              <a:xfrm>
                <a:off x="1690625" y="4697775"/>
                <a:ext cx="203200" cy="190625"/>
              </a:xfrm>
              <a:custGeom>
                <a:avLst/>
                <a:gdLst/>
                <a:ahLst/>
                <a:cxnLst/>
                <a:rect l="l" t="t" r="r" b="b"/>
                <a:pathLst>
                  <a:path w="8128" h="7625" extrusionOk="0">
                    <a:moveTo>
                      <a:pt x="4061" y="1"/>
                    </a:moveTo>
                    <a:cubicBezTo>
                      <a:pt x="4019" y="1"/>
                      <a:pt x="3978" y="1"/>
                      <a:pt x="3937" y="2"/>
                    </a:cubicBezTo>
                    <a:lnTo>
                      <a:pt x="3870" y="4"/>
                    </a:lnTo>
                    <a:cubicBezTo>
                      <a:pt x="3778" y="8"/>
                      <a:pt x="3687" y="13"/>
                      <a:pt x="3597" y="22"/>
                    </a:cubicBezTo>
                    <a:lnTo>
                      <a:pt x="3592" y="22"/>
                    </a:lnTo>
                    <a:cubicBezTo>
                      <a:pt x="3503" y="31"/>
                      <a:pt x="3414" y="44"/>
                      <a:pt x="3328" y="58"/>
                    </a:cubicBezTo>
                    <a:cubicBezTo>
                      <a:pt x="3307" y="62"/>
                      <a:pt x="3288" y="65"/>
                      <a:pt x="3269" y="69"/>
                    </a:cubicBezTo>
                    <a:cubicBezTo>
                      <a:pt x="3180" y="86"/>
                      <a:pt x="3091" y="104"/>
                      <a:pt x="3004" y="125"/>
                    </a:cubicBezTo>
                    <a:lnTo>
                      <a:pt x="3002" y="125"/>
                    </a:lnTo>
                    <a:cubicBezTo>
                      <a:pt x="2915" y="147"/>
                      <a:pt x="2830" y="172"/>
                      <a:pt x="2747" y="200"/>
                    </a:cubicBezTo>
                    <a:lnTo>
                      <a:pt x="2699" y="214"/>
                    </a:lnTo>
                    <a:cubicBezTo>
                      <a:pt x="2529" y="272"/>
                      <a:pt x="2363" y="339"/>
                      <a:pt x="2204" y="419"/>
                    </a:cubicBezTo>
                    <a:cubicBezTo>
                      <a:pt x="2190" y="425"/>
                      <a:pt x="2178" y="431"/>
                      <a:pt x="2166" y="437"/>
                    </a:cubicBezTo>
                    <a:cubicBezTo>
                      <a:pt x="2086" y="478"/>
                      <a:pt x="2006" y="520"/>
                      <a:pt x="1930" y="565"/>
                    </a:cubicBezTo>
                    <a:cubicBezTo>
                      <a:pt x="845" y="1206"/>
                      <a:pt x="111" y="2330"/>
                      <a:pt x="69" y="3638"/>
                    </a:cubicBezTo>
                    <a:cubicBezTo>
                      <a:pt x="0" y="5741"/>
                      <a:pt x="1746" y="7524"/>
                      <a:pt x="3968" y="7620"/>
                    </a:cubicBezTo>
                    <a:cubicBezTo>
                      <a:pt x="4030" y="7623"/>
                      <a:pt x="4092" y="7624"/>
                      <a:pt x="4153" y="7624"/>
                    </a:cubicBezTo>
                    <a:cubicBezTo>
                      <a:pt x="4660" y="7624"/>
                      <a:pt x="5162" y="7532"/>
                      <a:pt x="5637" y="7353"/>
                    </a:cubicBezTo>
                    <a:lnTo>
                      <a:pt x="5653" y="7346"/>
                    </a:lnTo>
                    <a:cubicBezTo>
                      <a:pt x="5751" y="7309"/>
                      <a:pt x="5846" y="7268"/>
                      <a:pt x="5940" y="7224"/>
                    </a:cubicBezTo>
                    <a:lnTo>
                      <a:pt x="5944" y="7221"/>
                    </a:lnTo>
                    <a:cubicBezTo>
                      <a:pt x="6131" y="7132"/>
                      <a:pt x="6310" y="7029"/>
                      <a:pt x="6479" y="6912"/>
                    </a:cubicBezTo>
                    <a:cubicBezTo>
                      <a:pt x="6486" y="6907"/>
                      <a:pt x="6494" y="6903"/>
                      <a:pt x="6501" y="6898"/>
                    </a:cubicBezTo>
                    <a:cubicBezTo>
                      <a:pt x="6581" y="6840"/>
                      <a:pt x="6661" y="6781"/>
                      <a:pt x="6738" y="6719"/>
                    </a:cubicBezTo>
                    <a:lnTo>
                      <a:pt x="6753" y="6707"/>
                    </a:lnTo>
                    <a:cubicBezTo>
                      <a:pt x="6906" y="6582"/>
                      <a:pt x="7049" y="6445"/>
                      <a:pt x="7180" y="6298"/>
                    </a:cubicBezTo>
                    <a:cubicBezTo>
                      <a:pt x="7188" y="6288"/>
                      <a:pt x="7197" y="6280"/>
                      <a:pt x="7205" y="6270"/>
                    </a:cubicBezTo>
                    <a:cubicBezTo>
                      <a:pt x="7265" y="6201"/>
                      <a:pt x="7326" y="6129"/>
                      <a:pt x="7382" y="6053"/>
                    </a:cubicBezTo>
                    <a:cubicBezTo>
                      <a:pt x="7389" y="6043"/>
                      <a:pt x="7395" y="6035"/>
                      <a:pt x="7402" y="6025"/>
                    </a:cubicBezTo>
                    <a:cubicBezTo>
                      <a:pt x="7459" y="5948"/>
                      <a:pt x="7514" y="5869"/>
                      <a:pt x="7566" y="5787"/>
                    </a:cubicBezTo>
                    <a:cubicBezTo>
                      <a:pt x="7615" y="5707"/>
                      <a:pt x="7662" y="5624"/>
                      <a:pt x="7705" y="5540"/>
                    </a:cubicBezTo>
                    <a:cubicBezTo>
                      <a:pt x="7713" y="5525"/>
                      <a:pt x="7721" y="5512"/>
                      <a:pt x="7727" y="5497"/>
                    </a:cubicBezTo>
                    <a:cubicBezTo>
                      <a:pt x="7769" y="5416"/>
                      <a:pt x="7808" y="5333"/>
                      <a:pt x="7842" y="5247"/>
                    </a:cubicBezTo>
                    <a:cubicBezTo>
                      <a:pt x="7848" y="5233"/>
                      <a:pt x="7853" y="5220"/>
                      <a:pt x="7859" y="5205"/>
                    </a:cubicBezTo>
                    <a:cubicBezTo>
                      <a:pt x="7894" y="5118"/>
                      <a:pt x="7927" y="5029"/>
                      <a:pt x="7954" y="4938"/>
                    </a:cubicBezTo>
                    <a:cubicBezTo>
                      <a:pt x="7954" y="4937"/>
                      <a:pt x="7955" y="4936"/>
                      <a:pt x="7955" y="4935"/>
                    </a:cubicBezTo>
                    <a:cubicBezTo>
                      <a:pt x="7984" y="4845"/>
                      <a:pt x="8007" y="4752"/>
                      <a:pt x="8028" y="4658"/>
                    </a:cubicBezTo>
                    <a:cubicBezTo>
                      <a:pt x="8032" y="4642"/>
                      <a:pt x="8036" y="4625"/>
                      <a:pt x="8040" y="4607"/>
                    </a:cubicBezTo>
                    <a:cubicBezTo>
                      <a:pt x="8059" y="4517"/>
                      <a:pt x="8074" y="4425"/>
                      <a:pt x="8086" y="4331"/>
                    </a:cubicBezTo>
                    <a:cubicBezTo>
                      <a:pt x="8088" y="4315"/>
                      <a:pt x="8090" y="4297"/>
                      <a:pt x="8092" y="4280"/>
                    </a:cubicBezTo>
                    <a:cubicBezTo>
                      <a:pt x="8103" y="4182"/>
                      <a:pt x="8112" y="4084"/>
                      <a:pt x="8114" y="3985"/>
                    </a:cubicBezTo>
                    <a:cubicBezTo>
                      <a:pt x="8127" y="3599"/>
                      <a:pt x="8078" y="3215"/>
                      <a:pt x="7971" y="2845"/>
                    </a:cubicBezTo>
                    <a:cubicBezTo>
                      <a:pt x="7935" y="2724"/>
                      <a:pt x="7894" y="2605"/>
                      <a:pt x="7847" y="2489"/>
                    </a:cubicBezTo>
                    <a:cubicBezTo>
                      <a:pt x="7304" y="1153"/>
                      <a:pt x="5997" y="160"/>
                      <a:pt x="4421" y="17"/>
                    </a:cubicBezTo>
                    <a:cubicBezTo>
                      <a:pt x="4353" y="11"/>
                      <a:pt x="4284" y="6"/>
                      <a:pt x="4215" y="4"/>
                    </a:cubicBezTo>
                    <a:cubicBezTo>
                      <a:pt x="4163" y="1"/>
                      <a:pt x="4112" y="1"/>
                      <a:pt x="40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46"/>
              <p:cNvSpPr/>
              <p:nvPr/>
            </p:nvSpPr>
            <p:spPr>
              <a:xfrm>
                <a:off x="1595475" y="4768425"/>
                <a:ext cx="394150" cy="145900"/>
              </a:xfrm>
              <a:custGeom>
                <a:avLst/>
                <a:gdLst/>
                <a:ahLst/>
                <a:cxnLst/>
                <a:rect l="l" t="t" r="r" b="b"/>
                <a:pathLst>
                  <a:path w="15766" h="5836" extrusionOk="0">
                    <a:moveTo>
                      <a:pt x="4003" y="1"/>
                    </a:moveTo>
                    <a:cubicBezTo>
                      <a:pt x="3961" y="1"/>
                      <a:pt x="3919" y="7"/>
                      <a:pt x="3878" y="20"/>
                    </a:cubicBezTo>
                    <a:cubicBezTo>
                      <a:pt x="3245" y="222"/>
                      <a:pt x="1" y="1312"/>
                      <a:pt x="1" y="2550"/>
                    </a:cubicBezTo>
                    <a:cubicBezTo>
                      <a:pt x="1" y="3922"/>
                      <a:pt x="1775" y="5835"/>
                      <a:pt x="7884" y="5835"/>
                    </a:cubicBezTo>
                    <a:cubicBezTo>
                      <a:pt x="13991" y="5835"/>
                      <a:pt x="15765" y="3922"/>
                      <a:pt x="15765" y="2550"/>
                    </a:cubicBezTo>
                    <a:cubicBezTo>
                      <a:pt x="15765" y="1312"/>
                      <a:pt x="12522" y="222"/>
                      <a:pt x="11888" y="20"/>
                    </a:cubicBezTo>
                    <a:cubicBezTo>
                      <a:pt x="11847" y="7"/>
                      <a:pt x="11805" y="1"/>
                      <a:pt x="11764" y="1"/>
                    </a:cubicBezTo>
                    <a:cubicBezTo>
                      <a:pt x="11733" y="1"/>
                      <a:pt x="11702" y="4"/>
                      <a:pt x="11672" y="11"/>
                    </a:cubicBezTo>
                    <a:cubicBezTo>
                      <a:pt x="10076" y="356"/>
                      <a:pt x="8929" y="503"/>
                      <a:pt x="8339" y="562"/>
                    </a:cubicBezTo>
                    <a:cubicBezTo>
                      <a:pt x="8188" y="577"/>
                      <a:pt x="8036" y="585"/>
                      <a:pt x="7884" y="585"/>
                    </a:cubicBezTo>
                    <a:cubicBezTo>
                      <a:pt x="7732" y="585"/>
                      <a:pt x="7579" y="577"/>
                      <a:pt x="7428" y="562"/>
                    </a:cubicBezTo>
                    <a:cubicBezTo>
                      <a:pt x="6838" y="502"/>
                      <a:pt x="5691" y="355"/>
                      <a:pt x="4095" y="11"/>
                    </a:cubicBezTo>
                    <a:cubicBezTo>
                      <a:pt x="4064" y="4"/>
                      <a:pt x="4034" y="1"/>
                      <a:pt x="400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46"/>
              <p:cNvSpPr/>
              <p:nvPr/>
            </p:nvSpPr>
            <p:spPr>
              <a:xfrm>
                <a:off x="1595500" y="4827025"/>
                <a:ext cx="394050" cy="87300"/>
              </a:xfrm>
              <a:custGeom>
                <a:avLst/>
                <a:gdLst/>
                <a:ahLst/>
                <a:cxnLst/>
                <a:rect l="l" t="t" r="r" b="b"/>
                <a:pathLst>
                  <a:path w="15762" h="3492" extrusionOk="0">
                    <a:moveTo>
                      <a:pt x="31" y="0"/>
                    </a:moveTo>
                    <a:cubicBezTo>
                      <a:pt x="12" y="67"/>
                      <a:pt x="1" y="136"/>
                      <a:pt x="1" y="206"/>
                    </a:cubicBezTo>
                    <a:cubicBezTo>
                      <a:pt x="1" y="1578"/>
                      <a:pt x="1775" y="3491"/>
                      <a:pt x="7883" y="3491"/>
                    </a:cubicBezTo>
                    <a:cubicBezTo>
                      <a:pt x="13846" y="3491"/>
                      <a:pt x="15678" y="1668"/>
                      <a:pt x="15762" y="306"/>
                    </a:cubicBezTo>
                    <a:lnTo>
                      <a:pt x="15762" y="306"/>
                    </a:lnTo>
                    <a:cubicBezTo>
                      <a:pt x="13801" y="755"/>
                      <a:pt x="11192" y="1342"/>
                      <a:pt x="8408" y="1342"/>
                    </a:cubicBezTo>
                    <a:cubicBezTo>
                      <a:pt x="5042" y="1341"/>
                      <a:pt x="2086" y="629"/>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46"/>
              <p:cNvSpPr/>
              <p:nvPr/>
            </p:nvSpPr>
            <p:spPr>
              <a:xfrm>
                <a:off x="1665725" y="4768450"/>
                <a:ext cx="244450" cy="45375"/>
              </a:xfrm>
              <a:custGeom>
                <a:avLst/>
                <a:gdLst/>
                <a:ahLst/>
                <a:cxnLst/>
                <a:rect l="l" t="t" r="r" b="b"/>
                <a:pathLst>
                  <a:path w="9778" h="1815" extrusionOk="0">
                    <a:moveTo>
                      <a:pt x="1195" y="1"/>
                    </a:moveTo>
                    <a:cubicBezTo>
                      <a:pt x="1153" y="1"/>
                      <a:pt x="1110" y="7"/>
                      <a:pt x="1068" y="20"/>
                    </a:cubicBezTo>
                    <a:cubicBezTo>
                      <a:pt x="884" y="78"/>
                      <a:pt x="481" y="212"/>
                      <a:pt x="1" y="402"/>
                    </a:cubicBezTo>
                    <a:cubicBezTo>
                      <a:pt x="702" y="1224"/>
                      <a:pt x="2601" y="1815"/>
                      <a:pt x="4836" y="1815"/>
                    </a:cubicBezTo>
                    <a:cubicBezTo>
                      <a:pt x="7196" y="1815"/>
                      <a:pt x="9182" y="1156"/>
                      <a:pt x="9777" y="260"/>
                    </a:cubicBezTo>
                    <a:cubicBezTo>
                      <a:pt x="9465" y="145"/>
                      <a:pt x="9212" y="62"/>
                      <a:pt x="9078" y="20"/>
                    </a:cubicBezTo>
                    <a:cubicBezTo>
                      <a:pt x="9037" y="7"/>
                      <a:pt x="8994" y="1"/>
                      <a:pt x="8951" y="1"/>
                    </a:cubicBezTo>
                    <a:cubicBezTo>
                      <a:pt x="8921" y="1"/>
                      <a:pt x="8892" y="4"/>
                      <a:pt x="8862" y="10"/>
                    </a:cubicBezTo>
                    <a:cubicBezTo>
                      <a:pt x="7266" y="355"/>
                      <a:pt x="6119" y="502"/>
                      <a:pt x="5529" y="562"/>
                    </a:cubicBezTo>
                    <a:cubicBezTo>
                      <a:pt x="5378" y="577"/>
                      <a:pt x="5226" y="585"/>
                      <a:pt x="5074" y="585"/>
                    </a:cubicBezTo>
                    <a:cubicBezTo>
                      <a:pt x="4922" y="585"/>
                      <a:pt x="4769" y="577"/>
                      <a:pt x="4618" y="562"/>
                    </a:cubicBezTo>
                    <a:cubicBezTo>
                      <a:pt x="4028" y="502"/>
                      <a:pt x="2881" y="355"/>
                      <a:pt x="1285" y="10"/>
                    </a:cubicBezTo>
                    <a:cubicBezTo>
                      <a:pt x="1255" y="4"/>
                      <a:pt x="1225" y="1"/>
                      <a:pt x="1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46"/>
              <p:cNvSpPr/>
              <p:nvPr/>
            </p:nvSpPr>
            <p:spPr>
              <a:xfrm>
                <a:off x="1685925" y="4774275"/>
                <a:ext cx="17525" cy="15025"/>
              </a:xfrm>
              <a:custGeom>
                <a:avLst/>
                <a:gdLst/>
                <a:ahLst/>
                <a:cxnLst/>
                <a:rect l="l" t="t" r="r" b="b"/>
                <a:pathLst>
                  <a:path w="701" h="601" extrusionOk="0">
                    <a:moveTo>
                      <a:pt x="401" y="1"/>
                    </a:moveTo>
                    <a:cubicBezTo>
                      <a:pt x="134" y="1"/>
                      <a:pt x="1" y="324"/>
                      <a:pt x="189" y="512"/>
                    </a:cubicBezTo>
                    <a:cubicBezTo>
                      <a:pt x="251" y="573"/>
                      <a:pt x="326" y="600"/>
                      <a:pt x="399" y="600"/>
                    </a:cubicBezTo>
                    <a:cubicBezTo>
                      <a:pt x="553" y="600"/>
                      <a:pt x="700" y="481"/>
                      <a:pt x="700" y="300"/>
                    </a:cubicBezTo>
                    <a:cubicBezTo>
                      <a:pt x="700" y="136"/>
                      <a:pt x="567" y="1"/>
                      <a:pt x="401" y="1"/>
                    </a:cubicBezTo>
                    <a:close/>
                  </a:path>
                </a:pathLst>
              </a:custGeom>
              <a:solidFill>
                <a:srgbClr val="F7F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46"/>
              <p:cNvSpPr/>
              <p:nvPr/>
            </p:nvSpPr>
            <p:spPr>
              <a:xfrm>
                <a:off x="1728825" y="4786825"/>
                <a:ext cx="17500" cy="15000"/>
              </a:xfrm>
              <a:custGeom>
                <a:avLst/>
                <a:gdLst/>
                <a:ahLst/>
                <a:cxnLst/>
                <a:rect l="l" t="t" r="r" b="b"/>
                <a:pathLst>
                  <a:path w="700" h="600" extrusionOk="0">
                    <a:moveTo>
                      <a:pt x="400" y="0"/>
                    </a:moveTo>
                    <a:cubicBezTo>
                      <a:pt x="135" y="0"/>
                      <a:pt x="0" y="322"/>
                      <a:pt x="189" y="511"/>
                    </a:cubicBezTo>
                    <a:cubicBezTo>
                      <a:pt x="250" y="572"/>
                      <a:pt x="325" y="599"/>
                      <a:pt x="398" y="599"/>
                    </a:cubicBezTo>
                    <a:cubicBezTo>
                      <a:pt x="552" y="599"/>
                      <a:pt x="700" y="480"/>
                      <a:pt x="700" y="299"/>
                    </a:cubicBezTo>
                    <a:cubicBezTo>
                      <a:pt x="700" y="134"/>
                      <a:pt x="566" y="0"/>
                      <a:pt x="400" y="0"/>
                    </a:cubicBezTo>
                    <a:close/>
                  </a:path>
                </a:pathLst>
              </a:custGeom>
              <a:solidFill>
                <a:srgbClr val="F7F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46"/>
              <p:cNvSpPr/>
              <p:nvPr/>
            </p:nvSpPr>
            <p:spPr>
              <a:xfrm>
                <a:off x="1875500" y="4774275"/>
                <a:ext cx="17500" cy="15025"/>
              </a:xfrm>
              <a:custGeom>
                <a:avLst/>
                <a:gdLst/>
                <a:ahLst/>
                <a:cxnLst/>
                <a:rect l="l" t="t" r="r" b="b"/>
                <a:pathLst>
                  <a:path w="700" h="601" extrusionOk="0">
                    <a:moveTo>
                      <a:pt x="300" y="1"/>
                    </a:moveTo>
                    <a:cubicBezTo>
                      <a:pt x="135" y="1"/>
                      <a:pt x="0" y="136"/>
                      <a:pt x="0" y="300"/>
                    </a:cubicBezTo>
                    <a:cubicBezTo>
                      <a:pt x="0" y="481"/>
                      <a:pt x="148" y="600"/>
                      <a:pt x="301" y="600"/>
                    </a:cubicBezTo>
                    <a:cubicBezTo>
                      <a:pt x="375" y="600"/>
                      <a:pt x="450" y="573"/>
                      <a:pt x="511" y="512"/>
                    </a:cubicBezTo>
                    <a:cubicBezTo>
                      <a:pt x="700" y="324"/>
                      <a:pt x="566" y="1"/>
                      <a:pt x="300" y="1"/>
                    </a:cubicBezTo>
                    <a:close/>
                  </a:path>
                </a:pathLst>
              </a:custGeom>
              <a:solidFill>
                <a:srgbClr val="F7F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46"/>
              <p:cNvSpPr/>
              <p:nvPr/>
            </p:nvSpPr>
            <p:spPr>
              <a:xfrm>
                <a:off x="1832600" y="4786825"/>
                <a:ext cx="15000" cy="14975"/>
              </a:xfrm>
              <a:custGeom>
                <a:avLst/>
                <a:gdLst/>
                <a:ahLst/>
                <a:cxnLst/>
                <a:rect l="l" t="t" r="r" b="b"/>
                <a:pathLst>
                  <a:path w="600" h="599" extrusionOk="0">
                    <a:moveTo>
                      <a:pt x="300" y="0"/>
                    </a:moveTo>
                    <a:cubicBezTo>
                      <a:pt x="134" y="0"/>
                      <a:pt x="1" y="134"/>
                      <a:pt x="1" y="299"/>
                    </a:cubicBezTo>
                    <a:cubicBezTo>
                      <a:pt x="1" y="464"/>
                      <a:pt x="134" y="599"/>
                      <a:pt x="300" y="599"/>
                    </a:cubicBezTo>
                    <a:cubicBezTo>
                      <a:pt x="466" y="599"/>
                      <a:pt x="600" y="464"/>
                      <a:pt x="600" y="299"/>
                    </a:cubicBezTo>
                    <a:cubicBezTo>
                      <a:pt x="600" y="134"/>
                      <a:pt x="466" y="0"/>
                      <a:pt x="300" y="0"/>
                    </a:cubicBezTo>
                    <a:close/>
                  </a:path>
                </a:pathLst>
              </a:custGeom>
              <a:solidFill>
                <a:srgbClr val="F7F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46"/>
              <p:cNvSpPr/>
              <p:nvPr/>
            </p:nvSpPr>
            <p:spPr>
              <a:xfrm>
                <a:off x="1777925" y="4791950"/>
                <a:ext cx="17500" cy="15000"/>
              </a:xfrm>
              <a:custGeom>
                <a:avLst/>
                <a:gdLst/>
                <a:ahLst/>
                <a:cxnLst/>
                <a:rect l="l" t="t" r="r" b="b"/>
                <a:pathLst>
                  <a:path w="700" h="600" extrusionOk="0">
                    <a:moveTo>
                      <a:pt x="400" y="1"/>
                    </a:moveTo>
                    <a:cubicBezTo>
                      <a:pt x="134" y="1"/>
                      <a:pt x="0" y="323"/>
                      <a:pt x="189" y="512"/>
                    </a:cubicBezTo>
                    <a:cubicBezTo>
                      <a:pt x="250" y="572"/>
                      <a:pt x="325" y="600"/>
                      <a:pt x="398" y="600"/>
                    </a:cubicBezTo>
                    <a:cubicBezTo>
                      <a:pt x="552" y="600"/>
                      <a:pt x="700" y="480"/>
                      <a:pt x="700" y="300"/>
                    </a:cubicBezTo>
                    <a:cubicBezTo>
                      <a:pt x="700" y="134"/>
                      <a:pt x="566" y="1"/>
                      <a:pt x="400" y="1"/>
                    </a:cubicBezTo>
                    <a:close/>
                  </a:path>
                </a:pathLst>
              </a:custGeom>
              <a:solidFill>
                <a:srgbClr val="F7F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34" name="Google Shape;2834;p46"/>
          <p:cNvGrpSpPr/>
          <p:nvPr/>
        </p:nvGrpSpPr>
        <p:grpSpPr>
          <a:xfrm>
            <a:off x="647882" y="626402"/>
            <a:ext cx="1324093" cy="896054"/>
            <a:chOff x="5079327" y="3765608"/>
            <a:chExt cx="868486" cy="587731"/>
          </a:xfrm>
        </p:grpSpPr>
        <p:grpSp>
          <p:nvGrpSpPr>
            <p:cNvPr id="2835" name="Google Shape;2835;p46"/>
            <p:cNvGrpSpPr/>
            <p:nvPr/>
          </p:nvGrpSpPr>
          <p:grpSpPr>
            <a:xfrm>
              <a:off x="5079327" y="3765608"/>
              <a:ext cx="868486" cy="587731"/>
              <a:chOff x="1507625" y="2633525"/>
              <a:chExt cx="253225" cy="171375"/>
            </a:xfrm>
          </p:grpSpPr>
          <p:sp>
            <p:nvSpPr>
              <p:cNvPr id="2836" name="Google Shape;2836;p46"/>
              <p:cNvSpPr/>
              <p:nvPr/>
            </p:nvSpPr>
            <p:spPr>
              <a:xfrm>
                <a:off x="1507625" y="2634775"/>
                <a:ext cx="253225" cy="168900"/>
              </a:xfrm>
              <a:custGeom>
                <a:avLst/>
                <a:gdLst/>
                <a:ahLst/>
                <a:cxnLst/>
                <a:rect l="l" t="t" r="r" b="b"/>
                <a:pathLst>
                  <a:path w="10129" h="6756" extrusionOk="0">
                    <a:moveTo>
                      <a:pt x="9525" y="1"/>
                    </a:moveTo>
                    <a:cubicBezTo>
                      <a:pt x="8953" y="1"/>
                      <a:pt x="7747" y="509"/>
                      <a:pt x="6304" y="1345"/>
                    </a:cubicBezTo>
                    <a:cubicBezTo>
                      <a:pt x="5889" y="1072"/>
                      <a:pt x="5408" y="932"/>
                      <a:pt x="4924" y="932"/>
                    </a:cubicBezTo>
                    <a:cubicBezTo>
                      <a:pt x="4653" y="932"/>
                      <a:pt x="4381" y="976"/>
                      <a:pt x="4118" y="1065"/>
                    </a:cubicBezTo>
                    <a:cubicBezTo>
                      <a:pt x="3385" y="1314"/>
                      <a:pt x="2808" y="1887"/>
                      <a:pt x="2554" y="2618"/>
                    </a:cubicBezTo>
                    <a:cubicBezTo>
                      <a:pt x="2552" y="2623"/>
                      <a:pt x="2551" y="2629"/>
                      <a:pt x="2548" y="2635"/>
                    </a:cubicBezTo>
                    <a:cubicBezTo>
                      <a:pt x="2536" y="2669"/>
                      <a:pt x="2526" y="2702"/>
                      <a:pt x="2516" y="2736"/>
                    </a:cubicBezTo>
                    <a:cubicBezTo>
                      <a:pt x="2514" y="2744"/>
                      <a:pt x="2511" y="2754"/>
                      <a:pt x="2509" y="2762"/>
                    </a:cubicBezTo>
                    <a:cubicBezTo>
                      <a:pt x="2500" y="2794"/>
                      <a:pt x="2492" y="2825"/>
                      <a:pt x="2485" y="2856"/>
                    </a:cubicBezTo>
                    <a:cubicBezTo>
                      <a:pt x="2482" y="2867"/>
                      <a:pt x="2479" y="2878"/>
                      <a:pt x="2477" y="2890"/>
                    </a:cubicBezTo>
                    <a:cubicBezTo>
                      <a:pt x="2470" y="2919"/>
                      <a:pt x="2464" y="2948"/>
                      <a:pt x="2458" y="2978"/>
                    </a:cubicBezTo>
                    <a:cubicBezTo>
                      <a:pt x="2456" y="2990"/>
                      <a:pt x="2453" y="3003"/>
                      <a:pt x="2452" y="3016"/>
                    </a:cubicBezTo>
                    <a:cubicBezTo>
                      <a:pt x="2447" y="3044"/>
                      <a:pt x="2443" y="3071"/>
                      <a:pt x="2439" y="3100"/>
                    </a:cubicBezTo>
                    <a:cubicBezTo>
                      <a:pt x="2437" y="3113"/>
                      <a:pt x="2435" y="3128"/>
                      <a:pt x="2433" y="3142"/>
                    </a:cubicBezTo>
                    <a:cubicBezTo>
                      <a:pt x="2429" y="3169"/>
                      <a:pt x="2427" y="3196"/>
                      <a:pt x="2425" y="3224"/>
                    </a:cubicBezTo>
                    <a:cubicBezTo>
                      <a:pt x="2423" y="3238"/>
                      <a:pt x="2422" y="3254"/>
                      <a:pt x="2421" y="3268"/>
                    </a:cubicBezTo>
                    <a:cubicBezTo>
                      <a:pt x="2419" y="3295"/>
                      <a:pt x="2417" y="3321"/>
                      <a:pt x="2416" y="3348"/>
                    </a:cubicBezTo>
                    <a:cubicBezTo>
                      <a:pt x="2416" y="3365"/>
                      <a:pt x="2416" y="3380"/>
                      <a:pt x="2415" y="3396"/>
                    </a:cubicBezTo>
                    <a:lnTo>
                      <a:pt x="2415" y="3473"/>
                    </a:lnTo>
                    <a:cubicBezTo>
                      <a:pt x="2415" y="3490"/>
                      <a:pt x="2415" y="3506"/>
                      <a:pt x="2416" y="3522"/>
                    </a:cubicBezTo>
                    <a:cubicBezTo>
                      <a:pt x="2417" y="3549"/>
                      <a:pt x="2419" y="3574"/>
                      <a:pt x="2420" y="3599"/>
                    </a:cubicBezTo>
                    <a:cubicBezTo>
                      <a:pt x="2421" y="3616"/>
                      <a:pt x="2422" y="3633"/>
                      <a:pt x="2423" y="3650"/>
                    </a:cubicBezTo>
                    <a:cubicBezTo>
                      <a:pt x="2426" y="3675"/>
                      <a:pt x="2428" y="3700"/>
                      <a:pt x="2432" y="3724"/>
                    </a:cubicBezTo>
                    <a:cubicBezTo>
                      <a:pt x="2433" y="3742"/>
                      <a:pt x="2435" y="3759"/>
                      <a:pt x="2438" y="3776"/>
                    </a:cubicBezTo>
                    <a:cubicBezTo>
                      <a:pt x="2440" y="3801"/>
                      <a:pt x="2445" y="3825"/>
                      <a:pt x="2449" y="3851"/>
                    </a:cubicBezTo>
                    <a:cubicBezTo>
                      <a:pt x="2452" y="3868"/>
                      <a:pt x="2455" y="3885"/>
                      <a:pt x="2457" y="3903"/>
                    </a:cubicBezTo>
                    <a:cubicBezTo>
                      <a:pt x="2462" y="3927"/>
                      <a:pt x="2468" y="3952"/>
                      <a:pt x="2473" y="3978"/>
                    </a:cubicBezTo>
                    <a:cubicBezTo>
                      <a:pt x="2473" y="3980"/>
                      <a:pt x="2474" y="3984"/>
                      <a:pt x="2474" y="3986"/>
                    </a:cubicBezTo>
                    <a:cubicBezTo>
                      <a:pt x="916" y="5258"/>
                      <a:pt x="0" y="6336"/>
                      <a:pt x="289" y="6661"/>
                    </a:cubicBezTo>
                    <a:cubicBezTo>
                      <a:pt x="346" y="6725"/>
                      <a:pt x="448" y="6756"/>
                      <a:pt x="588" y="6756"/>
                    </a:cubicBezTo>
                    <a:cubicBezTo>
                      <a:pt x="1126" y="6756"/>
                      <a:pt x="2230" y="6303"/>
                      <a:pt x="3564" y="5551"/>
                    </a:cubicBezTo>
                    <a:cubicBezTo>
                      <a:pt x="3976" y="5817"/>
                      <a:pt x="4449" y="5951"/>
                      <a:pt x="4924" y="5951"/>
                    </a:cubicBezTo>
                    <a:cubicBezTo>
                      <a:pt x="5292" y="5951"/>
                      <a:pt x="5660" y="5871"/>
                      <a:pt x="6003" y="5707"/>
                    </a:cubicBezTo>
                    <a:cubicBezTo>
                      <a:pt x="6060" y="5680"/>
                      <a:pt x="6112" y="5651"/>
                      <a:pt x="6165" y="5621"/>
                    </a:cubicBezTo>
                    <a:lnTo>
                      <a:pt x="6199" y="5602"/>
                    </a:lnTo>
                    <a:cubicBezTo>
                      <a:pt x="6251" y="5572"/>
                      <a:pt x="6300" y="5540"/>
                      <a:pt x="6348" y="5507"/>
                    </a:cubicBezTo>
                    <a:cubicBezTo>
                      <a:pt x="6356" y="5502"/>
                      <a:pt x="6364" y="5496"/>
                      <a:pt x="6371" y="5491"/>
                    </a:cubicBezTo>
                    <a:cubicBezTo>
                      <a:pt x="6415" y="5460"/>
                      <a:pt x="6459" y="5427"/>
                      <a:pt x="6501" y="5394"/>
                    </a:cubicBezTo>
                    <a:cubicBezTo>
                      <a:pt x="6507" y="5388"/>
                      <a:pt x="6514" y="5382"/>
                      <a:pt x="6521" y="5377"/>
                    </a:cubicBezTo>
                    <a:cubicBezTo>
                      <a:pt x="6567" y="5340"/>
                      <a:pt x="6610" y="5300"/>
                      <a:pt x="6652" y="5260"/>
                    </a:cubicBezTo>
                    <a:lnTo>
                      <a:pt x="6676" y="5237"/>
                    </a:lnTo>
                    <a:cubicBezTo>
                      <a:pt x="6760" y="5154"/>
                      <a:pt x="6840" y="5066"/>
                      <a:pt x="6912" y="4971"/>
                    </a:cubicBezTo>
                    <a:lnTo>
                      <a:pt x="6929" y="4949"/>
                    </a:lnTo>
                    <a:cubicBezTo>
                      <a:pt x="6965" y="4902"/>
                      <a:pt x="6998" y="4853"/>
                      <a:pt x="7031" y="4803"/>
                    </a:cubicBezTo>
                    <a:lnTo>
                      <a:pt x="7036" y="4794"/>
                    </a:lnTo>
                    <a:cubicBezTo>
                      <a:pt x="7068" y="4745"/>
                      <a:pt x="7098" y="4693"/>
                      <a:pt x="7126" y="4640"/>
                    </a:cubicBezTo>
                    <a:cubicBezTo>
                      <a:pt x="7128" y="4638"/>
                      <a:pt x="7129" y="4634"/>
                      <a:pt x="7132" y="4632"/>
                    </a:cubicBezTo>
                    <a:cubicBezTo>
                      <a:pt x="7161" y="4578"/>
                      <a:pt x="7187" y="4522"/>
                      <a:pt x="7212" y="4467"/>
                    </a:cubicBezTo>
                    <a:lnTo>
                      <a:pt x="7217" y="4454"/>
                    </a:lnTo>
                    <a:cubicBezTo>
                      <a:pt x="7268" y="4340"/>
                      <a:pt x="7310" y="4223"/>
                      <a:pt x="7342" y="4103"/>
                    </a:cubicBezTo>
                    <a:cubicBezTo>
                      <a:pt x="7342" y="4100"/>
                      <a:pt x="7343" y="4098"/>
                      <a:pt x="7345" y="4095"/>
                    </a:cubicBezTo>
                    <a:cubicBezTo>
                      <a:pt x="7443" y="3730"/>
                      <a:pt x="7459" y="3345"/>
                      <a:pt x="7388" y="2973"/>
                    </a:cubicBezTo>
                    <a:cubicBezTo>
                      <a:pt x="9098" y="1613"/>
                      <a:pt x="10128" y="436"/>
                      <a:pt x="9826" y="96"/>
                    </a:cubicBezTo>
                    <a:cubicBezTo>
                      <a:pt x="9768" y="32"/>
                      <a:pt x="9666" y="1"/>
                      <a:pt x="9525" y="1"/>
                    </a:cubicBezTo>
                    <a:close/>
                  </a:path>
                </a:pathLst>
              </a:custGeom>
              <a:solidFill>
                <a:srgbClr val="FFFFFF"/>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46"/>
              <p:cNvSpPr/>
              <p:nvPr/>
            </p:nvSpPr>
            <p:spPr>
              <a:xfrm>
                <a:off x="1512100" y="2633525"/>
                <a:ext cx="243950" cy="171375"/>
              </a:xfrm>
              <a:custGeom>
                <a:avLst/>
                <a:gdLst/>
                <a:ahLst/>
                <a:cxnLst/>
                <a:rect l="l" t="t" r="r" b="b"/>
                <a:pathLst>
                  <a:path w="9758" h="6855" extrusionOk="0">
                    <a:moveTo>
                      <a:pt x="9345" y="101"/>
                    </a:moveTo>
                    <a:cubicBezTo>
                      <a:pt x="9501" y="101"/>
                      <a:pt x="9573" y="142"/>
                      <a:pt x="9607" y="180"/>
                    </a:cubicBezTo>
                    <a:cubicBezTo>
                      <a:pt x="9638" y="215"/>
                      <a:pt x="9651" y="263"/>
                      <a:pt x="9645" y="325"/>
                    </a:cubicBezTo>
                    <a:cubicBezTo>
                      <a:pt x="9632" y="482"/>
                      <a:pt x="9501" y="791"/>
                      <a:pt x="8953" y="1381"/>
                    </a:cubicBezTo>
                    <a:cubicBezTo>
                      <a:pt x="8519" y="1851"/>
                      <a:pt x="7905" y="2404"/>
                      <a:pt x="7178" y="2982"/>
                    </a:cubicBezTo>
                    <a:cubicBezTo>
                      <a:pt x="7162" y="2994"/>
                      <a:pt x="7155" y="3013"/>
                      <a:pt x="7158" y="3031"/>
                    </a:cubicBezTo>
                    <a:cubicBezTo>
                      <a:pt x="7228" y="3397"/>
                      <a:pt x="7214" y="3773"/>
                      <a:pt x="7116" y="4131"/>
                    </a:cubicBezTo>
                    <a:lnTo>
                      <a:pt x="7114" y="4138"/>
                    </a:lnTo>
                    <a:cubicBezTo>
                      <a:pt x="7083" y="4256"/>
                      <a:pt x="7042" y="4370"/>
                      <a:pt x="6992" y="4482"/>
                    </a:cubicBezTo>
                    <a:lnTo>
                      <a:pt x="6986" y="4494"/>
                    </a:lnTo>
                    <a:cubicBezTo>
                      <a:pt x="6962" y="4551"/>
                      <a:pt x="6936" y="4605"/>
                      <a:pt x="6908" y="4655"/>
                    </a:cubicBezTo>
                    <a:lnTo>
                      <a:pt x="6903" y="4665"/>
                    </a:lnTo>
                    <a:cubicBezTo>
                      <a:pt x="6875" y="4715"/>
                      <a:pt x="6846" y="4766"/>
                      <a:pt x="6815" y="4815"/>
                    </a:cubicBezTo>
                    <a:lnTo>
                      <a:pt x="6809" y="4823"/>
                    </a:lnTo>
                    <a:cubicBezTo>
                      <a:pt x="6778" y="4870"/>
                      <a:pt x="6745" y="4918"/>
                      <a:pt x="6709" y="4966"/>
                    </a:cubicBezTo>
                    <a:cubicBezTo>
                      <a:pt x="6705" y="4971"/>
                      <a:pt x="6702" y="4976"/>
                      <a:pt x="6697" y="4982"/>
                    </a:cubicBezTo>
                    <a:lnTo>
                      <a:pt x="6693" y="4988"/>
                    </a:lnTo>
                    <a:cubicBezTo>
                      <a:pt x="6622" y="5079"/>
                      <a:pt x="6544" y="5167"/>
                      <a:pt x="6461" y="5249"/>
                    </a:cubicBezTo>
                    <a:lnTo>
                      <a:pt x="6455" y="5254"/>
                    </a:lnTo>
                    <a:lnTo>
                      <a:pt x="6438" y="5271"/>
                    </a:lnTo>
                    <a:cubicBezTo>
                      <a:pt x="6395" y="5311"/>
                      <a:pt x="6352" y="5350"/>
                      <a:pt x="6310" y="5385"/>
                    </a:cubicBezTo>
                    <a:lnTo>
                      <a:pt x="6299" y="5393"/>
                    </a:lnTo>
                    <a:lnTo>
                      <a:pt x="6289" y="5402"/>
                    </a:lnTo>
                    <a:cubicBezTo>
                      <a:pt x="6248" y="5434"/>
                      <a:pt x="6206" y="5467"/>
                      <a:pt x="6163" y="5497"/>
                    </a:cubicBezTo>
                    <a:lnTo>
                      <a:pt x="6152" y="5504"/>
                    </a:lnTo>
                    <a:lnTo>
                      <a:pt x="6140" y="5512"/>
                    </a:lnTo>
                    <a:cubicBezTo>
                      <a:pt x="6096" y="5543"/>
                      <a:pt x="6046" y="5576"/>
                      <a:pt x="5995" y="5606"/>
                    </a:cubicBezTo>
                    <a:lnTo>
                      <a:pt x="5969" y="5620"/>
                    </a:lnTo>
                    <a:lnTo>
                      <a:pt x="5961" y="5625"/>
                    </a:lnTo>
                    <a:cubicBezTo>
                      <a:pt x="5902" y="5659"/>
                      <a:pt x="5852" y="5685"/>
                      <a:pt x="5802" y="5709"/>
                    </a:cubicBezTo>
                    <a:cubicBezTo>
                      <a:pt x="5467" y="5869"/>
                      <a:pt x="5105" y="5949"/>
                      <a:pt x="4745" y="5949"/>
                    </a:cubicBezTo>
                    <a:cubicBezTo>
                      <a:pt x="4280" y="5949"/>
                      <a:pt x="3816" y="5817"/>
                      <a:pt x="3413" y="5557"/>
                    </a:cubicBezTo>
                    <a:cubicBezTo>
                      <a:pt x="3405" y="5551"/>
                      <a:pt x="3395" y="5548"/>
                      <a:pt x="3386" y="5548"/>
                    </a:cubicBezTo>
                    <a:cubicBezTo>
                      <a:pt x="3377" y="5548"/>
                      <a:pt x="3368" y="5551"/>
                      <a:pt x="3360" y="5555"/>
                    </a:cubicBezTo>
                    <a:cubicBezTo>
                      <a:pt x="2523" y="6027"/>
                      <a:pt x="1778" y="6380"/>
                      <a:pt x="1203" y="6578"/>
                    </a:cubicBezTo>
                    <a:cubicBezTo>
                      <a:pt x="819" y="6710"/>
                      <a:pt x="571" y="6753"/>
                      <a:pt x="410" y="6753"/>
                    </a:cubicBezTo>
                    <a:cubicBezTo>
                      <a:pt x="254" y="6753"/>
                      <a:pt x="181" y="6712"/>
                      <a:pt x="148" y="6675"/>
                    </a:cubicBezTo>
                    <a:cubicBezTo>
                      <a:pt x="117" y="6640"/>
                      <a:pt x="104" y="6593"/>
                      <a:pt x="108" y="6532"/>
                    </a:cubicBezTo>
                    <a:cubicBezTo>
                      <a:pt x="143" y="6105"/>
                      <a:pt x="993" y="5164"/>
                      <a:pt x="2327" y="4075"/>
                    </a:cubicBezTo>
                    <a:cubicBezTo>
                      <a:pt x="2343" y="4063"/>
                      <a:pt x="2349" y="4042"/>
                      <a:pt x="2345" y="4024"/>
                    </a:cubicBezTo>
                    <a:lnTo>
                      <a:pt x="2343" y="4014"/>
                    </a:lnTo>
                    <a:cubicBezTo>
                      <a:pt x="2337" y="3987"/>
                      <a:pt x="2332" y="3965"/>
                      <a:pt x="2329" y="3942"/>
                    </a:cubicBezTo>
                    <a:cubicBezTo>
                      <a:pt x="2326" y="3929"/>
                      <a:pt x="2324" y="3916"/>
                      <a:pt x="2321" y="3903"/>
                    </a:cubicBezTo>
                    <a:lnTo>
                      <a:pt x="2320" y="3892"/>
                    </a:lnTo>
                    <a:cubicBezTo>
                      <a:pt x="2315" y="3863"/>
                      <a:pt x="2312" y="3841"/>
                      <a:pt x="2308" y="3819"/>
                    </a:cubicBezTo>
                    <a:cubicBezTo>
                      <a:pt x="2307" y="3803"/>
                      <a:pt x="2304" y="3788"/>
                      <a:pt x="2303" y="3773"/>
                    </a:cubicBezTo>
                    <a:lnTo>
                      <a:pt x="2303" y="3768"/>
                    </a:lnTo>
                    <a:cubicBezTo>
                      <a:pt x="2300" y="3739"/>
                      <a:pt x="2297" y="3716"/>
                      <a:pt x="2295" y="3695"/>
                    </a:cubicBezTo>
                    <a:cubicBezTo>
                      <a:pt x="2294" y="3678"/>
                      <a:pt x="2292" y="3662"/>
                      <a:pt x="2292" y="3645"/>
                    </a:cubicBezTo>
                    <a:cubicBezTo>
                      <a:pt x="2290" y="3618"/>
                      <a:pt x="2289" y="3593"/>
                      <a:pt x="2289" y="3570"/>
                    </a:cubicBezTo>
                    <a:cubicBezTo>
                      <a:pt x="2288" y="3554"/>
                      <a:pt x="2288" y="3538"/>
                      <a:pt x="2288" y="3522"/>
                    </a:cubicBezTo>
                    <a:lnTo>
                      <a:pt x="2288" y="3446"/>
                    </a:lnTo>
                    <a:cubicBezTo>
                      <a:pt x="2288" y="3430"/>
                      <a:pt x="2289" y="3415"/>
                      <a:pt x="2289" y="3400"/>
                    </a:cubicBezTo>
                    <a:cubicBezTo>
                      <a:pt x="2290" y="3375"/>
                      <a:pt x="2291" y="3349"/>
                      <a:pt x="2292" y="3322"/>
                    </a:cubicBezTo>
                    <a:cubicBezTo>
                      <a:pt x="2294" y="3306"/>
                      <a:pt x="2295" y="3293"/>
                      <a:pt x="2296" y="3278"/>
                    </a:cubicBezTo>
                    <a:cubicBezTo>
                      <a:pt x="2298" y="3254"/>
                      <a:pt x="2301" y="3228"/>
                      <a:pt x="2304" y="3198"/>
                    </a:cubicBezTo>
                    <a:lnTo>
                      <a:pt x="2306" y="3190"/>
                    </a:lnTo>
                    <a:cubicBezTo>
                      <a:pt x="2307" y="3179"/>
                      <a:pt x="2308" y="3168"/>
                      <a:pt x="2310" y="3156"/>
                    </a:cubicBezTo>
                    <a:cubicBezTo>
                      <a:pt x="2314" y="3132"/>
                      <a:pt x="2318" y="3106"/>
                      <a:pt x="2322" y="3074"/>
                    </a:cubicBezTo>
                    <a:lnTo>
                      <a:pt x="2325" y="3062"/>
                    </a:lnTo>
                    <a:cubicBezTo>
                      <a:pt x="2326" y="3054"/>
                      <a:pt x="2329" y="3046"/>
                      <a:pt x="2330" y="3036"/>
                    </a:cubicBezTo>
                    <a:cubicBezTo>
                      <a:pt x="2335" y="3012"/>
                      <a:pt x="2341" y="2984"/>
                      <a:pt x="2348" y="2951"/>
                    </a:cubicBezTo>
                    <a:lnTo>
                      <a:pt x="2350" y="2939"/>
                    </a:lnTo>
                    <a:cubicBezTo>
                      <a:pt x="2353" y="2931"/>
                      <a:pt x="2354" y="2924"/>
                      <a:pt x="2355" y="2918"/>
                    </a:cubicBezTo>
                    <a:cubicBezTo>
                      <a:pt x="2362" y="2891"/>
                      <a:pt x="2369" y="2862"/>
                      <a:pt x="2379" y="2827"/>
                    </a:cubicBezTo>
                    <a:lnTo>
                      <a:pt x="2383" y="2815"/>
                    </a:lnTo>
                    <a:cubicBezTo>
                      <a:pt x="2384" y="2810"/>
                      <a:pt x="2385" y="2805"/>
                      <a:pt x="2386" y="2800"/>
                    </a:cubicBezTo>
                    <a:cubicBezTo>
                      <a:pt x="2396" y="2769"/>
                      <a:pt x="2405" y="2737"/>
                      <a:pt x="2417" y="2701"/>
                    </a:cubicBezTo>
                    <a:cubicBezTo>
                      <a:pt x="2419" y="2698"/>
                      <a:pt x="2420" y="2695"/>
                      <a:pt x="2421" y="2692"/>
                    </a:cubicBezTo>
                    <a:lnTo>
                      <a:pt x="2423" y="2684"/>
                    </a:lnTo>
                    <a:cubicBezTo>
                      <a:pt x="2767" y="1696"/>
                      <a:pt x="3699" y="1033"/>
                      <a:pt x="4745" y="1033"/>
                    </a:cubicBezTo>
                    <a:cubicBezTo>
                      <a:pt x="4807" y="1033"/>
                      <a:pt x="4870" y="1036"/>
                      <a:pt x="4932" y="1041"/>
                    </a:cubicBezTo>
                    <a:cubicBezTo>
                      <a:pt x="5347" y="1073"/>
                      <a:pt x="5747" y="1210"/>
                      <a:pt x="6096" y="1438"/>
                    </a:cubicBezTo>
                    <a:cubicBezTo>
                      <a:pt x="6104" y="1444"/>
                      <a:pt x="6113" y="1447"/>
                      <a:pt x="6123" y="1447"/>
                    </a:cubicBezTo>
                    <a:cubicBezTo>
                      <a:pt x="6132" y="1447"/>
                      <a:pt x="6142" y="1444"/>
                      <a:pt x="6150" y="1440"/>
                    </a:cubicBezTo>
                    <a:cubicBezTo>
                      <a:pt x="7043" y="922"/>
                      <a:pt x="7845" y="530"/>
                      <a:pt x="8469" y="306"/>
                    </a:cubicBezTo>
                    <a:cubicBezTo>
                      <a:pt x="8901" y="150"/>
                      <a:pt x="9174" y="101"/>
                      <a:pt x="9345" y="101"/>
                    </a:cubicBezTo>
                    <a:close/>
                    <a:moveTo>
                      <a:pt x="9348" y="1"/>
                    </a:moveTo>
                    <a:cubicBezTo>
                      <a:pt x="8688" y="1"/>
                      <a:pt x="7335" y="638"/>
                      <a:pt x="6127" y="1335"/>
                    </a:cubicBezTo>
                    <a:cubicBezTo>
                      <a:pt x="5770" y="1107"/>
                      <a:pt x="5362" y="971"/>
                      <a:pt x="4942" y="938"/>
                    </a:cubicBezTo>
                    <a:cubicBezTo>
                      <a:pt x="4875" y="933"/>
                      <a:pt x="4808" y="931"/>
                      <a:pt x="4742" y="931"/>
                    </a:cubicBezTo>
                    <a:cubicBezTo>
                      <a:pt x="3660" y="931"/>
                      <a:pt x="2686" y="1616"/>
                      <a:pt x="2327" y="2651"/>
                    </a:cubicBezTo>
                    <a:cubicBezTo>
                      <a:pt x="2326" y="2654"/>
                      <a:pt x="2325" y="2657"/>
                      <a:pt x="2324" y="2661"/>
                    </a:cubicBezTo>
                    <a:lnTo>
                      <a:pt x="2321" y="2668"/>
                    </a:lnTo>
                    <a:cubicBezTo>
                      <a:pt x="2308" y="2705"/>
                      <a:pt x="2297" y="2739"/>
                      <a:pt x="2289" y="2772"/>
                    </a:cubicBezTo>
                    <a:cubicBezTo>
                      <a:pt x="2286" y="2776"/>
                      <a:pt x="2285" y="2782"/>
                      <a:pt x="2284" y="2788"/>
                    </a:cubicBezTo>
                    <a:lnTo>
                      <a:pt x="2280" y="2799"/>
                    </a:lnTo>
                    <a:cubicBezTo>
                      <a:pt x="2271" y="2835"/>
                      <a:pt x="2262" y="2865"/>
                      <a:pt x="2255" y="2894"/>
                    </a:cubicBezTo>
                    <a:cubicBezTo>
                      <a:pt x="2254" y="2901"/>
                      <a:pt x="2253" y="2909"/>
                      <a:pt x="2250" y="2916"/>
                    </a:cubicBezTo>
                    <a:lnTo>
                      <a:pt x="2248" y="2928"/>
                    </a:lnTo>
                    <a:cubicBezTo>
                      <a:pt x="2240" y="2964"/>
                      <a:pt x="2234" y="2992"/>
                      <a:pt x="2229" y="3018"/>
                    </a:cubicBezTo>
                    <a:lnTo>
                      <a:pt x="2224" y="3046"/>
                    </a:lnTo>
                    <a:lnTo>
                      <a:pt x="2223" y="3058"/>
                    </a:lnTo>
                    <a:cubicBezTo>
                      <a:pt x="2217" y="3090"/>
                      <a:pt x="2212" y="3118"/>
                      <a:pt x="2208" y="3143"/>
                    </a:cubicBezTo>
                    <a:cubicBezTo>
                      <a:pt x="2207" y="3155"/>
                      <a:pt x="2206" y="3167"/>
                      <a:pt x="2205" y="3179"/>
                    </a:cubicBezTo>
                    <a:lnTo>
                      <a:pt x="2203" y="3186"/>
                    </a:lnTo>
                    <a:cubicBezTo>
                      <a:pt x="2200" y="3216"/>
                      <a:pt x="2196" y="3244"/>
                      <a:pt x="2195" y="3269"/>
                    </a:cubicBezTo>
                    <a:cubicBezTo>
                      <a:pt x="2193" y="3285"/>
                      <a:pt x="2193" y="3299"/>
                      <a:pt x="2191" y="3315"/>
                    </a:cubicBezTo>
                    <a:cubicBezTo>
                      <a:pt x="2189" y="3343"/>
                      <a:pt x="2188" y="3370"/>
                      <a:pt x="2187" y="3395"/>
                    </a:cubicBezTo>
                    <a:cubicBezTo>
                      <a:pt x="2185" y="3412"/>
                      <a:pt x="2185" y="3428"/>
                      <a:pt x="2185" y="3445"/>
                    </a:cubicBezTo>
                    <a:lnTo>
                      <a:pt x="2185" y="3524"/>
                    </a:lnTo>
                    <a:cubicBezTo>
                      <a:pt x="2185" y="3540"/>
                      <a:pt x="2187" y="3556"/>
                      <a:pt x="2187" y="3573"/>
                    </a:cubicBezTo>
                    <a:cubicBezTo>
                      <a:pt x="2187" y="3597"/>
                      <a:pt x="2188" y="3623"/>
                      <a:pt x="2190" y="3651"/>
                    </a:cubicBezTo>
                    <a:cubicBezTo>
                      <a:pt x="2191" y="3669"/>
                      <a:pt x="2193" y="3686"/>
                      <a:pt x="2194" y="3703"/>
                    </a:cubicBezTo>
                    <a:cubicBezTo>
                      <a:pt x="2195" y="3726"/>
                      <a:pt x="2197" y="3750"/>
                      <a:pt x="2201" y="3780"/>
                    </a:cubicBezTo>
                    <a:lnTo>
                      <a:pt x="2201" y="3785"/>
                    </a:lnTo>
                    <a:cubicBezTo>
                      <a:pt x="2203" y="3801"/>
                      <a:pt x="2205" y="3816"/>
                      <a:pt x="2207" y="3833"/>
                    </a:cubicBezTo>
                    <a:cubicBezTo>
                      <a:pt x="2211" y="3857"/>
                      <a:pt x="2214" y="3881"/>
                      <a:pt x="2219" y="3909"/>
                    </a:cubicBezTo>
                    <a:lnTo>
                      <a:pt x="2220" y="3920"/>
                    </a:lnTo>
                    <a:cubicBezTo>
                      <a:pt x="2223" y="3934"/>
                      <a:pt x="2225" y="3947"/>
                      <a:pt x="2228" y="3962"/>
                    </a:cubicBezTo>
                    <a:cubicBezTo>
                      <a:pt x="2231" y="3980"/>
                      <a:pt x="2235" y="3996"/>
                      <a:pt x="2238" y="4016"/>
                    </a:cubicBezTo>
                    <a:cubicBezTo>
                      <a:pt x="878" y="5129"/>
                      <a:pt x="43" y="6066"/>
                      <a:pt x="7" y="6523"/>
                    </a:cubicBezTo>
                    <a:cubicBezTo>
                      <a:pt x="0" y="6613"/>
                      <a:pt x="22" y="6687"/>
                      <a:pt x="71" y="6743"/>
                    </a:cubicBezTo>
                    <a:cubicBezTo>
                      <a:pt x="138" y="6818"/>
                      <a:pt x="251" y="6855"/>
                      <a:pt x="411" y="6855"/>
                    </a:cubicBezTo>
                    <a:cubicBezTo>
                      <a:pt x="614" y="6855"/>
                      <a:pt x="890" y="6795"/>
                      <a:pt x="1238" y="6675"/>
                    </a:cubicBezTo>
                    <a:cubicBezTo>
                      <a:pt x="1813" y="6477"/>
                      <a:pt x="2554" y="6126"/>
                      <a:pt x="3386" y="5659"/>
                    </a:cubicBezTo>
                    <a:cubicBezTo>
                      <a:pt x="3800" y="5919"/>
                      <a:pt x="4272" y="6051"/>
                      <a:pt x="4746" y="6051"/>
                    </a:cubicBezTo>
                    <a:cubicBezTo>
                      <a:pt x="5122" y="6051"/>
                      <a:pt x="5498" y="5968"/>
                      <a:pt x="5848" y="5801"/>
                    </a:cubicBezTo>
                    <a:cubicBezTo>
                      <a:pt x="5899" y="5777"/>
                      <a:pt x="5951" y="5749"/>
                      <a:pt x="6014" y="5714"/>
                    </a:cubicBezTo>
                    <a:lnTo>
                      <a:pt x="6021" y="5709"/>
                    </a:lnTo>
                    <a:cubicBezTo>
                      <a:pt x="6030" y="5705"/>
                      <a:pt x="6039" y="5700"/>
                      <a:pt x="6048" y="5695"/>
                    </a:cubicBezTo>
                    <a:cubicBezTo>
                      <a:pt x="6102" y="5662"/>
                      <a:pt x="6153" y="5630"/>
                      <a:pt x="6200" y="5598"/>
                    </a:cubicBezTo>
                    <a:cubicBezTo>
                      <a:pt x="6205" y="5594"/>
                      <a:pt x="6209" y="5592"/>
                      <a:pt x="6214" y="5588"/>
                    </a:cubicBezTo>
                    <a:lnTo>
                      <a:pt x="6223" y="5581"/>
                    </a:lnTo>
                    <a:cubicBezTo>
                      <a:pt x="6268" y="5549"/>
                      <a:pt x="6312" y="5516"/>
                      <a:pt x="6355" y="5482"/>
                    </a:cubicBezTo>
                    <a:lnTo>
                      <a:pt x="6364" y="5475"/>
                    </a:lnTo>
                    <a:lnTo>
                      <a:pt x="6377" y="5464"/>
                    </a:lnTo>
                    <a:cubicBezTo>
                      <a:pt x="6420" y="5428"/>
                      <a:pt x="6465" y="5388"/>
                      <a:pt x="6509" y="5346"/>
                    </a:cubicBezTo>
                    <a:lnTo>
                      <a:pt x="6528" y="5328"/>
                    </a:lnTo>
                    <a:lnTo>
                      <a:pt x="6534" y="5322"/>
                    </a:lnTo>
                    <a:cubicBezTo>
                      <a:pt x="6621" y="5238"/>
                      <a:pt x="6702" y="5147"/>
                      <a:pt x="6775" y="5051"/>
                    </a:cubicBezTo>
                    <a:lnTo>
                      <a:pt x="6780" y="5045"/>
                    </a:lnTo>
                    <a:lnTo>
                      <a:pt x="6792" y="5029"/>
                    </a:lnTo>
                    <a:cubicBezTo>
                      <a:pt x="6830" y="4979"/>
                      <a:pt x="6865" y="4928"/>
                      <a:pt x="6896" y="4879"/>
                    </a:cubicBezTo>
                    <a:lnTo>
                      <a:pt x="6902" y="4870"/>
                    </a:lnTo>
                    <a:cubicBezTo>
                      <a:pt x="6935" y="4820"/>
                      <a:pt x="6965" y="4767"/>
                      <a:pt x="6995" y="4713"/>
                    </a:cubicBezTo>
                    <a:lnTo>
                      <a:pt x="7000" y="4704"/>
                    </a:lnTo>
                    <a:cubicBezTo>
                      <a:pt x="7028" y="4650"/>
                      <a:pt x="7056" y="4594"/>
                      <a:pt x="7081" y="4536"/>
                    </a:cubicBezTo>
                    <a:lnTo>
                      <a:pt x="7087" y="4523"/>
                    </a:lnTo>
                    <a:cubicBezTo>
                      <a:pt x="7138" y="4408"/>
                      <a:pt x="7181" y="4287"/>
                      <a:pt x="7215" y="4165"/>
                    </a:cubicBezTo>
                    <a:lnTo>
                      <a:pt x="7216" y="4158"/>
                    </a:lnTo>
                    <a:cubicBezTo>
                      <a:pt x="7315" y="3794"/>
                      <a:pt x="7331" y="3413"/>
                      <a:pt x="7266" y="3042"/>
                    </a:cubicBezTo>
                    <a:cubicBezTo>
                      <a:pt x="8779" y="1838"/>
                      <a:pt x="9707" y="827"/>
                      <a:pt x="9749" y="334"/>
                    </a:cubicBezTo>
                    <a:cubicBezTo>
                      <a:pt x="9757" y="244"/>
                      <a:pt x="9735" y="168"/>
                      <a:pt x="9685" y="111"/>
                    </a:cubicBezTo>
                    <a:cubicBezTo>
                      <a:pt x="9617" y="35"/>
                      <a:pt x="9501" y="1"/>
                      <a:pt x="9348" y="1"/>
                    </a:cubicBezTo>
                    <a:close/>
                  </a:path>
                </a:pathLst>
              </a:custGeom>
              <a:solidFill>
                <a:srgbClr val="02020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46"/>
              <p:cNvSpPr/>
              <p:nvPr/>
            </p:nvSpPr>
            <p:spPr>
              <a:xfrm>
                <a:off x="1561850" y="2658075"/>
                <a:ext cx="137725" cy="125475"/>
              </a:xfrm>
              <a:custGeom>
                <a:avLst/>
                <a:gdLst/>
                <a:ahLst/>
                <a:cxnLst/>
                <a:rect l="l" t="t" r="r" b="b"/>
                <a:pathLst>
                  <a:path w="5509" h="5019" extrusionOk="0">
                    <a:moveTo>
                      <a:pt x="2755" y="1"/>
                    </a:moveTo>
                    <a:cubicBezTo>
                      <a:pt x="2112" y="1"/>
                      <a:pt x="1470" y="246"/>
                      <a:pt x="980" y="735"/>
                    </a:cubicBezTo>
                    <a:cubicBezTo>
                      <a:pt x="1" y="1715"/>
                      <a:pt x="1" y="3303"/>
                      <a:pt x="980" y="4283"/>
                    </a:cubicBezTo>
                    <a:cubicBezTo>
                      <a:pt x="1470" y="4773"/>
                      <a:pt x="2112" y="5018"/>
                      <a:pt x="2755" y="5018"/>
                    </a:cubicBezTo>
                    <a:cubicBezTo>
                      <a:pt x="3397" y="5018"/>
                      <a:pt x="4039" y="4773"/>
                      <a:pt x="4529" y="4283"/>
                    </a:cubicBezTo>
                    <a:cubicBezTo>
                      <a:pt x="5508" y="3303"/>
                      <a:pt x="5508" y="1715"/>
                      <a:pt x="4529" y="735"/>
                    </a:cubicBezTo>
                    <a:cubicBezTo>
                      <a:pt x="4039" y="246"/>
                      <a:pt x="3397" y="1"/>
                      <a:pt x="2755" y="1"/>
                    </a:cubicBezTo>
                    <a:close/>
                  </a:path>
                </a:pathLst>
              </a:custGeom>
              <a:solidFill>
                <a:schemeClr val="accent1"/>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46"/>
              <p:cNvSpPr/>
              <p:nvPr/>
            </p:nvSpPr>
            <p:spPr>
              <a:xfrm>
                <a:off x="1565275" y="2697300"/>
                <a:ext cx="130100" cy="86300"/>
              </a:xfrm>
              <a:custGeom>
                <a:avLst/>
                <a:gdLst/>
                <a:ahLst/>
                <a:cxnLst/>
                <a:rect l="l" t="t" r="r" b="b"/>
                <a:pathLst>
                  <a:path w="5204" h="3452" extrusionOk="0">
                    <a:moveTo>
                      <a:pt x="292" y="1"/>
                    </a:moveTo>
                    <a:lnTo>
                      <a:pt x="292" y="1"/>
                    </a:lnTo>
                    <a:cubicBezTo>
                      <a:pt x="1" y="721"/>
                      <a:pt x="58" y="1534"/>
                      <a:pt x="449" y="2205"/>
                    </a:cubicBezTo>
                    <a:cubicBezTo>
                      <a:pt x="840" y="2876"/>
                      <a:pt x="1519" y="3328"/>
                      <a:pt x="2289" y="3430"/>
                    </a:cubicBezTo>
                    <a:cubicBezTo>
                      <a:pt x="2399" y="3444"/>
                      <a:pt x="2508" y="3451"/>
                      <a:pt x="2617" y="3451"/>
                    </a:cubicBezTo>
                    <a:cubicBezTo>
                      <a:pt x="3274" y="3451"/>
                      <a:pt x="3911" y="3194"/>
                      <a:pt x="4385" y="2724"/>
                    </a:cubicBezTo>
                    <a:cubicBezTo>
                      <a:pt x="4935" y="2177"/>
                      <a:pt x="5203" y="1407"/>
                      <a:pt x="5108" y="635"/>
                    </a:cubicBezTo>
                    <a:lnTo>
                      <a:pt x="5108" y="635"/>
                    </a:lnTo>
                    <a:cubicBezTo>
                      <a:pt x="4874" y="1218"/>
                      <a:pt x="4429" y="1691"/>
                      <a:pt x="3862" y="1961"/>
                    </a:cubicBezTo>
                    <a:cubicBezTo>
                      <a:pt x="3520" y="2124"/>
                      <a:pt x="3151" y="2205"/>
                      <a:pt x="2783" y="2205"/>
                    </a:cubicBezTo>
                    <a:cubicBezTo>
                      <a:pt x="2366" y="2205"/>
                      <a:pt x="1950" y="2101"/>
                      <a:pt x="1574" y="1895"/>
                    </a:cubicBezTo>
                    <a:cubicBezTo>
                      <a:pt x="867" y="1507"/>
                      <a:pt x="390" y="801"/>
                      <a:pt x="292" y="1"/>
                    </a:cubicBezTo>
                    <a:close/>
                  </a:path>
                </a:pathLst>
              </a:custGeom>
              <a:solidFill>
                <a:schemeClr val="accent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46"/>
              <p:cNvSpPr/>
              <p:nvPr/>
            </p:nvSpPr>
            <p:spPr>
              <a:xfrm>
                <a:off x="1507650" y="2634775"/>
                <a:ext cx="253200" cy="168875"/>
              </a:xfrm>
              <a:custGeom>
                <a:avLst/>
                <a:gdLst/>
                <a:ahLst/>
                <a:cxnLst/>
                <a:rect l="l" t="t" r="r" b="b"/>
                <a:pathLst>
                  <a:path w="10128" h="6755" extrusionOk="0">
                    <a:moveTo>
                      <a:pt x="9524" y="1"/>
                    </a:moveTo>
                    <a:cubicBezTo>
                      <a:pt x="8952" y="1"/>
                      <a:pt x="7746" y="509"/>
                      <a:pt x="6303" y="1345"/>
                    </a:cubicBezTo>
                    <a:cubicBezTo>
                      <a:pt x="6355" y="1380"/>
                      <a:pt x="6406" y="1417"/>
                      <a:pt x="6456" y="1456"/>
                    </a:cubicBezTo>
                    <a:cubicBezTo>
                      <a:pt x="7397" y="927"/>
                      <a:pt x="8143" y="609"/>
                      <a:pt x="8477" y="609"/>
                    </a:cubicBezTo>
                    <a:cubicBezTo>
                      <a:pt x="8553" y="609"/>
                      <a:pt x="8608" y="626"/>
                      <a:pt x="8638" y="660"/>
                    </a:cubicBezTo>
                    <a:cubicBezTo>
                      <a:pt x="8805" y="849"/>
                      <a:pt x="8213" y="1521"/>
                      <a:pt x="7191" y="2369"/>
                    </a:cubicBezTo>
                    <a:cubicBezTo>
                      <a:pt x="6667" y="2805"/>
                      <a:pt x="6028" y="3285"/>
                      <a:pt x="5323" y="3771"/>
                    </a:cubicBezTo>
                    <a:cubicBezTo>
                      <a:pt x="4525" y="4320"/>
                      <a:pt x="3754" y="4796"/>
                      <a:pt x="3093" y="5158"/>
                    </a:cubicBezTo>
                    <a:cubicBezTo>
                      <a:pt x="2237" y="5626"/>
                      <a:pt x="1566" y="5904"/>
                      <a:pt x="1254" y="5904"/>
                    </a:cubicBezTo>
                    <a:cubicBezTo>
                      <a:pt x="1177" y="5904"/>
                      <a:pt x="1122" y="5887"/>
                      <a:pt x="1092" y="5853"/>
                    </a:cubicBezTo>
                    <a:cubicBezTo>
                      <a:pt x="927" y="5667"/>
                      <a:pt x="1509" y="5002"/>
                      <a:pt x="2520" y="4162"/>
                    </a:cubicBezTo>
                    <a:cubicBezTo>
                      <a:pt x="2502" y="4103"/>
                      <a:pt x="2487" y="4044"/>
                      <a:pt x="2474" y="3985"/>
                    </a:cubicBezTo>
                    <a:cubicBezTo>
                      <a:pt x="916" y="5257"/>
                      <a:pt x="0" y="6335"/>
                      <a:pt x="289" y="6659"/>
                    </a:cubicBezTo>
                    <a:cubicBezTo>
                      <a:pt x="346" y="6724"/>
                      <a:pt x="448" y="6755"/>
                      <a:pt x="588" y="6755"/>
                    </a:cubicBezTo>
                    <a:cubicBezTo>
                      <a:pt x="1126" y="6755"/>
                      <a:pt x="2230" y="6302"/>
                      <a:pt x="3564" y="5550"/>
                    </a:cubicBezTo>
                    <a:cubicBezTo>
                      <a:pt x="4251" y="5163"/>
                      <a:pt x="4998" y="4697"/>
                      <a:pt x="5762" y="4171"/>
                    </a:cubicBezTo>
                    <a:cubicBezTo>
                      <a:pt x="6349" y="3767"/>
                      <a:pt x="6896" y="3362"/>
                      <a:pt x="7388" y="2972"/>
                    </a:cubicBezTo>
                    <a:cubicBezTo>
                      <a:pt x="9097" y="1613"/>
                      <a:pt x="10127" y="436"/>
                      <a:pt x="9825" y="96"/>
                    </a:cubicBezTo>
                    <a:cubicBezTo>
                      <a:pt x="9767" y="32"/>
                      <a:pt x="9665" y="1"/>
                      <a:pt x="9524" y="1"/>
                    </a:cubicBezTo>
                    <a:close/>
                  </a:path>
                </a:pathLst>
              </a:custGeom>
              <a:solidFill>
                <a:srgbClr val="FFFFFF"/>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46"/>
              <p:cNvSpPr/>
              <p:nvPr/>
            </p:nvSpPr>
            <p:spPr>
              <a:xfrm>
                <a:off x="1520500" y="2641500"/>
                <a:ext cx="220900" cy="154425"/>
              </a:xfrm>
              <a:custGeom>
                <a:avLst/>
                <a:gdLst/>
                <a:ahLst/>
                <a:cxnLst/>
                <a:rect l="l" t="t" r="r" b="b"/>
                <a:pathLst>
                  <a:path w="8836" h="6177" extrusionOk="0">
                    <a:moveTo>
                      <a:pt x="8557" y="0"/>
                    </a:moveTo>
                    <a:cubicBezTo>
                      <a:pt x="8056" y="0"/>
                      <a:pt x="6922" y="454"/>
                      <a:pt x="5844" y="1115"/>
                    </a:cubicBezTo>
                    <a:cubicBezTo>
                      <a:pt x="5870" y="1134"/>
                      <a:pt x="5897" y="1153"/>
                      <a:pt x="5923" y="1172"/>
                    </a:cubicBezTo>
                    <a:cubicBezTo>
                      <a:pt x="7097" y="457"/>
                      <a:pt x="8153" y="87"/>
                      <a:pt x="8560" y="87"/>
                    </a:cubicBezTo>
                    <a:cubicBezTo>
                      <a:pt x="8640" y="87"/>
                      <a:pt x="8695" y="101"/>
                      <a:pt x="8720" y="130"/>
                    </a:cubicBezTo>
                    <a:cubicBezTo>
                      <a:pt x="8737" y="152"/>
                      <a:pt x="8744" y="179"/>
                      <a:pt x="8741" y="207"/>
                    </a:cubicBezTo>
                    <a:cubicBezTo>
                      <a:pt x="8719" y="493"/>
                      <a:pt x="8090" y="1175"/>
                      <a:pt x="7060" y="2029"/>
                    </a:cubicBezTo>
                    <a:cubicBezTo>
                      <a:pt x="6961" y="2112"/>
                      <a:pt x="6857" y="2197"/>
                      <a:pt x="6753" y="2281"/>
                    </a:cubicBezTo>
                    <a:cubicBezTo>
                      <a:pt x="6201" y="2723"/>
                      <a:pt x="5572" y="3188"/>
                      <a:pt x="4915" y="3641"/>
                    </a:cubicBezTo>
                    <a:cubicBezTo>
                      <a:pt x="4162" y="4159"/>
                      <a:pt x="3412" y="4633"/>
                      <a:pt x="2720" y="5029"/>
                    </a:cubicBezTo>
                    <a:cubicBezTo>
                      <a:pt x="2596" y="5099"/>
                      <a:pt x="2473" y="5168"/>
                      <a:pt x="2353" y="5234"/>
                    </a:cubicBezTo>
                    <a:cubicBezTo>
                      <a:pt x="1194" y="5869"/>
                      <a:pt x="540" y="6087"/>
                      <a:pt x="257" y="6087"/>
                    </a:cubicBezTo>
                    <a:cubicBezTo>
                      <a:pt x="181" y="6087"/>
                      <a:pt x="131" y="6071"/>
                      <a:pt x="107" y="6043"/>
                    </a:cubicBezTo>
                    <a:cubicBezTo>
                      <a:pt x="96" y="6027"/>
                      <a:pt x="91" y="6008"/>
                      <a:pt x="94" y="5989"/>
                    </a:cubicBezTo>
                    <a:cubicBezTo>
                      <a:pt x="119" y="5670"/>
                      <a:pt x="966" y="4721"/>
                      <a:pt x="1995" y="3858"/>
                    </a:cubicBezTo>
                    <a:cubicBezTo>
                      <a:pt x="1985" y="3825"/>
                      <a:pt x="1977" y="3793"/>
                      <a:pt x="1968" y="3760"/>
                    </a:cubicBezTo>
                    <a:cubicBezTo>
                      <a:pt x="1022" y="4550"/>
                      <a:pt x="33" y="5594"/>
                      <a:pt x="4" y="5982"/>
                    </a:cubicBezTo>
                    <a:cubicBezTo>
                      <a:pt x="1" y="6032"/>
                      <a:pt x="12" y="6073"/>
                      <a:pt x="39" y="6104"/>
                    </a:cubicBezTo>
                    <a:cubicBezTo>
                      <a:pt x="84" y="6155"/>
                      <a:pt x="161" y="6176"/>
                      <a:pt x="260" y="6176"/>
                    </a:cubicBezTo>
                    <a:cubicBezTo>
                      <a:pt x="741" y="6176"/>
                      <a:pt x="1761" y="5662"/>
                      <a:pt x="2398" y="5313"/>
                    </a:cubicBezTo>
                    <a:cubicBezTo>
                      <a:pt x="2526" y="5244"/>
                      <a:pt x="2658" y="5168"/>
                      <a:pt x="2793" y="5091"/>
                    </a:cubicBezTo>
                    <a:cubicBezTo>
                      <a:pt x="3478" y="4698"/>
                      <a:pt x="4221" y="4228"/>
                      <a:pt x="4966" y="3716"/>
                    </a:cubicBezTo>
                    <a:cubicBezTo>
                      <a:pt x="5617" y="3269"/>
                      <a:pt x="6237" y="2808"/>
                      <a:pt x="6785" y="2371"/>
                    </a:cubicBezTo>
                    <a:cubicBezTo>
                      <a:pt x="6899" y="2279"/>
                      <a:pt x="7011" y="2189"/>
                      <a:pt x="7118" y="2100"/>
                    </a:cubicBezTo>
                    <a:cubicBezTo>
                      <a:pt x="8183" y="1217"/>
                      <a:pt x="8807" y="529"/>
                      <a:pt x="8831" y="214"/>
                    </a:cubicBezTo>
                    <a:cubicBezTo>
                      <a:pt x="8836" y="154"/>
                      <a:pt x="8821" y="106"/>
                      <a:pt x="8789" y="69"/>
                    </a:cubicBezTo>
                    <a:cubicBezTo>
                      <a:pt x="8747" y="22"/>
                      <a:pt x="8667" y="0"/>
                      <a:pt x="8557" y="0"/>
                    </a:cubicBezTo>
                    <a:close/>
                  </a:path>
                </a:pathLst>
              </a:custGeom>
              <a:solidFill>
                <a:srgbClr val="1EBDF7"/>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46"/>
              <p:cNvSpPr/>
              <p:nvPr/>
            </p:nvSpPr>
            <p:spPr>
              <a:xfrm>
                <a:off x="1512725" y="2634125"/>
                <a:ext cx="242650" cy="170175"/>
              </a:xfrm>
              <a:custGeom>
                <a:avLst/>
                <a:gdLst/>
                <a:ahLst/>
                <a:cxnLst/>
                <a:rect l="l" t="t" r="r" b="b"/>
                <a:pathLst>
                  <a:path w="9706" h="6807" extrusionOk="0">
                    <a:moveTo>
                      <a:pt x="9314" y="51"/>
                    </a:moveTo>
                    <a:cubicBezTo>
                      <a:pt x="9452" y="51"/>
                      <a:pt x="9549" y="80"/>
                      <a:pt x="9602" y="139"/>
                    </a:cubicBezTo>
                    <a:cubicBezTo>
                      <a:pt x="9638" y="180"/>
                      <a:pt x="9653" y="235"/>
                      <a:pt x="9648" y="304"/>
                    </a:cubicBezTo>
                    <a:cubicBezTo>
                      <a:pt x="9607" y="771"/>
                      <a:pt x="8656" y="1796"/>
                      <a:pt x="7169" y="2978"/>
                    </a:cubicBezTo>
                    <a:cubicBezTo>
                      <a:pt x="6665" y="3379"/>
                      <a:pt x="6119" y="3781"/>
                      <a:pt x="5544" y="4177"/>
                    </a:cubicBezTo>
                    <a:cubicBezTo>
                      <a:pt x="4799" y="4690"/>
                      <a:pt x="4061" y="5153"/>
                      <a:pt x="3349" y="5554"/>
                    </a:cubicBezTo>
                    <a:cubicBezTo>
                      <a:pt x="1986" y="6322"/>
                      <a:pt x="901" y="6756"/>
                      <a:pt x="385" y="6756"/>
                    </a:cubicBezTo>
                    <a:cubicBezTo>
                      <a:pt x="253" y="6756"/>
                      <a:pt x="157" y="6728"/>
                      <a:pt x="104" y="6669"/>
                    </a:cubicBezTo>
                    <a:cubicBezTo>
                      <a:pt x="68" y="6628"/>
                      <a:pt x="53" y="6571"/>
                      <a:pt x="58" y="6500"/>
                    </a:cubicBezTo>
                    <a:cubicBezTo>
                      <a:pt x="94" y="6051"/>
                      <a:pt x="926" y="5111"/>
                      <a:pt x="2231" y="4041"/>
                    </a:cubicBezTo>
                    <a:lnTo>
                      <a:pt x="2231" y="4040"/>
                    </a:lnTo>
                    <a:cubicBezTo>
                      <a:pt x="2242" y="4084"/>
                      <a:pt x="2253" y="4124"/>
                      <a:pt x="2263" y="4161"/>
                    </a:cubicBezTo>
                    <a:cubicBezTo>
                      <a:pt x="1390" y="4890"/>
                      <a:pt x="856" y="5492"/>
                      <a:pt x="836" y="5776"/>
                    </a:cubicBezTo>
                    <a:cubicBezTo>
                      <a:pt x="830" y="5819"/>
                      <a:pt x="842" y="5862"/>
                      <a:pt x="871" y="5896"/>
                    </a:cubicBezTo>
                    <a:cubicBezTo>
                      <a:pt x="906" y="5936"/>
                      <a:pt x="966" y="5956"/>
                      <a:pt x="1053" y="5956"/>
                    </a:cubicBezTo>
                    <a:cubicBezTo>
                      <a:pt x="1171" y="5956"/>
                      <a:pt x="1339" y="5918"/>
                      <a:pt x="1558" y="5840"/>
                    </a:cubicBezTo>
                    <a:cubicBezTo>
                      <a:pt x="1904" y="5718"/>
                      <a:pt x="2370" y="5499"/>
                      <a:pt x="2902" y="5207"/>
                    </a:cubicBezTo>
                    <a:cubicBezTo>
                      <a:pt x="3590" y="4831"/>
                      <a:pt x="4361" y="4351"/>
                      <a:pt x="5134" y="3819"/>
                    </a:cubicBezTo>
                    <a:cubicBezTo>
                      <a:pt x="5817" y="3349"/>
                      <a:pt x="6464" y="2863"/>
                      <a:pt x="7005" y="2415"/>
                    </a:cubicBezTo>
                    <a:cubicBezTo>
                      <a:pt x="7927" y="1649"/>
                      <a:pt x="8468" y="1055"/>
                      <a:pt x="8488" y="785"/>
                    </a:cubicBezTo>
                    <a:cubicBezTo>
                      <a:pt x="8493" y="743"/>
                      <a:pt x="8481" y="702"/>
                      <a:pt x="8454" y="669"/>
                    </a:cubicBezTo>
                    <a:cubicBezTo>
                      <a:pt x="8418" y="628"/>
                      <a:pt x="8354" y="609"/>
                      <a:pt x="8264" y="609"/>
                    </a:cubicBezTo>
                    <a:cubicBezTo>
                      <a:pt x="7922" y="609"/>
                      <a:pt x="7208" y="898"/>
                      <a:pt x="6256" y="1433"/>
                    </a:cubicBezTo>
                    <a:cubicBezTo>
                      <a:pt x="6219" y="1404"/>
                      <a:pt x="6182" y="1378"/>
                      <a:pt x="6148" y="1354"/>
                    </a:cubicBezTo>
                    <a:cubicBezTo>
                      <a:pt x="7023" y="850"/>
                      <a:pt x="7814" y="467"/>
                      <a:pt x="8435" y="249"/>
                    </a:cubicBezTo>
                    <a:cubicBezTo>
                      <a:pt x="8808" y="117"/>
                      <a:pt x="9107" y="51"/>
                      <a:pt x="9314" y="51"/>
                    </a:cubicBezTo>
                    <a:close/>
                    <a:moveTo>
                      <a:pt x="9314" y="0"/>
                    </a:moveTo>
                    <a:cubicBezTo>
                      <a:pt x="9055" y="0"/>
                      <a:pt x="8711" y="98"/>
                      <a:pt x="8418" y="200"/>
                    </a:cubicBezTo>
                    <a:cubicBezTo>
                      <a:pt x="7785" y="424"/>
                      <a:pt x="6978" y="815"/>
                      <a:pt x="6086" y="1330"/>
                    </a:cubicBezTo>
                    <a:cubicBezTo>
                      <a:pt x="6071" y="1340"/>
                      <a:pt x="6069" y="1364"/>
                      <a:pt x="6085" y="1374"/>
                    </a:cubicBezTo>
                    <a:cubicBezTo>
                      <a:pt x="6134" y="1406"/>
                      <a:pt x="6184" y="1442"/>
                      <a:pt x="6238" y="1483"/>
                    </a:cubicBezTo>
                    <a:cubicBezTo>
                      <a:pt x="6242" y="1487"/>
                      <a:pt x="6248" y="1489"/>
                      <a:pt x="6253" y="1489"/>
                    </a:cubicBezTo>
                    <a:cubicBezTo>
                      <a:pt x="6258" y="1489"/>
                      <a:pt x="6262" y="1488"/>
                      <a:pt x="6267" y="1485"/>
                    </a:cubicBezTo>
                    <a:cubicBezTo>
                      <a:pt x="6835" y="1166"/>
                      <a:pt x="7340" y="924"/>
                      <a:pt x="7725" y="786"/>
                    </a:cubicBezTo>
                    <a:cubicBezTo>
                      <a:pt x="7994" y="689"/>
                      <a:pt x="8161" y="659"/>
                      <a:pt x="8265" y="659"/>
                    </a:cubicBezTo>
                    <a:cubicBezTo>
                      <a:pt x="8355" y="659"/>
                      <a:pt x="8396" y="682"/>
                      <a:pt x="8416" y="704"/>
                    </a:cubicBezTo>
                    <a:cubicBezTo>
                      <a:pt x="8434" y="726"/>
                      <a:pt x="8441" y="753"/>
                      <a:pt x="8438" y="781"/>
                    </a:cubicBezTo>
                    <a:cubicBezTo>
                      <a:pt x="8418" y="1033"/>
                      <a:pt x="7870" y="1630"/>
                      <a:pt x="6972" y="2375"/>
                    </a:cubicBezTo>
                    <a:cubicBezTo>
                      <a:pt x="6431" y="2823"/>
                      <a:pt x="5787" y="3308"/>
                      <a:pt x="5105" y="3777"/>
                    </a:cubicBezTo>
                    <a:cubicBezTo>
                      <a:pt x="4334" y="4308"/>
                      <a:pt x="3563" y="4786"/>
                      <a:pt x="2878" y="5161"/>
                    </a:cubicBezTo>
                    <a:cubicBezTo>
                      <a:pt x="1875" y="5711"/>
                      <a:pt x="1304" y="5904"/>
                      <a:pt x="1050" y="5904"/>
                    </a:cubicBezTo>
                    <a:cubicBezTo>
                      <a:pt x="979" y="5904"/>
                      <a:pt x="933" y="5889"/>
                      <a:pt x="909" y="5862"/>
                    </a:cubicBezTo>
                    <a:cubicBezTo>
                      <a:pt x="890" y="5839"/>
                      <a:pt x="881" y="5809"/>
                      <a:pt x="886" y="5780"/>
                    </a:cubicBezTo>
                    <a:cubicBezTo>
                      <a:pt x="907" y="5512"/>
                      <a:pt x="1451" y="4904"/>
                      <a:pt x="2310" y="4190"/>
                    </a:cubicBezTo>
                    <a:cubicBezTo>
                      <a:pt x="2317" y="4184"/>
                      <a:pt x="2320" y="4173"/>
                      <a:pt x="2318" y="4164"/>
                    </a:cubicBezTo>
                    <a:cubicBezTo>
                      <a:pt x="2301" y="4111"/>
                      <a:pt x="2288" y="4054"/>
                      <a:pt x="2272" y="3988"/>
                    </a:cubicBezTo>
                    <a:cubicBezTo>
                      <a:pt x="2269" y="3976"/>
                      <a:pt x="2258" y="3968"/>
                      <a:pt x="2247" y="3968"/>
                    </a:cubicBezTo>
                    <a:cubicBezTo>
                      <a:pt x="2241" y="3968"/>
                      <a:pt x="2236" y="3970"/>
                      <a:pt x="2231" y="3974"/>
                    </a:cubicBezTo>
                    <a:cubicBezTo>
                      <a:pt x="897" y="5063"/>
                      <a:pt x="45" y="6030"/>
                      <a:pt x="8" y="6496"/>
                    </a:cubicBezTo>
                    <a:cubicBezTo>
                      <a:pt x="0" y="6582"/>
                      <a:pt x="21" y="6651"/>
                      <a:pt x="67" y="6702"/>
                    </a:cubicBezTo>
                    <a:cubicBezTo>
                      <a:pt x="128" y="6772"/>
                      <a:pt x="235" y="6807"/>
                      <a:pt x="386" y="6807"/>
                    </a:cubicBezTo>
                    <a:cubicBezTo>
                      <a:pt x="583" y="6807"/>
                      <a:pt x="857" y="6747"/>
                      <a:pt x="1205" y="6627"/>
                    </a:cubicBezTo>
                    <a:cubicBezTo>
                      <a:pt x="1783" y="6428"/>
                      <a:pt x="2532" y="6072"/>
                      <a:pt x="3373" y="5598"/>
                    </a:cubicBezTo>
                    <a:cubicBezTo>
                      <a:pt x="4086" y="5196"/>
                      <a:pt x="4827" y="4732"/>
                      <a:pt x="5574" y="4218"/>
                    </a:cubicBezTo>
                    <a:cubicBezTo>
                      <a:pt x="6149" y="3822"/>
                      <a:pt x="6696" y="3418"/>
                      <a:pt x="7201" y="3017"/>
                    </a:cubicBezTo>
                    <a:cubicBezTo>
                      <a:pt x="7931" y="2437"/>
                      <a:pt x="8548" y="1882"/>
                      <a:pt x="8986" y="1410"/>
                    </a:cubicBezTo>
                    <a:cubicBezTo>
                      <a:pt x="9297" y="1074"/>
                      <a:pt x="9672" y="612"/>
                      <a:pt x="9698" y="309"/>
                    </a:cubicBezTo>
                    <a:cubicBezTo>
                      <a:pt x="9706" y="224"/>
                      <a:pt x="9685" y="156"/>
                      <a:pt x="9641" y="105"/>
                    </a:cubicBezTo>
                    <a:cubicBezTo>
                      <a:pt x="9574" y="30"/>
                      <a:pt x="9457" y="0"/>
                      <a:pt x="9314" y="0"/>
                    </a:cubicBezTo>
                    <a:close/>
                  </a:path>
                </a:pathLst>
              </a:custGeom>
              <a:solidFill>
                <a:srgbClr val="000000"/>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3" name="Google Shape;2843;p46"/>
            <p:cNvGrpSpPr/>
            <p:nvPr/>
          </p:nvGrpSpPr>
          <p:grpSpPr>
            <a:xfrm>
              <a:off x="5079327" y="3765608"/>
              <a:ext cx="868486" cy="587731"/>
              <a:chOff x="1507625" y="2633525"/>
              <a:chExt cx="253225" cy="171375"/>
            </a:xfrm>
          </p:grpSpPr>
          <p:sp>
            <p:nvSpPr>
              <p:cNvPr id="2844" name="Google Shape;2844;p46"/>
              <p:cNvSpPr/>
              <p:nvPr/>
            </p:nvSpPr>
            <p:spPr>
              <a:xfrm>
                <a:off x="1507625" y="2634775"/>
                <a:ext cx="253225" cy="168900"/>
              </a:xfrm>
              <a:custGeom>
                <a:avLst/>
                <a:gdLst/>
                <a:ahLst/>
                <a:cxnLst/>
                <a:rect l="l" t="t" r="r" b="b"/>
                <a:pathLst>
                  <a:path w="10129" h="6756" extrusionOk="0">
                    <a:moveTo>
                      <a:pt x="9525" y="1"/>
                    </a:moveTo>
                    <a:cubicBezTo>
                      <a:pt x="8953" y="1"/>
                      <a:pt x="7747" y="509"/>
                      <a:pt x="6304" y="1345"/>
                    </a:cubicBezTo>
                    <a:cubicBezTo>
                      <a:pt x="5889" y="1072"/>
                      <a:pt x="5408" y="932"/>
                      <a:pt x="4924" y="932"/>
                    </a:cubicBezTo>
                    <a:cubicBezTo>
                      <a:pt x="4653" y="932"/>
                      <a:pt x="4381" y="976"/>
                      <a:pt x="4118" y="1065"/>
                    </a:cubicBezTo>
                    <a:cubicBezTo>
                      <a:pt x="3385" y="1314"/>
                      <a:pt x="2808" y="1887"/>
                      <a:pt x="2554" y="2618"/>
                    </a:cubicBezTo>
                    <a:cubicBezTo>
                      <a:pt x="2552" y="2623"/>
                      <a:pt x="2551" y="2629"/>
                      <a:pt x="2548" y="2635"/>
                    </a:cubicBezTo>
                    <a:cubicBezTo>
                      <a:pt x="2536" y="2669"/>
                      <a:pt x="2526" y="2702"/>
                      <a:pt x="2516" y="2736"/>
                    </a:cubicBezTo>
                    <a:cubicBezTo>
                      <a:pt x="2514" y="2744"/>
                      <a:pt x="2511" y="2754"/>
                      <a:pt x="2509" y="2762"/>
                    </a:cubicBezTo>
                    <a:cubicBezTo>
                      <a:pt x="2500" y="2794"/>
                      <a:pt x="2492" y="2825"/>
                      <a:pt x="2485" y="2856"/>
                    </a:cubicBezTo>
                    <a:cubicBezTo>
                      <a:pt x="2482" y="2867"/>
                      <a:pt x="2479" y="2878"/>
                      <a:pt x="2477" y="2890"/>
                    </a:cubicBezTo>
                    <a:cubicBezTo>
                      <a:pt x="2470" y="2919"/>
                      <a:pt x="2464" y="2948"/>
                      <a:pt x="2458" y="2978"/>
                    </a:cubicBezTo>
                    <a:cubicBezTo>
                      <a:pt x="2456" y="2990"/>
                      <a:pt x="2453" y="3003"/>
                      <a:pt x="2452" y="3016"/>
                    </a:cubicBezTo>
                    <a:cubicBezTo>
                      <a:pt x="2447" y="3044"/>
                      <a:pt x="2443" y="3071"/>
                      <a:pt x="2439" y="3100"/>
                    </a:cubicBezTo>
                    <a:cubicBezTo>
                      <a:pt x="2437" y="3113"/>
                      <a:pt x="2435" y="3128"/>
                      <a:pt x="2433" y="3142"/>
                    </a:cubicBezTo>
                    <a:cubicBezTo>
                      <a:pt x="2429" y="3169"/>
                      <a:pt x="2427" y="3196"/>
                      <a:pt x="2425" y="3224"/>
                    </a:cubicBezTo>
                    <a:cubicBezTo>
                      <a:pt x="2423" y="3238"/>
                      <a:pt x="2422" y="3254"/>
                      <a:pt x="2421" y="3268"/>
                    </a:cubicBezTo>
                    <a:cubicBezTo>
                      <a:pt x="2419" y="3295"/>
                      <a:pt x="2417" y="3321"/>
                      <a:pt x="2416" y="3348"/>
                    </a:cubicBezTo>
                    <a:cubicBezTo>
                      <a:pt x="2416" y="3365"/>
                      <a:pt x="2416" y="3380"/>
                      <a:pt x="2415" y="3396"/>
                    </a:cubicBezTo>
                    <a:lnTo>
                      <a:pt x="2415" y="3473"/>
                    </a:lnTo>
                    <a:cubicBezTo>
                      <a:pt x="2415" y="3490"/>
                      <a:pt x="2415" y="3506"/>
                      <a:pt x="2416" y="3522"/>
                    </a:cubicBezTo>
                    <a:cubicBezTo>
                      <a:pt x="2417" y="3549"/>
                      <a:pt x="2419" y="3574"/>
                      <a:pt x="2420" y="3599"/>
                    </a:cubicBezTo>
                    <a:cubicBezTo>
                      <a:pt x="2421" y="3616"/>
                      <a:pt x="2422" y="3633"/>
                      <a:pt x="2423" y="3650"/>
                    </a:cubicBezTo>
                    <a:cubicBezTo>
                      <a:pt x="2426" y="3675"/>
                      <a:pt x="2428" y="3700"/>
                      <a:pt x="2432" y="3724"/>
                    </a:cubicBezTo>
                    <a:cubicBezTo>
                      <a:pt x="2433" y="3742"/>
                      <a:pt x="2435" y="3759"/>
                      <a:pt x="2438" y="3776"/>
                    </a:cubicBezTo>
                    <a:cubicBezTo>
                      <a:pt x="2440" y="3801"/>
                      <a:pt x="2445" y="3825"/>
                      <a:pt x="2449" y="3851"/>
                    </a:cubicBezTo>
                    <a:cubicBezTo>
                      <a:pt x="2452" y="3868"/>
                      <a:pt x="2455" y="3885"/>
                      <a:pt x="2457" y="3903"/>
                    </a:cubicBezTo>
                    <a:cubicBezTo>
                      <a:pt x="2462" y="3927"/>
                      <a:pt x="2468" y="3952"/>
                      <a:pt x="2473" y="3978"/>
                    </a:cubicBezTo>
                    <a:cubicBezTo>
                      <a:pt x="2473" y="3980"/>
                      <a:pt x="2474" y="3984"/>
                      <a:pt x="2474" y="3986"/>
                    </a:cubicBezTo>
                    <a:cubicBezTo>
                      <a:pt x="916" y="5258"/>
                      <a:pt x="0" y="6336"/>
                      <a:pt x="289" y="6661"/>
                    </a:cubicBezTo>
                    <a:cubicBezTo>
                      <a:pt x="346" y="6725"/>
                      <a:pt x="448" y="6756"/>
                      <a:pt x="588" y="6756"/>
                    </a:cubicBezTo>
                    <a:cubicBezTo>
                      <a:pt x="1126" y="6756"/>
                      <a:pt x="2230" y="6303"/>
                      <a:pt x="3564" y="5551"/>
                    </a:cubicBezTo>
                    <a:cubicBezTo>
                      <a:pt x="3976" y="5817"/>
                      <a:pt x="4449" y="5951"/>
                      <a:pt x="4924" y="5951"/>
                    </a:cubicBezTo>
                    <a:cubicBezTo>
                      <a:pt x="5292" y="5951"/>
                      <a:pt x="5660" y="5871"/>
                      <a:pt x="6003" y="5707"/>
                    </a:cubicBezTo>
                    <a:cubicBezTo>
                      <a:pt x="6060" y="5680"/>
                      <a:pt x="6112" y="5651"/>
                      <a:pt x="6165" y="5621"/>
                    </a:cubicBezTo>
                    <a:lnTo>
                      <a:pt x="6199" y="5602"/>
                    </a:lnTo>
                    <a:cubicBezTo>
                      <a:pt x="6251" y="5572"/>
                      <a:pt x="6300" y="5540"/>
                      <a:pt x="6348" y="5507"/>
                    </a:cubicBezTo>
                    <a:cubicBezTo>
                      <a:pt x="6356" y="5502"/>
                      <a:pt x="6364" y="5496"/>
                      <a:pt x="6371" y="5491"/>
                    </a:cubicBezTo>
                    <a:cubicBezTo>
                      <a:pt x="6415" y="5460"/>
                      <a:pt x="6459" y="5427"/>
                      <a:pt x="6501" y="5394"/>
                    </a:cubicBezTo>
                    <a:cubicBezTo>
                      <a:pt x="6507" y="5388"/>
                      <a:pt x="6514" y="5382"/>
                      <a:pt x="6521" y="5377"/>
                    </a:cubicBezTo>
                    <a:cubicBezTo>
                      <a:pt x="6567" y="5340"/>
                      <a:pt x="6610" y="5300"/>
                      <a:pt x="6652" y="5260"/>
                    </a:cubicBezTo>
                    <a:lnTo>
                      <a:pt x="6676" y="5237"/>
                    </a:lnTo>
                    <a:cubicBezTo>
                      <a:pt x="6760" y="5154"/>
                      <a:pt x="6840" y="5066"/>
                      <a:pt x="6912" y="4971"/>
                    </a:cubicBezTo>
                    <a:lnTo>
                      <a:pt x="6929" y="4949"/>
                    </a:lnTo>
                    <a:cubicBezTo>
                      <a:pt x="6965" y="4902"/>
                      <a:pt x="6998" y="4853"/>
                      <a:pt x="7031" y="4803"/>
                    </a:cubicBezTo>
                    <a:lnTo>
                      <a:pt x="7036" y="4794"/>
                    </a:lnTo>
                    <a:cubicBezTo>
                      <a:pt x="7068" y="4745"/>
                      <a:pt x="7098" y="4693"/>
                      <a:pt x="7126" y="4640"/>
                    </a:cubicBezTo>
                    <a:cubicBezTo>
                      <a:pt x="7128" y="4638"/>
                      <a:pt x="7129" y="4634"/>
                      <a:pt x="7132" y="4632"/>
                    </a:cubicBezTo>
                    <a:cubicBezTo>
                      <a:pt x="7161" y="4578"/>
                      <a:pt x="7187" y="4522"/>
                      <a:pt x="7212" y="4467"/>
                    </a:cubicBezTo>
                    <a:lnTo>
                      <a:pt x="7217" y="4454"/>
                    </a:lnTo>
                    <a:cubicBezTo>
                      <a:pt x="7268" y="4340"/>
                      <a:pt x="7310" y="4223"/>
                      <a:pt x="7342" y="4103"/>
                    </a:cubicBezTo>
                    <a:cubicBezTo>
                      <a:pt x="7342" y="4100"/>
                      <a:pt x="7343" y="4098"/>
                      <a:pt x="7345" y="4095"/>
                    </a:cubicBezTo>
                    <a:cubicBezTo>
                      <a:pt x="7443" y="3730"/>
                      <a:pt x="7459" y="3345"/>
                      <a:pt x="7388" y="2973"/>
                    </a:cubicBezTo>
                    <a:cubicBezTo>
                      <a:pt x="9098" y="1613"/>
                      <a:pt x="10128" y="436"/>
                      <a:pt x="9826" y="96"/>
                    </a:cubicBezTo>
                    <a:cubicBezTo>
                      <a:pt x="9768" y="32"/>
                      <a:pt x="9666" y="1"/>
                      <a:pt x="95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46"/>
              <p:cNvSpPr/>
              <p:nvPr/>
            </p:nvSpPr>
            <p:spPr>
              <a:xfrm>
                <a:off x="1512100" y="2633525"/>
                <a:ext cx="243950" cy="171375"/>
              </a:xfrm>
              <a:custGeom>
                <a:avLst/>
                <a:gdLst/>
                <a:ahLst/>
                <a:cxnLst/>
                <a:rect l="l" t="t" r="r" b="b"/>
                <a:pathLst>
                  <a:path w="9758" h="6855" extrusionOk="0">
                    <a:moveTo>
                      <a:pt x="9345" y="101"/>
                    </a:moveTo>
                    <a:cubicBezTo>
                      <a:pt x="9501" y="101"/>
                      <a:pt x="9573" y="142"/>
                      <a:pt x="9607" y="180"/>
                    </a:cubicBezTo>
                    <a:cubicBezTo>
                      <a:pt x="9638" y="215"/>
                      <a:pt x="9651" y="263"/>
                      <a:pt x="9645" y="325"/>
                    </a:cubicBezTo>
                    <a:cubicBezTo>
                      <a:pt x="9632" y="482"/>
                      <a:pt x="9501" y="791"/>
                      <a:pt x="8953" y="1381"/>
                    </a:cubicBezTo>
                    <a:cubicBezTo>
                      <a:pt x="8519" y="1851"/>
                      <a:pt x="7905" y="2404"/>
                      <a:pt x="7178" y="2982"/>
                    </a:cubicBezTo>
                    <a:cubicBezTo>
                      <a:pt x="7162" y="2994"/>
                      <a:pt x="7155" y="3013"/>
                      <a:pt x="7158" y="3031"/>
                    </a:cubicBezTo>
                    <a:cubicBezTo>
                      <a:pt x="7228" y="3397"/>
                      <a:pt x="7214" y="3773"/>
                      <a:pt x="7116" y="4131"/>
                    </a:cubicBezTo>
                    <a:lnTo>
                      <a:pt x="7114" y="4138"/>
                    </a:lnTo>
                    <a:cubicBezTo>
                      <a:pt x="7083" y="4256"/>
                      <a:pt x="7042" y="4370"/>
                      <a:pt x="6992" y="4482"/>
                    </a:cubicBezTo>
                    <a:lnTo>
                      <a:pt x="6986" y="4494"/>
                    </a:lnTo>
                    <a:cubicBezTo>
                      <a:pt x="6962" y="4551"/>
                      <a:pt x="6936" y="4605"/>
                      <a:pt x="6908" y="4655"/>
                    </a:cubicBezTo>
                    <a:lnTo>
                      <a:pt x="6903" y="4665"/>
                    </a:lnTo>
                    <a:cubicBezTo>
                      <a:pt x="6875" y="4715"/>
                      <a:pt x="6846" y="4766"/>
                      <a:pt x="6815" y="4815"/>
                    </a:cubicBezTo>
                    <a:lnTo>
                      <a:pt x="6809" y="4823"/>
                    </a:lnTo>
                    <a:cubicBezTo>
                      <a:pt x="6778" y="4870"/>
                      <a:pt x="6745" y="4918"/>
                      <a:pt x="6709" y="4966"/>
                    </a:cubicBezTo>
                    <a:cubicBezTo>
                      <a:pt x="6705" y="4971"/>
                      <a:pt x="6702" y="4976"/>
                      <a:pt x="6697" y="4982"/>
                    </a:cubicBezTo>
                    <a:lnTo>
                      <a:pt x="6693" y="4988"/>
                    </a:lnTo>
                    <a:cubicBezTo>
                      <a:pt x="6622" y="5079"/>
                      <a:pt x="6544" y="5167"/>
                      <a:pt x="6461" y="5249"/>
                    </a:cubicBezTo>
                    <a:lnTo>
                      <a:pt x="6455" y="5254"/>
                    </a:lnTo>
                    <a:lnTo>
                      <a:pt x="6438" y="5271"/>
                    </a:lnTo>
                    <a:cubicBezTo>
                      <a:pt x="6395" y="5311"/>
                      <a:pt x="6352" y="5350"/>
                      <a:pt x="6310" y="5385"/>
                    </a:cubicBezTo>
                    <a:lnTo>
                      <a:pt x="6299" y="5393"/>
                    </a:lnTo>
                    <a:lnTo>
                      <a:pt x="6289" y="5402"/>
                    </a:lnTo>
                    <a:cubicBezTo>
                      <a:pt x="6248" y="5434"/>
                      <a:pt x="6206" y="5467"/>
                      <a:pt x="6163" y="5497"/>
                    </a:cubicBezTo>
                    <a:lnTo>
                      <a:pt x="6152" y="5504"/>
                    </a:lnTo>
                    <a:lnTo>
                      <a:pt x="6140" y="5512"/>
                    </a:lnTo>
                    <a:cubicBezTo>
                      <a:pt x="6096" y="5543"/>
                      <a:pt x="6046" y="5576"/>
                      <a:pt x="5995" y="5606"/>
                    </a:cubicBezTo>
                    <a:lnTo>
                      <a:pt x="5969" y="5620"/>
                    </a:lnTo>
                    <a:lnTo>
                      <a:pt x="5961" y="5625"/>
                    </a:lnTo>
                    <a:cubicBezTo>
                      <a:pt x="5902" y="5659"/>
                      <a:pt x="5852" y="5685"/>
                      <a:pt x="5802" y="5709"/>
                    </a:cubicBezTo>
                    <a:cubicBezTo>
                      <a:pt x="5467" y="5869"/>
                      <a:pt x="5105" y="5949"/>
                      <a:pt x="4745" y="5949"/>
                    </a:cubicBezTo>
                    <a:cubicBezTo>
                      <a:pt x="4280" y="5949"/>
                      <a:pt x="3816" y="5817"/>
                      <a:pt x="3413" y="5557"/>
                    </a:cubicBezTo>
                    <a:cubicBezTo>
                      <a:pt x="3405" y="5551"/>
                      <a:pt x="3395" y="5548"/>
                      <a:pt x="3386" y="5548"/>
                    </a:cubicBezTo>
                    <a:cubicBezTo>
                      <a:pt x="3377" y="5548"/>
                      <a:pt x="3368" y="5551"/>
                      <a:pt x="3360" y="5555"/>
                    </a:cubicBezTo>
                    <a:cubicBezTo>
                      <a:pt x="2523" y="6027"/>
                      <a:pt x="1778" y="6380"/>
                      <a:pt x="1203" y="6578"/>
                    </a:cubicBezTo>
                    <a:cubicBezTo>
                      <a:pt x="819" y="6710"/>
                      <a:pt x="571" y="6753"/>
                      <a:pt x="410" y="6753"/>
                    </a:cubicBezTo>
                    <a:cubicBezTo>
                      <a:pt x="254" y="6753"/>
                      <a:pt x="181" y="6712"/>
                      <a:pt x="148" y="6675"/>
                    </a:cubicBezTo>
                    <a:cubicBezTo>
                      <a:pt x="117" y="6640"/>
                      <a:pt x="104" y="6593"/>
                      <a:pt x="108" y="6532"/>
                    </a:cubicBezTo>
                    <a:cubicBezTo>
                      <a:pt x="143" y="6105"/>
                      <a:pt x="993" y="5164"/>
                      <a:pt x="2327" y="4075"/>
                    </a:cubicBezTo>
                    <a:cubicBezTo>
                      <a:pt x="2343" y="4063"/>
                      <a:pt x="2349" y="4042"/>
                      <a:pt x="2345" y="4024"/>
                    </a:cubicBezTo>
                    <a:lnTo>
                      <a:pt x="2343" y="4014"/>
                    </a:lnTo>
                    <a:cubicBezTo>
                      <a:pt x="2337" y="3987"/>
                      <a:pt x="2332" y="3965"/>
                      <a:pt x="2329" y="3942"/>
                    </a:cubicBezTo>
                    <a:cubicBezTo>
                      <a:pt x="2326" y="3929"/>
                      <a:pt x="2324" y="3916"/>
                      <a:pt x="2321" y="3903"/>
                    </a:cubicBezTo>
                    <a:lnTo>
                      <a:pt x="2320" y="3892"/>
                    </a:lnTo>
                    <a:cubicBezTo>
                      <a:pt x="2315" y="3863"/>
                      <a:pt x="2312" y="3841"/>
                      <a:pt x="2308" y="3819"/>
                    </a:cubicBezTo>
                    <a:cubicBezTo>
                      <a:pt x="2307" y="3803"/>
                      <a:pt x="2304" y="3788"/>
                      <a:pt x="2303" y="3773"/>
                    </a:cubicBezTo>
                    <a:lnTo>
                      <a:pt x="2303" y="3768"/>
                    </a:lnTo>
                    <a:cubicBezTo>
                      <a:pt x="2300" y="3739"/>
                      <a:pt x="2297" y="3716"/>
                      <a:pt x="2295" y="3695"/>
                    </a:cubicBezTo>
                    <a:cubicBezTo>
                      <a:pt x="2294" y="3678"/>
                      <a:pt x="2292" y="3662"/>
                      <a:pt x="2292" y="3645"/>
                    </a:cubicBezTo>
                    <a:cubicBezTo>
                      <a:pt x="2290" y="3618"/>
                      <a:pt x="2289" y="3593"/>
                      <a:pt x="2289" y="3570"/>
                    </a:cubicBezTo>
                    <a:cubicBezTo>
                      <a:pt x="2288" y="3554"/>
                      <a:pt x="2288" y="3538"/>
                      <a:pt x="2288" y="3522"/>
                    </a:cubicBezTo>
                    <a:lnTo>
                      <a:pt x="2288" y="3446"/>
                    </a:lnTo>
                    <a:cubicBezTo>
                      <a:pt x="2288" y="3430"/>
                      <a:pt x="2289" y="3415"/>
                      <a:pt x="2289" y="3400"/>
                    </a:cubicBezTo>
                    <a:cubicBezTo>
                      <a:pt x="2290" y="3375"/>
                      <a:pt x="2291" y="3349"/>
                      <a:pt x="2292" y="3322"/>
                    </a:cubicBezTo>
                    <a:cubicBezTo>
                      <a:pt x="2294" y="3306"/>
                      <a:pt x="2295" y="3293"/>
                      <a:pt x="2296" y="3278"/>
                    </a:cubicBezTo>
                    <a:cubicBezTo>
                      <a:pt x="2298" y="3254"/>
                      <a:pt x="2301" y="3228"/>
                      <a:pt x="2304" y="3198"/>
                    </a:cubicBezTo>
                    <a:lnTo>
                      <a:pt x="2306" y="3190"/>
                    </a:lnTo>
                    <a:cubicBezTo>
                      <a:pt x="2307" y="3179"/>
                      <a:pt x="2308" y="3168"/>
                      <a:pt x="2310" y="3156"/>
                    </a:cubicBezTo>
                    <a:cubicBezTo>
                      <a:pt x="2314" y="3132"/>
                      <a:pt x="2318" y="3106"/>
                      <a:pt x="2322" y="3074"/>
                    </a:cubicBezTo>
                    <a:lnTo>
                      <a:pt x="2325" y="3062"/>
                    </a:lnTo>
                    <a:cubicBezTo>
                      <a:pt x="2326" y="3054"/>
                      <a:pt x="2329" y="3046"/>
                      <a:pt x="2330" y="3036"/>
                    </a:cubicBezTo>
                    <a:cubicBezTo>
                      <a:pt x="2335" y="3012"/>
                      <a:pt x="2341" y="2984"/>
                      <a:pt x="2348" y="2951"/>
                    </a:cubicBezTo>
                    <a:lnTo>
                      <a:pt x="2350" y="2939"/>
                    </a:lnTo>
                    <a:cubicBezTo>
                      <a:pt x="2353" y="2931"/>
                      <a:pt x="2354" y="2924"/>
                      <a:pt x="2355" y="2918"/>
                    </a:cubicBezTo>
                    <a:cubicBezTo>
                      <a:pt x="2362" y="2891"/>
                      <a:pt x="2369" y="2862"/>
                      <a:pt x="2379" y="2827"/>
                    </a:cubicBezTo>
                    <a:lnTo>
                      <a:pt x="2383" y="2815"/>
                    </a:lnTo>
                    <a:cubicBezTo>
                      <a:pt x="2384" y="2810"/>
                      <a:pt x="2385" y="2805"/>
                      <a:pt x="2386" y="2800"/>
                    </a:cubicBezTo>
                    <a:cubicBezTo>
                      <a:pt x="2396" y="2769"/>
                      <a:pt x="2405" y="2737"/>
                      <a:pt x="2417" y="2701"/>
                    </a:cubicBezTo>
                    <a:cubicBezTo>
                      <a:pt x="2419" y="2698"/>
                      <a:pt x="2420" y="2695"/>
                      <a:pt x="2421" y="2692"/>
                    </a:cubicBezTo>
                    <a:lnTo>
                      <a:pt x="2423" y="2684"/>
                    </a:lnTo>
                    <a:cubicBezTo>
                      <a:pt x="2767" y="1696"/>
                      <a:pt x="3699" y="1033"/>
                      <a:pt x="4745" y="1033"/>
                    </a:cubicBezTo>
                    <a:cubicBezTo>
                      <a:pt x="4807" y="1033"/>
                      <a:pt x="4870" y="1036"/>
                      <a:pt x="4932" y="1041"/>
                    </a:cubicBezTo>
                    <a:cubicBezTo>
                      <a:pt x="5347" y="1073"/>
                      <a:pt x="5747" y="1210"/>
                      <a:pt x="6096" y="1438"/>
                    </a:cubicBezTo>
                    <a:cubicBezTo>
                      <a:pt x="6104" y="1444"/>
                      <a:pt x="6113" y="1447"/>
                      <a:pt x="6123" y="1447"/>
                    </a:cubicBezTo>
                    <a:cubicBezTo>
                      <a:pt x="6132" y="1447"/>
                      <a:pt x="6142" y="1444"/>
                      <a:pt x="6150" y="1440"/>
                    </a:cubicBezTo>
                    <a:cubicBezTo>
                      <a:pt x="7043" y="922"/>
                      <a:pt x="7845" y="530"/>
                      <a:pt x="8469" y="306"/>
                    </a:cubicBezTo>
                    <a:cubicBezTo>
                      <a:pt x="8901" y="150"/>
                      <a:pt x="9174" y="101"/>
                      <a:pt x="9345" y="101"/>
                    </a:cubicBezTo>
                    <a:close/>
                    <a:moveTo>
                      <a:pt x="9348" y="1"/>
                    </a:moveTo>
                    <a:cubicBezTo>
                      <a:pt x="8688" y="1"/>
                      <a:pt x="7335" y="638"/>
                      <a:pt x="6127" y="1335"/>
                    </a:cubicBezTo>
                    <a:cubicBezTo>
                      <a:pt x="5770" y="1107"/>
                      <a:pt x="5362" y="971"/>
                      <a:pt x="4942" y="938"/>
                    </a:cubicBezTo>
                    <a:cubicBezTo>
                      <a:pt x="4875" y="933"/>
                      <a:pt x="4808" y="931"/>
                      <a:pt x="4742" y="931"/>
                    </a:cubicBezTo>
                    <a:cubicBezTo>
                      <a:pt x="3660" y="931"/>
                      <a:pt x="2686" y="1616"/>
                      <a:pt x="2327" y="2651"/>
                    </a:cubicBezTo>
                    <a:cubicBezTo>
                      <a:pt x="2326" y="2654"/>
                      <a:pt x="2325" y="2657"/>
                      <a:pt x="2324" y="2661"/>
                    </a:cubicBezTo>
                    <a:lnTo>
                      <a:pt x="2321" y="2668"/>
                    </a:lnTo>
                    <a:cubicBezTo>
                      <a:pt x="2308" y="2705"/>
                      <a:pt x="2297" y="2739"/>
                      <a:pt x="2289" y="2772"/>
                    </a:cubicBezTo>
                    <a:cubicBezTo>
                      <a:pt x="2286" y="2776"/>
                      <a:pt x="2285" y="2782"/>
                      <a:pt x="2284" y="2788"/>
                    </a:cubicBezTo>
                    <a:lnTo>
                      <a:pt x="2280" y="2799"/>
                    </a:lnTo>
                    <a:cubicBezTo>
                      <a:pt x="2271" y="2835"/>
                      <a:pt x="2262" y="2865"/>
                      <a:pt x="2255" y="2894"/>
                    </a:cubicBezTo>
                    <a:cubicBezTo>
                      <a:pt x="2254" y="2901"/>
                      <a:pt x="2253" y="2909"/>
                      <a:pt x="2250" y="2916"/>
                    </a:cubicBezTo>
                    <a:lnTo>
                      <a:pt x="2248" y="2928"/>
                    </a:lnTo>
                    <a:cubicBezTo>
                      <a:pt x="2240" y="2964"/>
                      <a:pt x="2234" y="2992"/>
                      <a:pt x="2229" y="3018"/>
                    </a:cubicBezTo>
                    <a:lnTo>
                      <a:pt x="2224" y="3046"/>
                    </a:lnTo>
                    <a:lnTo>
                      <a:pt x="2223" y="3058"/>
                    </a:lnTo>
                    <a:cubicBezTo>
                      <a:pt x="2217" y="3090"/>
                      <a:pt x="2212" y="3118"/>
                      <a:pt x="2208" y="3143"/>
                    </a:cubicBezTo>
                    <a:cubicBezTo>
                      <a:pt x="2207" y="3155"/>
                      <a:pt x="2206" y="3167"/>
                      <a:pt x="2205" y="3179"/>
                    </a:cubicBezTo>
                    <a:lnTo>
                      <a:pt x="2203" y="3186"/>
                    </a:lnTo>
                    <a:cubicBezTo>
                      <a:pt x="2200" y="3216"/>
                      <a:pt x="2196" y="3244"/>
                      <a:pt x="2195" y="3269"/>
                    </a:cubicBezTo>
                    <a:cubicBezTo>
                      <a:pt x="2193" y="3285"/>
                      <a:pt x="2193" y="3299"/>
                      <a:pt x="2191" y="3315"/>
                    </a:cubicBezTo>
                    <a:cubicBezTo>
                      <a:pt x="2189" y="3343"/>
                      <a:pt x="2188" y="3370"/>
                      <a:pt x="2187" y="3395"/>
                    </a:cubicBezTo>
                    <a:cubicBezTo>
                      <a:pt x="2185" y="3412"/>
                      <a:pt x="2185" y="3428"/>
                      <a:pt x="2185" y="3445"/>
                    </a:cubicBezTo>
                    <a:lnTo>
                      <a:pt x="2185" y="3524"/>
                    </a:lnTo>
                    <a:cubicBezTo>
                      <a:pt x="2185" y="3540"/>
                      <a:pt x="2187" y="3556"/>
                      <a:pt x="2187" y="3573"/>
                    </a:cubicBezTo>
                    <a:cubicBezTo>
                      <a:pt x="2187" y="3597"/>
                      <a:pt x="2188" y="3623"/>
                      <a:pt x="2190" y="3651"/>
                    </a:cubicBezTo>
                    <a:cubicBezTo>
                      <a:pt x="2191" y="3669"/>
                      <a:pt x="2193" y="3686"/>
                      <a:pt x="2194" y="3703"/>
                    </a:cubicBezTo>
                    <a:cubicBezTo>
                      <a:pt x="2195" y="3726"/>
                      <a:pt x="2197" y="3750"/>
                      <a:pt x="2201" y="3780"/>
                    </a:cubicBezTo>
                    <a:lnTo>
                      <a:pt x="2201" y="3785"/>
                    </a:lnTo>
                    <a:cubicBezTo>
                      <a:pt x="2203" y="3801"/>
                      <a:pt x="2205" y="3816"/>
                      <a:pt x="2207" y="3833"/>
                    </a:cubicBezTo>
                    <a:cubicBezTo>
                      <a:pt x="2211" y="3857"/>
                      <a:pt x="2214" y="3881"/>
                      <a:pt x="2219" y="3909"/>
                    </a:cubicBezTo>
                    <a:lnTo>
                      <a:pt x="2220" y="3920"/>
                    </a:lnTo>
                    <a:cubicBezTo>
                      <a:pt x="2223" y="3934"/>
                      <a:pt x="2225" y="3947"/>
                      <a:pt x="2228" y="3962"/>
                    </a:cubicBezTo>
                    <a:cubicBezTo>
                      <a:pt x="2231" y="3980"/>
                      <a:pt x="2235" y="3996"/>
                      <a:pt x="2238" y="4016"/>
                    </a:cubicBezTo>
                    <a:cubicBezTo>
                      <a:pt x="878" y="5129"/>
                      <a:pt x="43" y="6066"/>
                      <a:pt x="7" y="6523"/>
                    </a:cubicBezTo>
                    <a:cubicBezTo>
                      <a:pt x="0" y="6613"/>
                      <a:pt x="22" y="6687"/>
                      <a:pt x="71" y="6743"/>
                    </a:cubicBezTo>
                    <a:cubicBezTo>
                      <a:pt x="138" y="6818"/>
                      <a:pt x="251" y="6855"/>
                      <a:pt x="411" y="6855"/>
                    </a:cubicBezTo>
                    <a:cubicBezTo>
                      <a:pt x="614" y="6855"/>
                      <a:pt x="890" y="6795"/>
                      <a:pt x="1238" y="6675"/>
                    </a:cubicBezTo>
                    <a:cubicBezTo>
                      <a:pt x="1813" y="6477"/>
                      <a:pt x="2554" y="6126"/>
                      <a:pt x="3386" y="5659"/>
                    </a:cubicBezTo>
                    <a:cubicBezTo>
                      <a:pt x="3800" y="5919"/>
                      <a:pt x="4272" y="6051"/>
                      <a:pt x="4746" y="6051"/>
                    </a:cubicBezTo>
                    <a:cubicBezTo>
                      <a:pt x="5122" y="6051"/>
                      <a:pt x="5498" y="5968"/>
                      <a:pt x="5848" y="5801"/>
                    </a:cubicBezTo>
                    <a:cubicBezTo>
                      <a:pt x="5899" y="5777"/>
                      <a:pt x="5951" y="5749"/>
                      <a:pt x="6014" y="5714"/>
                    </a:cubicBezTo>
                    <a:lnTo>
                      <a:pt x="6021" y="5709"/>
                    </a:lnTo>
                    <a:cubicBezTo>
                      <a:pt x="6030" y="5705"/>
                      <a:pt x="6039" y="5700"/>
                      <a:pt x="6048" y="5695"/>
                    </a:cubicBezTo>
                    <a:cubicBezTo>
                      <a:pt x="6102" y="5662"/>
                      <a:pt x="6153" y="5630"/>
                      <a:pt x="6200" y="5598"/>
                    </a:cubicBezTo>
                    <a:cubicBezTo>
                      <a:pt x="6205" y="5594"/>
                      <a:pt x="6209" y="5592"/>
                      <a:pt x="6214" y="5588"/>
                    </a:cubicBezTo>
                    <a:lnTo>
                      <a:pt x="6223" y="5581"/>
                    </a:lnTo>
                    <a:cubicBezTo>
                      <a:pt x="6268" y="5549"/>
                      <a:pt x="6312" y="5516"/>
                      <a:pt x="6355" y="5482"/>
                    </a:cubicBezTo>
                    <a:lnTo>
                      <a:pt x="6364" y="5475"/>
                    </a:lnTo>
                    <a:lnTo>
                      <a:pt x="6377" y="5464"/>
                    </a:lnTo>
                    <a:cubicBezTo>
                      <a:pt x="6420" y="5428"/>
                      <a:pt x="6465" y="5388"/>
                      <a:pt x="6509" y="5346"/>
                    </a:cubicBezTo>
                    <a:lnTo>
                      <a:pt x="6528" y="5328"/>
                    </a:lnTo>
                    <a:lnTo>
                      <a:pt x="6534" y="5322"/>
                    </a:lnTo>
                    <a:cubicBezTo>
                      <a:pt x="6621" y="5238"/>
                      <a:pt x="6702" y="5147"/>
                      <a:pt x="6775" y="5051"/>
                    </a:cubicBezTo>
                    <a:lnTo>
                      <a:pt x="6780" y="5045"/>
                    </a:lnTo>
                    <a:lnTo>
                      <a:pt x="6792" y="5029"/>
                    </a:lnTo>
                    <a:cubicBezTo>
                      <a:pt x="6830" y="4979"/>
                      <a:pt x="6865" y="4928"/>
                      <a:pt x="6896" y="4879"/>
                    </a:cubicBezTo>
                    <a:lnTo>
                      <a:pt x="6902" y="4870"/>
                    </a:lnTo>
                    <a:cubicBezTo>
                      <a:pt x="6935" y="4820"/>
                      <a:pt x="6965" y="4767"/>
                      <a:pt x="6995" y="4713"/>
                    </a:cubicBezTo>
                    <a:lnTo>
                      <a:pt x="7000" y="4704"/>
                    </a:lnTo>
                    <a:cubicBezTo>
                      <a:pt x="7028" y="4650"/>
                      <a:pt x="7056" y="4594"/>
                      <a:pt x="7081" y="4536"/>
                    </a:cubicBezTo>
                    <a:lnTo>
                      <a:pt x="7087" y="4523"/>
                    </a:lnTo>
                    <a:cubicBezTo>
                      <a:pt x="7138" y="4408"/>
                      <a:pt x="7181" y="4287"/>
                      <a:pt x="7215" y="4165"/>
                    </a:cubicBezTo>
                    <a:lnTo>
                      <a:pt x="7216" y="4158"/>
                    </a:lnTo>
                    <a:cubicBezTo>
                      <a:pt x="7315" y="3794"/>
                      <a:pt x="7331" y="3413"/>
                      <a:pt x="7266" y="3042"/>
                    </a:cubicBezTo>
                    <a:cubicBezTo>
                      <a:pt x="8779" y="1838"/>
                      <a:pt x="9707" y="827"/>
                      <a:pt x="9749" y="334"/>
                    </a:cubicBezTo>
                    <a:cubicBezTo>
                      <a:pt x="9757" y="244"/>
                      <a:pt x="9735" y="168"/>
                      <a:pt x="9685" y="111"/>
                    </a:cubicBezTo>
                    <a:cubicBezTo>
                      <a:pt x="9617" y="35"/>
                      <a:pt x="9501" y="1"/>
                      <a:pt x="9348" y="1"/>
                    </a:cubicBezTo>
                    <a:close/>
                  </a:path>
                </a:pathLst>
              </a:custGeom>
              <a:solidFill>
                <a:srgbClr val="0202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46"/>
              <p:cNvSpPr/>
              <p:nvPr/>
            </p:nvSpPr>
            <p:spPr>
              <a:xfrm>
                <a:off x="1561850" y="2658075"/>
                <a:ext cx="137725" cy="125475"/>
              </a:xfrm>
              <a:custGeom>
                <a:avLst/>
                <a:gdLst/>
                <a:ahLst/>
                <a:cxnLst/>
                <a:rect l="l" t="t" r="r" b="b"/>
                <a:pathLst>
                  <a:path w="5509" h="5019" extrusionOk="0">
                    <a:moveTo>
                      <a:pt x="2755" y="1"/>
                    </a:moveTo>
                    <a:cubicBezTo>
                      <a:pt x="2112" y="1"/>
                      <a:pt x="1470" y="246"/>
                      <a:pt x="980" y="735"/>
                    </a:cubicBezTo>
                    <a:cubicBezTo>
                      <a:pt x="1" y="1715"/>
                      <a:pt x="1" y="3303"/>
                      <a:pt x="980" y="4283"/>
                    </a:cubicBezTo>
                    <a:cubicBezTo>
                      <a:pt x="1470" y="4773"/>
                      <a:pt x="2112" y="5018"/>
                      <a:pt x="2755" y="5018"/>
                    </a:cubicBezTo>
                    <a:cubicBezTo>
                      <a:pt x="3397" y="5018"/>
                      <a:pt x="4039" y="4773"/>
                      <a:pt x="4529" y="4283"/>
                    </a:cubicBezTo>
                    <a:cubicBezTo>
                      <a:pt x="5508" y="3303"/>
                      <a:pt x="5508" y="1715"/>
                      <a:pt x="4529" y="735"/>
                    </a:cubicBezTo>
                    <a:cubicBezTo>
                      <a:pt x="4039" y="246"/>
                      <a:pt x="3397" y="1"/>
                      <a:pt x="27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46"/>
              <p:cNvSpPr/>
              <p:nvPr/>
            </p:nvSpPr>
            <p:spPr>
              <a:xfrm>
                <a:off x="1565275" y="2697300"/>
                <a:ext cx="130100" cy="86300"/>
              </a:xfrm>
              <a:custGeom>
                <a:avLst/>
                <a:gdLst/>
                <a:ahLst/>
                <a:cxnLst/>
                <a:rect l="l" t="t" r="r" b="b"/>
                <a:pathLst>
                  <a:path w="5204" h="3452" extrusionOk="0">
                    <a:moveTo>
                      <a:pt x="292" y="1"/>
                    </a:moveTo>
                    <a:lnTo>
                      <a:pt x="292" y="1"/>
                    </a:lnTo>
                    <a:cubicBezTo>
                      <a:pt x="1" y="721"/>
                      <a:pt x="58" y="1534"/>
                      <a:pt x="449" y="2205"/>
                    </a:cubicBezTo>
                    <a:cubicBezTo>
                      <a:pt x="840" y="2876"/>
                      <a:pt x="1519" y="3328"/>
                      <a:pt x="2289" y="3430"/>
                    </a:cubicBezTo>
                    <a:cubicBezTo>
                      <a:pt x="2399" y="3444"/>
                      <a:pt x="2508" y="3451"/>
                      <a:pt x="2617" y="3451"/>
                    </a:cubicBezTo>
                    <a:cubicBezTo>
                      <a:pt x="3274" y="3451"/>
                      <a:pt x="3911" y="3194"/>
                      <a:pt x="4385" y="2724"/>
                    </a:cubicBezTo>
                    <a:cubicBezTo>
                      <a:pt x="4935" y="2177"/>
                      <a:pt x="5203" y="1407"/>
                      <a:pt x="5108" y="635"/>
                    </a:cubicBezTo>
                    <a:lnTo>
                      <a:pt x="5108" y="635"/>
                    </a:lnTo>
                    <a:cubicBezTo>
                      <a:pt x="4874" y="1218"/>
                      <a:pt x="4429" y="1691"/>
                      <a:pt x="3862" y="1961"/>
                    </a:cubicBezTo>
                    <a:cubicBezTo>
                      <a:pt x="3520" y="2124"/>
                      <a:pt x="3151" y="2205"/>
                      <a:pt x="2783" y="2205"/>
                    </a:cubicBezTo>
                    <a:cubicBezTo>
                      <a:pt x="2366" y="2205"/>
                      <a:pt x="1950" y="2101"/>
                      <a:pt x="1574" y="1895"/>
                    </a:cubicBezTo>
                    <a:cubicBezTo>
                      <a:pt x="867" y="1507"/>
                      <a:pt x="390" y="801"/>
                      <a:pt x="2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46"/>
              <p:cNvSpPr/>
              <p:nvPr/>
            </p:nvSpPr>
            <p:spPr>
              <a:xfrm>
                <a:off x="1507650" y="2634775"/>
                <a:ext cx="253200" cy="168875"/>
              </a:xfrm>
              <a:custGeom>
                <a:avLst/>
                <a:gdLst/>
                <a:ahLst/>
                <a:cxnLst/>
                <a:rect l="l" t="t" r="r" b="b"/>
                <a:pathLst>
                  <a:path w="10128" h="6755" extrusionOk="0">
                    <a:moveTo>
                      <a:pt x="9524" y="1"/>
                    </a:moveTo>
                    <a:cubicBezTo>
                      <a:pt x="8952" y="1"/>
                      <a:pt x="7746" y="509"/>
                      <a:pt x="6303" y="1345"/>
                    </a:cubicBezTo>
                    <a:cubicBezTo>
                      <a:pt x="6355" y="1380"/>
                      <a:pt x="6406" y="1417"/>
                      <a:pt x="6456" y="1456"/>
                    </a:cubicBezTo>
                    <a:cubicBezTo>
                      <a:pt x="7397" y="927"/>
                      <a:pt x="8143" y="609"/>
                      <a:pt x="8477" y="609"/>
                    </a:cubicBezTo>
                    <a:cubicBezTo>
                      <a:pt x="8553" y="609"/>
                      <a:pt x="8608" y="626"/>
                      <a:pt x="8638" y="660"/>
                    </a:cubicBezTo>
                    <a:cubicBezTo>
                      <a:pt x="8805" y="849"/>
                      <a:pt x="8213" y="1521"/>
                      <a:pt x="7191" y="2369"/>
                    </a:cubicBezTo>
                    <a:cubicBezTo>
                      <a:pt x="6667" y="2805"/>
                      <a:pt x="6028" y="3285"/>
                      <a:pt x="5323" y="3771"/>
                    </a:cubicBezTo>
                    <a:cubicBezTo>
                      <a:pt x="4525" y="4320"/>
                      <a:pt x="3754" y="4796"/>
                      <a:pt x="3093" y="5158"/>
                    </a:cubicBezTo>
                    <a:cubicBezTo>
                      <a:pt x="2237" y="5626"/>
                      <a:pt x="1566" y="5904"/>
                      <a:pt x="1254" y="5904"/>
                    </a:cubicBezTo>
                    <a:cubicBezTo>
                      <a:pt x="1177" y="5904"/>
                      <a:pt x="1122" y="5887"/>
                      <a:pt x="1092" y="5853"/>
                    </a:cubicBezTo>
                    <a:cubicBezTo>
                      <a:pt x="927" y="5667"/>
                      <a:pt x="1509" y="5002"/>
                      <a:pt x="2520" y="4162"/>
                    </a:cubicBezTo>
                    <a:cubicBezTo>
                      <a:pt x="2502" y="4103"/>
                      <a:pt x="2487" y="4044"/>
                      <a:pt x="2474" y="3985"/>
                    </a:cubicBezTo>
                    <a:cubicBezTo>
                      <a:pt x="916" y="5257"/>
                      <a:pt x="0" y="6335"/>
                      <a:pt x="289" y="6659"/>
                    </a:cubicBezTo>
                    <a:cubicBezTo>
                      <a:pt x="346" y="6724"/>
                      <a:pt x="448" y="6755"/>
                      <a:pt x="588" y="6755"/>
                    </a:cubicBezTo>
                    <a:cubicBezTo>
                      <a:pt x="1126" y="6755"/>
                      <a:pt x="2230" y="6302"/>
                      <a:pt x="3564" y="5550"/>
                    </a:cubicBezTo>
                    <a:cubicBezTo>
                      <a:pt x="4251" y="5163"/>
                      <a:pt x="4998" y="4697"/>
                      <a:pt x="5762" y="4171"/>
                    </a:cubicBezTo>
                    <a:cubicBezTo>
                      <a:pt x="6349" y="3767"/>
                      <a:pt x="6896" y="3362"/>
                      <a:pt x="7388" y="2972"/>
                    </a:cubicBezTo>
                    <a:cubicBezTo>
                      <a:pt x="9097" y="1613"/>
                      <a:pt x="10127" y="436"/>
                      <a:pt x="9825" y="96"/>
                    </a:cubicBezTo>
                    <a:cubicBezTo>
                      <a:pt x="9767" y="32"/>
                      <a:pt x="9665" y="1"/>
                      <a:pt x="95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46"/>
              <p:cNvSpPr/>
              <p:nvPr/>
            </p:nvSpPr>
            <p:spPr>
              <a:xfrm>
                <a:off x="1520500" y="2641500"/>
                <a:ext cx="220900" cy="154425"/>
              </a:xfrm>
              <a:custGeom>
                <a:avLst/>
                <a:gdLst/>
                <a:ahLst/>
                <a:cxnLst/>
                <a:rect l="l" t="t" r="r" b="b"/>
                <a:pathLst>
                  <a:path w="8836" h="6177" extrusionOk="0">
                    <a:moveTo>
                      <a:pt x="8557" y="0"/>
                    </a:moveTo>
                    <a:cubicBezTo>
                      <a:pt x="8056" y="0"/>
                      <a:pt x="6922" y="454"/>
                      <a:pt x="5844" y="1115"/>
                    </a:cubicBezTo>
                    <a:cubicBezTo>
                      <a:pt x="5870" y="1134"/>
                      <a:pt x="5897" y="1153"/>
                      <a:pt x="5923" y="1172"/>
                    </a:cubicBezTo>
                    <a:cubicBezTo>
                      <a:pt x="7097" y="457"/>
                      <a:pt x="8153" y="87"/>
                      <a:pt x="8560" y="87"/>
                    </a:cubicBezTo>
                    <a:cubicBezTo>
                      <a:pt x="8640" y="87"/>
                      <a:pt x="8695" y="101"/>
                      <a:pt x="8720" y="130"/>
                    </a:cubicBezTo>
                    <a:cubicBezTo>
                      <a:pt x="8737" y="152"/>
                      <a:pt x="8744" y="179"/>
                      <a:pt x="8741" y="207"/>
                    </a:cubicBezTo>
                    <a:cubicBezTo>
                      <a:pt x="8719" y="493"/>
                      <a:pt x="8090" y="1175"/>
                      <a:pt x="7060" y="2029"/>
                    </a:cubicBezTo>
                    <a:cubicBezTo>
                      <a:pt x="6961" y="2112"/>
                      <a:pt x="6857" y="2197"/>
                      <a:pt x="6753" y="2281"/>
                    </a:cubicBezTo>
                    <a:cubicBezTo>
                      <a:pt x="6201" y="2723"/>
                      <a:pt x="5572" y="3188"/>
                      <a:pt x="4915" y="3641"/>
                    </a:cubicBezTo>
                    <a:cubicBezTo>
                      <a:pt x="4162" y="4159"/>
                      <a:pt x="3412" y="4633"/>
                      <a:pt x="2720" y="5029"/>
                    </a:cubicBezTo>
                    <a:cubicBezTo>
                      <a:pt x="2596" y="5099"/>
                      <a:pt x="2473" y="5168"/>
                      <a:pt x="2353" y="5234"/>
                    </a:cubicBezTo>
                    <a:cubicBezTo>
                      <a:pt x="1194" y="5869"/>
                      <a:pt x="540" y="6087"/>
                      <a:pt x="257" y="6087"/>
                    </a:cubicBezTo>
                    <a:cubicBezTo>
                      <a:pt x="181" y="6087"/>
                      <a:pt x="131" y="6071"/>
                      <a:pt x="107" y="6043"/>
                    </a:cubicBezTo>
                    <a:cubicBezTo>
                      <a:pt x="96" y="6027"/>
                      <a:pt x="91" y="6008"/>
                      <a:pt x="94" y="5989"/>
                    </a:cubicBezTo>
                    <a:cubicBezTo>
                      <a:pt x="119" y="5670"/>
                      <a:pt x="966" y="4721"/>
                      <a:pt x="1995" y="3858"/>
                    </a:cubicBezTo>
                    <a:cubicBezTo>
                      <a:pt x="1985" y="3825"/>
                      <a:pt x="1977" y="3793"/>
                      <a:pt x="1968" y="3760"/>
                    </a:cubicBezTo>
                    <a:cubicBezTo>
                      <a:pt x="1022" y="4550"/>
                      <a:pt x="33" y="5594"/>
                      <a:pt x="4" y="5982"/>
                    </a:cubicBezTo>
                    <a:cubicBezTo>
                      <a:pt x="1" y="6032"/>
                      <a:pt x="12" y="6073"/>
                      <a:pt x="39" y="6104"/>
                    </a:cubicBezTo>
                    <a:cubicBezTo>
                      <a:pt x="84" y="6155"/>
                      <a:pt x="161" y="6176"/>
                      <a:pt x="260" y="6176"/>
                    </a:cubicBezTo>
                    <a:cubicBezTo>
                      <a:pt x="741" y="6176"/>
                      <a:pt x="1761" y="5662"/>
                      <a:pt x="2398" y="5313"/>
                    </a:cubicBezTo>
                    <a:cubicBezTo>
                      <a:pt x="2526" y="5244"/>
                      <a:pt x="2658" y="5168"/>
                      <a:pt x="2793" y="5091"/>
                    </a:cubicBezTo>
                    <a:cubicBezTo>
                      <a:pt x="3478" y="4698"/>
                      <a:pt x="4221" y="4228"/>
                      <a:pt x="4966" y="3716"/>
                    </a:cubicBezTo>
                    <a:cubicBezTo>
                      <a:pt x="5617" y="3269"/>
                      <a:pt x="6237" y="2808"/>
                      <a:pt x="6785" y="2371"/>
                    </a:cubicBezTo>
                    <a:cubicBezTo>
                      <a:pt x="6899" y="2279"/>
                      <a:pt x="7011" y="2189"/>
                      <a:pt x="7118" y="2100"/>
                    </a:cubicBezTo>
                    <a:cubicBezTo>
                      <a:pt x="8183" y="1217"/>
                      <a:pt x="8807" y="529"/>
                      <a:pt x="8831" y="214"/>
                    </a:cubicBezTo>
                    <a:cubicBezTo>
                      <a:pt x="8836" y="154"/>
                      <a:pt x="8821" y="106"/>
                      <a:pt x="8789" y="69"/>
                    </a:cubicBezTo>
                    <a:cubicBezTo>
                      <a:pt x="8747" y="22"/>
                      <a:pt x="8667" y="0"/>
                      <a:pt x="8557" y="0"/>
                    </a:cubicBezTo>
                    <a:close/>
                  </a:path>
                </a:pathLst>
              </a:custGeom>
              <a:solidFill>
                <a:srgbClr val="1EBD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46"/>
              <p:cNvSpPr/>
              <p:nvPr/>
            </p:nvSpPr>
            <p:spPr>
              <a:xfrm>
                <a:off x="1512725" y="2634125"/>
                <a:ext cx="242650" cy="170175"/>
              </a:xfrm>
              <a:custGeom>
                <a:avLst/>
                <a:gdLst/>
                <a:ahLst/>
                <a:cxnLst/>
                <a:rect l="l" t="t" r="r" b="b"/>
                <a:pathLst>
                  <a:path w="9706" h="6807" extrusionOk="0">
                    <a:moveTo>
                      <a:pt x="9314" y="51"/>
                    </a:moveTo>
                    <a:cubicBezTo>
                      <a:pt x="9452" y="51"/>
                      <a:pt x="9549" y="80"/>
                      <a:pt x="9602" y="139"/>
                    </a:cubicBezTo>
                    <a:cubicBezTo>
                      <a:pt x="9638" y="180"/>
                      <a:pt x="9653" y="235"/>
                      <a:pt x="9648" y="304"/>
                    </a:cubicBezTo>
                    <a:cubicBezTo>
                      <a:pt x="9607" y="771"/>
                      <a:pt x="8656" y="1796"/>
                      <a:pt x="7169" y="2978"/>
                    </a:cubicBezTo>
                    <a:cubicBezTo>
                      <a:pt x="6665" y="3379"/>
                      <a:pt x="6119" y="3781"/>
                      <a:pt x="5544" y="4177"/>
                    </a:cubicBezTo>
                    <a:cubicBezTo>
                      <a:pt x="4799" y="4690"/>
                      <a:pt x="4061" y="5153"/>
                      <a:pt x="3349" y="5554"/>
                    </a:cubicBezTo>
                    <a:cubicBezTo>
                      <a:pt x="1986" y="6322"/>
                      <a:pt x="901" y="6756"/>
                      <a:pt x="385" y="6756"/>
                    </a:cubicBezTo>
                    <a:cubicBezTo>
                      <a:pt x="253" y="6756"/>
                      <a:pt x="157" y="6728"/>
                      <a:pt x="104" y="6669"/>
                    </a:cubicBezTo>
                    <a:cubicBezTo>
                      <a:pt x="68" y="6628"/>
                      <a:pt x="53" y="6571"/>
                      <a:pt x="58" y="6500"/>
                    </a:cubicBezTo>
                    <a:cubicBezTo>
                      <a:pt x="94" y="6051"/>
                      <a:pt x="926" y="5111"/>
                      <a:pt x="2231" y="4041"/>
                    </a:cubicBezTo>
                    <a:lnTo>
                      <a:pt x="2231" y="4040"/>
                    </a:lnTo>
                    <a:cubicBezTo>
                      <a:pt x="2242" y="4084"/>
                      <a:pt x="2253" y="4124"/>
                      <a:pt x="2263" y="4161"/>
                    </a:cubicBezTo>
                    <a:cubicBezTo>
                      <a:pt x="1390" y="4890"/>
                      <a:pt x="856" y="5492"/>
                      <a:pt x="836" y="5776"/>
                    </a:cubicBezTo>
                    <a:cubicBezTo>
                      <a:pt x="830" y="5819"/>
                      <a:pt x="842" y="5862"/>
                      <a:pt x="871" y="5896"/>
                    </a:cubicBezTo>
                    <a:cubicBezTo>
                      <a:pt x="906" y="5936"/>
                      <a:pt x="966" y="5956"/>
                      <a:pt x="1053" y="5956"/>
                    </a:cubicBezTo>
                    <a:cubicBezTo>
                      <a:pt x="1171" y="5956"/>
                      <a:pt x="1339" y="5918"/>
                      <a:pt x="1558" y="5840"/>
                    </a:cubicBezTo>
                    <a:cubicBezTo>
                      <a:pt x="1904" y="5718"/>
                      <a:pt x="2370" y="5499"/>
                      <a:pt x="2902" y="5207"/>
                    </a:cubicBezTo>
                    <a:cubicBezTo>
                      <a:pt x="3590" y="4831"/>
                      <a:pt x="4361" y="4351"/>
                      <a:pt x="5134" y="3819"/>
                    </a:cubicBezTo>
                    <a:cubicBezTo>
                      <a:pt x="5817" y="3349"/>
                      <a:pt x="6464" y="2863"/>
                      <a:pt x="7005" y="2415"/>
                    </a:cubicBezTo>
                    <a:cubicBezTo>
                      <a:pt x="7927" y="1649"/>
                      <a:pt x="8468" y="1055"/>
                      <a:pt x="8488" y="785"/>
                    </a:cubicBezTo>
                    <a:cubicBezTo>
                      <a:pt x="8493" y="743"/>
                      <a:pt x="8481" y="702"/>
                      <a:pt x="8454" y="669"/>
                    </a:cubicBezTo>
                    <a:cubicBezTo>
                      <a:pt x="8418" y="628"/>
                      <a:pt x="8354" y="609"/>
                      <a:pt x="8264" y="609"/>
                    </a:cubicBezTo>
                    <a:cubicBezTo>
                      <a:pt x="7922" y="609"/>
                      <a:pt x="7208" y="898"/>
                      <a:pt x="6256" y="1433"/>
                    </a:cubicBezTo>
                    <a:cubicBezTo>
                      <a:pt x="6219" y="1404"/>
                      <a:pt x="6182" y="1378"/>
                      <a:pt x="6148" y="1354"/>
                    </a:cubicBezTo>
                    <a:cubicBezTo>
                      <a:pt x="7023" y="850"/>
                      <a:pt x="7814" y="467"/>
                      <a:pt x="8435" y="249"/>
                    </a:cubicBezTo>
                    <a:cubicBezTo>
                      <a:pt x="8808" y="117"/>
                      <a:pt x="9107" y="51"/>
                      <a:pt x="9314" y="51"/>
                    </a:cubicBezTo>
                    <a:close/>
                    <a:moveTo>
                      <a:pt x="9314" y="0"/>
                    </a:moveTo>
                    <a:cubicBezTo>
                      <a:pt x="9055" y="0"/>
                      <a:pt x="8711" y="98"/>
                      <a:pt x="8418" y="200"/>
                    </a:cubicBezTo>
                    <a:cubicBezTo>
                      <a:pt x="7785" y="424"/>
                      <a:pt x="6978" y="815"/>
                      <a:pt x="6086" y="1330"/>
                    </a:cubicBezTo>
                    <a:cubicBezTo>
                      <a:pt x="6071" y="1340"/>
                      <a:pt x="6069" y="1364"/>
                      <a:pt x="6085" y="1374"/>
                    </a:cubicBezTo>
                    <a:cubicBezTo>
                      <a:pt x="6134" y="1406"/>
                      <a:pt x="6184" y="1442"/>
                      <a:pt x="6238" y="1483"/>
                    </a:cubicBezTo>
                    <a:cubicBezTo>
                      <a:pt x="6242" y="1487"/>
                      <a:pt x="6248" y="1489"/>
                      <a:pt x="6253" y="1489"/>
                    </a:cubicBezTo>
                    <a:cubicBezTo>
                      <a:pt x="6258" y="1489"/>
                      <a:pt x="6262" y="1488"/>
                      <a:pt x="6267" y="1485"/>
                    </a:cubicBezTo>
                    <a:cubicBezTo>
                      <a:pt x="6835" y="1166"/>
                      <a:pt x="7340" y="924"/>
                      <a:pt x="7725" y="786"/>
                    </a:cubicBezTo>
                    <a:cubicBezTo>
                      <a:pt x="7994" y="689"/>
                      <a:pt x="8161" y="659"/>
                      <a:pt x="8265" y="659"/>
                    </a:cubicBezTo>
                    <a:cubicBezTo>
                      <a:pt x="8355" y="659"/>
                      <a:pt x="8396" y="682"/>
                      <a:pt x="8416" y="704"/>
                    </a:cubicBezTo>
                    <a:cubicBezTo>
                      <a:pt x="8434" y="726"/>
                      <a:pt x="8441" y="753"/>
                      <a:pt x="8438" y="781"/>
                    </a:cubicBezTo>
                    <a:cubicBezTo>
                      <a:pt x="8418" y="1033"/>
                      <a:pt x="7870" y="1630"/>
                      <a:pt x="6972" y="2375"/>
                    </a:cubicBezTo>
                    <a:cubicBezTo>
                      <a:pt x="6431" y="2823"/>
                      <a:pt x="5787" y="3308"/>
                      <a:pt x="5105" y="3777"/>
                    </a:cubicBezTo>
                    <a:cubicBezTo>
                      <a:pt x="4334" y="4308"/>
                      <a:pt x="3563" y="4786"/>
                      <a:pt x="2878" y="5161"/>
                    </a:cubicBezTo>
                    <a:cubicBezTo>
                      <a:pt x="1875" y="5711"/>
                      <a:pt x="1304" y="5904"/>
                      <a:pt x="1050" y="5904"/>
                    </a:cubicBezTo>
                    <a:cubicBezTo>
                      <a:pt x="979" y="5904"/>
                      <a:pt x="933" y="5889"/>
                      <a:pt x="909" y="5862"/>
                    </a:cubicBezTo>
                    <a:cubicBezTo>
                      <a:pt x="890" y="5839"/>
                      <a:pt x="881" y="5809"/>
                      <a:pt x="886" y="5780"/>
                    </a:cubicBezTo>
                    <a:cubicBezTo>
                      <a:pt x="907" y="5512"/>
                      <a:pt x="1451" y="4904"/>
                      <a:pt x="2310" y="4190"/>
                    </a:cubicBezTo>
                    <a:cubicBezTo>
                      <a:pt x="2317" y="4184"/>
                      <a:pt x="2320" y="4173"/>
                      <a:pt x="2318" y="4164"/>
                    </a:cubicBezTo>
                    <a:cubicBezTo>
                      <a:pt x="2301" y="4111"/>
                      <a:pt x="2288" y="4054"/>
                      <a:pt x="2272" y="3988"/>
                    </a:cubicBezTo>
                    <a:cubicBezTo>
                      <a:pt x="2269" y="3976"/>
                      <a:pt x="2258" y="3968"/>
                      <a:pt x="2247" y="3968"/>
                    </a:cubicBezTo>
                    <a:cubicBezTo>
                      <a:pt x="2241" y="3968"/>
                      <a:pt x="2236" y="3970"/>
                      <a:pt x="2231" y="3974"/>
                    </a:cubicBezTo>
                    <a:cubicBezTo>
                      <a:pt x="897" y="5063"/>
                      <a:pt x="45" y="6030"/>
                      <a:pt x="8" y="6496"/>
                    </a:cubicBezTo>
                    <a:cubicBezTo>
                      <a:pt x="0" y="6582"/>
                      <a:pt x="21" y="6651"/>
                      <a:pt x="67" y="6702"/>
                    </a:cubicBezTo>
                    <a:cubicBezTo>
                      <a:pt x="128" y="6772"/>
                      <a:pt x="235" y="6807"/>
                      <a:pt x="386" y="6807"/>
                    </a:cubicBezTo>
                    <a:cubicBezTo>
                      <a:pt x="583" y="6807"/>
                      <a:pt x="857" y="6747"/>
                      <a:pt x="1205" y="6627"/>
                    </a:cubicBezTo>
                    <a:cubicBezTo>
                      <a:pt x="1783" y="6428"/>
                      <a:pt x="2532" y="6072"/>
                      <a:pt x="3373" y="5598"/>
                    </a:cubicBezTo>
                    <a:cubicBezTo>
                      <a:pt x="4086" y="5196"/>
                      <a:pt x="4827" y="4732"/>
                      <a:pt x="5574" y="4218"/>
                    </a:cubicBezTo>
                    <a:cubicBezTo>
                      <a:pt x="6149" y="3822"/>
                      <a:pt x="6696" y="3418"/>
                      <a:pt x="7201" y="3017"/>
                    </a:cubicBezTo>
                    <a:cubicBezTo>
                      <a:pt x="7931" y="2437"/>
                      <a:pt x="8548" y="1882"/>
                      <a:pt x="8986" y="1410"/>
                    </a:cubicBezTo>
                    <a:cubicBezTo>
                      <a:pt x="9297" y="1074"/>
                      <a:pt x="9672" y="612"/>
                      <a:pt x="9698" y="309"/>
                    </a:cubicBezTo>
                    <a:cubicBezTo>
                      <a:pt x="9706" y="224"/>
                      <a:pt x="9685" y="156"/>
                      <a:pt x="9641" y="105"/>
                    </a:cubicBezTo>
                    <a:cubicBezTo>
                      <a:pt x="9574" y="30"/>
                      <a:pt x="9457" y="0"/>
                      <a:pt x="93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 name="Slide Number Placeholder 1">
            <a:extLst>
              <a:ext uri="{FF2B5EF4-FFF2-40B4-BE49-F238E27FC236}">
                <a16:creationId xmlns:a16="http://schemas.microsoft.com/office/drawing/2014/main" id="{A83CAC2A-AC23-9603-7471-964459FCE655}"/>
              </a:ext>
            </a:extLst>
          </p:cNvPr>
          <p:cNvSpPr txBox="1">
            <a:spLocks/>
          </p:cNvSpPr>
          <p:nvPr/>
        </p:nvSpPr>
        <p:spPr>
          <a:xfrm>
            <a:off x="6717810" y="4842465"/>
            <a:ext cx="2426190" cy="274637"/>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7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B192D1F-B724-F744-B0BC-4523D765B900}" type="slidenum">
              <a:rPr lang="en-US" smtClean="0"/>
              <a:pPr/>
              <a:t>17</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47"/>
        <p:cNvGrpSpPr/>
        <p:nvPr/>
      </p:nvGrpSpPr>
      <p:grpSpPr>
        <a:xfrm>
          <a:off x="0" y="0"/>
          <a:ext cx="0" cy="0"/>
          <a:chOff x="0" y="0"/>
          <a:chExt cx="0" cy="0"/>
        </a:xfrm>
      </p:grpSpPr>
      <p:sp>
        <p:nvSpPr>
          <p:cNvPr id="2248" name="Google Shape;2248;p41"/>
          <p:cNvSpPr/>
          <p:nvPr/>
        </p:nvSpPr>
        <p:spPr>
          <a:xfrm>
            <a:off x="3395838" y="1818150"/>
            <a:ext cx="2357100" cy="2336100"/>
          </a:xfrm>
          <a:prstGeom prst="ellipse">
            <a:avLst/>
          </a:prstGeom>
          <a:solidFill>
            <a:srgbClr val="1A1A1A">
              <a:alpha val="68720"/>
            </a:srgbClr>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249" name="Google Shape;2249;p41"/>
          <p:cNvSpPr/>
          <p:nvPr/>
        </p:nvSpPr>
        <p:spPr>
          <a:xfrm>
            <a:off x="2472400" y="2939000"/>
            <a:ext cx="593400" cy="593400"/>
          </a:xfrm>
          <a:prstGeom prst="ellipse">
            <a:avLst/>
          </a:prstGeom>
          <a:solidFill>
            <a:schemeClr val="accent2"/>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41"/>
          <p:cNvSpPr/>
          <p:nvPr/>
        </p:nvSpPr>
        <p:spPr>
          <a:xfrm>
            <a:off x="6082975" y="1136075"/>
            <a:ext cx="593400" cy="593400"/>
          </a:xfrm>
          <a:prstGeom prst="ellipse">
            <a:avLst/>
          </a:prstGeom>
          <a:solidFill>
            <a:schemeClr val="accent2"/>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41"/>
          <p:cNvSpPr/>
          <p:nvPr/>
        </p:nvSpPr>
        <p:spPr>
          <a:xfrm>
            <a:off x="6082975" y="2939000"/>
            <a:ext cx="593400" cy="593400"/>
          </a:xfrm>
          <a:prstGeom prst="ellipse">
            <a:avLst/>
          </a:prstGeom>
          <a:solidFill>
            <a:schemeClr val="accent2"/>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41"/>
          <p:cNvSpPr/>
          <p:nvPr/>
        </p:nvSpPr>
        <p:spPr>
          <a:xfrm>
            <a:off x="2472400" y="1136075"/>
            <a:ext cx="593400" cy="593400"/>
          </a:xfrm>
          <a:prstGeom prst="ellipse">
            <a:avLst/>
          </a:prstGeom>
          <a:solidFill>
            <a:schemeClr val="accent2"/>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41"/>
          <p:cNvSpPr txBox="1">
            <a:spLocks noGrp="1"/>
          </p:cNvSpPr>
          <p:nvPr>
            <p:ph type="subTitle" idx="9"/>
          </p:nvPr>
        </p:nvSpPr>
        <p:spPr>
          <a:xfrm>
            <a:off x="806600" y="1799100"/>
            <a:ext cx="2357100" cy="419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PROBLEM Description</a:t>
            </a:r>
            <a:endParaRPr sz="2000" dirty="0"/>
          </a:p>
        </p:txBody>
      </p:sp>
      <p:sp>
        <p:nvSpPr>
          <p:cNvPr id="2254" name="Google Shape;2254;p41"/>
          <p:cNvSpPr txBox="1">
            <a:spLocks noGrp="1"/>
          </p:cNvSpPr>
          <p:nvPr>
            <p:ph type="title"/>
          </p:nvPr>
        </p:nvSpPr>
        <p:spPr>
          <a:xfrm>
            <a:off x="2378493" y="1267362"/>
            <a:ext cx="785100" cy="41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2255" name="Google Shape;2255;p41"/>
          <p:cNvSpPr txBox="1">
            <a:spLocks noGrp="1"/>
          </p:cNvSpPr>
          <p:nvPr>
            <p:ph type="subTitle" idx="1"/>
          </p:nvPr>
        </p:nvSpPr>
        <p:spPr>
          <a:xfrm>
            <a:off x="811286" y="2247375"/>
            <a:ext cx="2357100" cy="484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Tool Needs and Software Design</a:t>
            </a:r>
            <a:endParaRPr dirty="0"/>
          </a:p>
        </p:txBody>
      </p:sp>
      <p:sp>
        <p:nvSpPr>
          <p:cNvPr id="2256" name="Google Shape;2256;p41"/>
          <p:cNvSpPr txBox="1">
            <a:spLocks noGrp="1"/>
          </p:cNvSpPr>
          <p:nvPr>
            <p:ph type="title" idx="2"/>
          </p:nvPr>
        </p:nvSpPr>
        <p:spPr>
          <a:xfrm>
            <a:off x="5987125" y="1267362"/>
            <a:ext cx="785100" cy="41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257" name="Google Shape;2257;p41"/>
          <p:cNvSpPr txBox="1">
            <a:spLocks noGrp="1"/>
          </p:cNvSpPr>
          <p:nvPr>
            <p:ph type="subTitle" idx="3"/>
          </p:nvPr>
        </p:nvSpPr>
        <p:spPr>
          <a:xfrm>
            <a:off x="5980399" y="2247375"/>
            <a:ext cx="2694473"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Exploration, Preprocessing, and Representations</a:t>
            </a:r>
            <a:endParaRPr dirty="0"/>
          </a:p>
        </p:txBody>
      </p:sp>
      <p:sp>
        <p:nvSpPr>
          <p:cNvPr id="2258" name="Google Shape;2258;p41"/>
          <p:cNvSpPr txBox="1">
            <a:spLocks noGrp="1"/>
          </p:cNvSpPr>
          <p:nvPr>
            <p:ph type="title" idx="4"/>
          </p:nvPr>
        </p:nvSpPr>
        <p:spPr>
          <a:xfrm>
            <a:off x="2386320" y="3066521"/>
            <a:ext cx="785100" cy="41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2259" name="Google Shape;2259;p41"/>
          <p:cNvSpPr txBox="1">
            <a:spLocks noGrp="1"/>
          </p:cNvSpPr>
          <p:nvPr>
            <p:ph type="subTitle" idx="5"/>
          </p:nvPr>
        </p:nvSpPr>
        <p:spPr>
          <a:xfrm>
            <a:off x="811275" y="4053600"/>
            <a:ext cx="2357100" cy="484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Indexing and Clustering  Techniques</a:t>
            </a:r>
            <a:endParaRPr dirty="0"/>
          </a:p>
        </p:txBody>
      </p:sp>
      <p:sp>
        <p:nvSpPr>
          <p:cNvPr id="2260" name="Google Shape;2260;p41"/>
          <p:cNvSpPr txBox="1">
            <a:spLocks noGrp="1"/>
          </p:cNvSpPr>
          <p:nvPr>
            <p:ph type="title" idx="6"/>
          </p:nvPr>
        </p:nvSpPr>
        <p:spPr>
          <a:xfrm>
            <a:off x="5987125" y="3066521"/>
            <a:ext cx="785100" cy="41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2261" name="Google Shape;2261;p41"/>
          <p:cNvSpPr txBox="1">
            <a:spLocks noGrp="1"/>
          </p:cNvSpPr>
          <p:nvPr>
            <p:ph type="subTitle" idx="7"/>
          </p:nvPr>
        </p:nvSpPr>
        <p:spPr>
          <a:xfrm>
            <a:off x="5980400" y="4053600"/>
            <a:ext cx="23571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Parameter Customization Metrics</a:t>
            </a:r>
            <a:endParaRPr dirty="0"/>
          </a:p>
        </p:txBody>
      </p:sp>
      <p:sp>
        <p:nvSpPr>
          <p:cNvPr id="2262" name="Google Shape;2262;p41"/>
          <p:cNvSpPr txBox="1">
            <a:spLocks noGrp="1"/>
          </p:cNvSpPr>
          <p:nvPr>
            <p:ph type="title" idx="8"/>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Agenda</a:t>
            </a:r>
            <a:endParaRPr dirty="0"/>
          </a:p>
        </p:txBody>
      </p:sp>
      <p:sp>
        <p:nvSpPr>
          <p:cNvPr id="2263" name="Google Shape;2263;p41"/>
          <p:cNvSpPr txBox="1">
            <a:spLocks noGrp="1"/>
          </p:cNvSpPr>
          <p:nvPr>
            <p:ph type="subTitle" idx="13"/>
          </p:nvPr>
        </p:nvSpPr>
        <p:spPr>
          <a:xfrm>
            <a:off x="5980400" y="1799100"/>
            <a:ext cx="2357100" cy="419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The data</a:t>
            </a:r>
            <a:endParaRPr dirty="0"/>
          </a:p>
        </p:txBody>
      </p:sp>
      <p:sp>
        <p:nvSpPr>
          <p:cNvPr id="2264" name="Google Shape;2264;p41"/>
          <p:cNvSpPr txBox="1">
            <a:spLocks noGrp="1"/>
          </p:cNvSpPr>
          <p:nvPr>
            <p:ph type="subTitle" idx="14"/>
          </p:nvPr>
        </p:nvSpPr>
        <p:spPr>
          <a:xfrm>
            <a:off x="806600" y="3605325"/>
            <a:ext cx="2357100" cy="419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MODELS </a:t>
            </a:r>
            <a:r>
              <a:rPr lang="en" dirty="0"/>
              <a:t>used</a:t>
            </a:r>
            <a:endParaRPr sz="2000" dirty="0"/>
          </a:p>
        </p:txBody>
      </p:sp>
      <p:sp>
        <p:nvSpPr>
          <p:cNvPr id="2265" name="Google Shape;2265;p41"/>
          <p:cNvSpPr txBox="1">
            <a:spLocks noGrp="1"/>
          </p:cNvSpPr>
          <p:nvPr>
            <p:ph type="subTitle" idx="15"/>
          </p:nvPr>
        </p:nvSpPr>
        <p:spPr>
          <a:xfrm>
            <a:off x="5980400" y="3605325"/>
            <a:ext cx="2357100" cy="419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results</a:t>
            </a:r>
            <a:endParaRPr dirty="0"/>
          </a:p>
        </p:txBody>
      </p:sp>
      <p:grpSp>
        <p:nvGrpSpPr>
          <p:cNvPr id="2266" name="Google Shape;2266;p41"/>
          <p:cNvGrpSpPr/>
          <p:nvPr/>
        </p:nvGrpSpPr>
        <p:grpSpPr>
          <a:xfrm>
            <a:off x="3729705" y="2005590"/>
            <a:ext cx="1791942" cy="2217278"/>
            <a:chOff x="3647505" y="2005590"/>
            <a:chExt cx="1791942" cy="2217278"/>
          </a:xfrm>
        </p:grpSpPr>
        <p:grpSp>
          <p:nvGrpSpPr>
            <p:cNvPr id="2267" name="Google Shape;2267;p41"/>
            <p:cNvGrpSpPr/>
            <p:nvPr/>
          </p:nvGrpSpPr>
          <p:grpSpPr>
            <a:xfrm>
              <a:off x="3647505" y="2005590"/>
              <a:ext cx="1791942" cy="2217278"/>
              <a:chOff x="1064425" y="3850150"/>
              <a:chExt cx="241300" cy="298575"/>
            </a:xfrm>
          </p:grpSpPr>
          <p:sp>
            <p:nvSpPr>
              <p:cNvPr id="2268" name="Google Shape;2268;p41"/>
              <p:cNvSpPr/>
              <p:nvPr/>
            </p:nvSpPr>
            <p:spPr>
              <a:xfrm>
                <a:off x="1064425" y="3850150"/>
                <a:ext cx="241300" cy="298575"/>
              </a:xfrm>
              <a:custGeom>
                <a:avLst/>
                <a:gdLst/>
                <a:ahLst/>
                <a:cxnLst/>
                <a:rect l="l" t="t" r="r" b="b"/>
                <a:pathLst>
                  <a:path w="9652" h="11943" extrusionOk="0">
                    <a:moveTo>
                      <a:pt x="4717" y="10101"/>
                    </a:moveTo>
                    <a:cubicBezTo>
                      <a:pt x="4713" y="10101"/>
                      <a:pt x="4710" y="10102"/>
                      <a:pt x="4706" y="10103"/>
                    </a:cubicBezTo>
                    <a:lnTo>
                      <a:pt x="4700" y="10104"/>
                    </a:lnTo>
                    <a:lnTo>
                      <a:pt x="4691" y="10105"/>
                    </a:lnTo>
                    <a:cubicBezTo>
                      <a:pt x="4658" y="10111"/>
                      <a:pt x="4640" y="10145"/>
                      <a:pt x="4652" y="10175"/>
                    </a:cubicBezTo>
                    <a:lnTo>
                      <a:pt x="4656" y="10184"/>
                    </a:lnTo>
                    <a:cubicBezTo>
                      <a:pt x="4657" y="10188"/>
                      <a:pt x="4658" y="10192"/>
                      <a:pt x="4659" y="10195"/>
                    </a:cubicBezTo>
                    <a:cubicBezTo>
                      <a:pt x="4668" y="10216"/>
                      <a:pt x="4687" y="10229"/>
                      <a:pt x="4707" y="10229"/>
                    </a:cubicBezTo>
                    <a:lnTo>
                      <a:pt x="4707" y="10228"/>
                    </a:lnTo>
                    <a:cubicBezTo>
                      <a:pt x="4729" y="10228"/>
                      <a:pt x="4748" y="10214"/>
                      <a:pt x="4755" y="10195"/>
                    </a:cubicBezTo>
                    <a:cubicBezTo>
                      <a:pt x="4757" y="10192"/>
                      <a:pt x="4758" y="10188"/>
                      <a:pt x="4760" y="10183"/>
                    </a:cubicBezTo>
                    <a:cubicBezTo>
                      <a:pt x="4761" y="10180"/>
                      <a:pt x="4763" y="10176"/>
                      <a:pt x="4764" y="10171"/>
                    </a:cubicBezTo>
                    <a:cubicBezTo>
                      <a:pt x="4778" y="10137"/>
                      <a:pt x="4752" y="10101"/>
                      <a:pt x="4717" y="10101"/>
                    </a:cubicBezTo>
                    <a:close/>
                    <a:moveTo>
                      <a:pt x="4526" y="144"/>
                    </a:moveTo>
                    <a:lnTo>
                      <a:pt x="4907" y="707"/>
                    </a:lnTo>
                    <a:cubicBezTo>
                      <a:pt x="5277" y="1253"/>
                      <a:pt x="5481" y="1972"/>
                      <a:pt x="5481" y="2732"/>
                    </a:cubicBezTo>
                    <a:lnTo>
                      <a:pt x="5481" y="3466"/>
                    </a:lnTo>
                    <a:cubicBezTo>
                      <a:pt x="5481" y="3494"/>
                      <a:pt x="5503" y="3517"/>
                      <a:pt x="5531" y="3518"/>
                    </a:cubicBezTo>
                    <a:cubicBezTo>
                      <a:pt x="5975" y="3532"/>
                      <a:pt x="6102" y="3752"/>
                      <a:pt x="6310" y="4115"/>
                    </a:cubicBezTo>
                    <a:cubicBezTo>
                      <a:pt x="6414" y="4299"/>
                      <a:pt x="6545" y="4528"/>
                      <a:pt x="6748" y="4776"/>
                    </a:cubicBezTo>
                    <a:cubicBezTo>
                      <a:pt x="6906" y="4971"/>
                      <a:pt x="6991" y="5214"/>
                      <a:pt x="6990" y="5464"/>
                    </a:cubicBezTo>
                    <a:lnTo>
                      <a:pt x="6990" y="6587"/>
                    </a:lnTo>
                    <a:lnTo>
                      <a:pt x="5533" y="6587"/>
                    </a:lnTo>
                    <a:cubicBezTo>
                      <a:pt x="5504" y="6587"/>
                      <a:pt x="5481" y="6611"/>
                      <a:pt x="5481" y="6638"/>
                    </a:cubicBezTo>
                    <a:lnTo>
                      <a:pt x="5481" y="7170"/>
                    </a:lnTo>
                    <a:lnTo>
                      <a:pt x="4978" y="7170"/>
                    </a:lnTo>
                    <a:cubicBezTo>
                      <a:pt x="4950" y="7170"/>
                      <a:pt x="4927" y="7192"/>
                      <a:pt x="4927" y="7220"/>
                    </a:cubicBezTo>
                    <a:cubicBezTo>
                      <a:pt x="4930" y="7743"/>
                      <a:pt x="5007" y="8233"/>
                      <a:pt x="5157" y="8678"/>
                    </a:cubicBezTo>
                    <a:cubicBezTo>
                      <a:pt x="5164" y="8696"/>
                      <a:pt x="5180" y="8709"/>
                      <a:pt x="5199" y="8713"/>
                    </a:cubicBezTo>
                    <a:cubicBezTo>
                      <a:pt x="5201" y="8713"/>
                      <a:pt x="5203" y="8713"/>
                      <a:pt x="5205" y="8713"/>
                    </a:cubicBezTo>
                    <a:cubicBezTo>
                      <a:pt x="5222" y="8713"/>
                      <a:pt x="5239" y="8705"/>
                      <a:pt x="5248" y="8690"/>
                    </a:cubicBezTo>
                    <a:cubicBezTo>
                      <a:pt x="5426" y="8425"/>
                      <a:pt x="5723" y="8268"/>
                      <a:pt x="6038" y="8268"/>
                    </a:cubicBezTo>
                    <a:cubicBezTo>
                      <a:pt x="6075" y="8268"/>
                      <a:pt x="6112" y="8270"/>
                      <a:pt x="6150" y="8274"/>
                    </a:cubicBezTo>
                    <a:cubicBezTo>
                      <a:pt x="6503" y="8315"/>
                      <a:pt x="6805" y="8552"/>
                      <a:pt x="6929" y="8887"/>
                    </a:cubicBezTo>
                    <a:cubicBezTo>
                      <a:pt x="6937" y="8908"/>
                      <a:pt x="6957" y="8920"/>
                      <a:pt x="6977" y="8920"/>
                    </a:cubicBezTo>
                    <a:cubicBezTo>
                      <a:pt x="6988" y="8920"/>
                      <a:pt x="6999" y="8917"/>
                      <a:pt x="7009" y="8909"/>
                    </a:cubicBezTo>
                    <a:cubicBezTo>
                      <a:pt x="7276" y="8697"/>
                      <a:pt x="7608" y="8582"/>
                      <a:pt x="7949" y="8582"/>
                    </a:cubicBezTo>
                    <a:cubicBezTo>
                      <a:pt x="8443" y="8582"/>
                      <a:pt x="8907" y="8824"/>
                      <a:pt x="9192" y="9229"/>
                    </a:cubicBezTo>
                    <a:cubicBezTo>
                      <a:pt x="9477" y="9633"/>
                      <a:pt x="9548" y="10151"/>
                      <a:pt x="9381" y="10617"/>
                    </a:cubicBezTo>
                    <a:cubicBezTo>
                      <a:pt x="9214" y="11082"/>
                      <a:pt x="8830" y="11438"/>
                      <a:pt x="8353" y="11569"/>
                    </a:cubicBezTo>
                    <a:cubicBezTo>
                      <a:pt x="8220" y="11606"/>
                      <a:pt x="8084" y="11624"/>
                      <a:pt x="7948" y="11624"/>
                    </a:cubicBezTo>
                    <a:cubicBezTo>
                      <a:pt x="7600" y="11624"/>
                      <a:pt x="7257" y="11504"/>
                      <a:pt x="6982" y="11277"/>
                    </a:cubicBezTo>
                    <a:cubicBezTo>
                      <a:pt x="6972" y="11269"/>
                      <a:pt x="6961" y="11266"/>
                      <a:pt x="6950" y="11266"/>
                    </a:cubicBezTo>
                    <a:cubicBezTo>
                      <a:pt x="6934" y="11266"/>
                      <a:pt x="6917" y="11274"/>
                      <a:pt x="6907" y="11289"/>
                    </a:cubicBezTo>
                    <a:cubicBezTo>
                      <a:pt x="6681" y="11635"/>
                      <a:pt x="6297" y="11841"/>
                      <a:pt x="5890" y="11841"/>
                    </a:cubicBezTo>
                    <a:cubicBezTo>
                      <a:pt x="5847" y="11841"/>
                      <a:pt x="5803" y="11838"/>
                      <a:pt x="5759" y="11834"/>
                    </a:cubicBezTo>
                    <a:cubicBezTo>
                      <a:pt x="5305" y="11784"/>
                      <a:pt x="4916" y="11483"/>
                      <a:pt x="4755" y="11056"/>
                    </a:cubicBezTo>
                    <a:cubicBezTo>
                      <a:pt x="4748" y="11035"/>
                      <a:pt x="4729" y="11022"/>
                      <a:pt x="4707" y="11022"/>
                    </a:cubicBezTo>
                    <a:cubicBezTo>
                      <a:pt x="4686" y="11022"/>
                      <a:pt x="4666" y="11035"/>
                      <a:pt x="4659" y="11056"/>
                    </a:cubicBezTo>
                    <a:cubicBezTo>
                      <a:pt x="4479" y="11526"/>
                      <a:pt x="4028" y="11837"/>
                      <a:pt x="3525" y="11840"/>
                    </a:cubicBezTo>
                    <a:cubicBezTo>
                      <a:pt x="3523" y="11840"/>
                      <a:pt x="3522" y="11840"/>
                      <a:pt x="3521" y="11840"/>
                    </a:cubicBezTo>
                    <a:cubicBezTo>
                      <a:pt x="3143" y="11840"/>
                      <a:pt x="2787" y="11662"/>
                      <a:pt x="2559" y="11361"/>
                    </a:cubicBezTo>
                    <a:cubicBezTo>
                      <a:pt x="2549" y="11347"/>
                      <a:pt x="2534" y="11340"/>
                      <a:pt x="2519" y="11340"/>
                    </a:cubicBezTo>
                    <a:cubicBezTo>
                      <a:pt x="2508" y="11340"/>
                      <a:pt x="2498" y="11344"/>
                      <a:pt x="2488" y="11350"/>
                    </a:cubicBezTo>
                    <a:cubicBezTo>
                      <a:pt x="2242" y="11531"/>
                      <a:pt x="1948" y="11624"/>
                      <a:pt x="1650" y="11624"/>
                    </a:cubicBezTo>
                    <a:cubicBezTo>
                      <a:pt x="1504" y="11624"/>
                      <a:pt x="1357" y="11602"/>
                      <a:pt x="1214" y="11556"/>
                    </a:cubicBezTo>
                    <a:cubicBezTo>
                      <a:pt x="780" y="11415"/>
                      <a:pt x="440" y="11076"/>
                      <a:pt x="299" y="10644"/>
                    </a:cubicBezTo>
                    <a:cubicBezTo>
                      <a:pt x="1" y="9725"/>
                      <a:pt x="685" y="8784"/>
                      <a:pt x="1649" y="8784"/>
                    </a:cubicBezTo>
                    <a:cubicBezTo>
                      <a:pt x="1650" y="8784"/>
                      <a:pt x="1652" y="8784"/>
                      <a:pt x="1653" y="8784"/>
                    </a:cubicBezTo>
                    <a:cubicBezTo>
                      <a:pt x="1872" y="8784"/>
                      <a:pt x="2087" y="8834"/>
                      <a:pt x="2283" y="8932"/>
                    </a:cubicBezTo>
                    <a:cubicBezTo>
                      <a:pt x="2289" y="8936"/>
                      <a:pt x="2297" y="8938"/>
                      <a:pt x="2305" y="8938"/>
                    </a:cubicBezTo>
                    <a:cubicBezTo>
                      <a:pt x="2311" y="8938"/>
                      <a:pt x="2318" y="8936"/>
                      <a:pt x="2324" y="8934"/>
                    </a:cubicBezTo>
                    <a:cubicBezTo>
                      <a:pt x="2337" y="8929"/>
                      <a:pt x="2348" y="8919"/>
                      <a:pt x="2354" y="8905"/>
                    </a:cubicBezTo>
                    <a:cubicBezTo>
                      <a:pt x="2469" y="8620"/>
                      <a:pt x="2731" y="8423"/>
                      <a:pt x="3037" y="8390"/>
                    </a:cubicBezTo>
                    <a:cubicBezTo>
                      <a:pt x="3066" y="8387"/>
                      <a:pt x="3096" y="8385"/>
                      <a:pt x="3125" y="8385"/>
                    </a:cubicBezTo>
                    <a:cubicBezTo>
                      <a:pt x="3399" y="8385"/>
                      <a:pt x="3657" y="8519"/>
                      <a:pt x="3813" y="8748"/>
                    </a:cubicBezTo>
                    <a:cubicBezTo>
                      <a:pt x="3824" y="8763"/>
                      <a:pt x="3840" y="8770"/>
                      <a:pt x="3855" y="8770"/>
                    </a:cubicBezTo>
                    <a:cubicBezTo>
                      <a:pt x="3875" y="8770"/>
                      <a:pt x="3895" y="8759"/>
                      <a:pt x="3903" y="8737"/>
                    </a:cubicBezTo>
                    <a:cubicBezTo>
                      <a:pt x="4088" y="8224"/>
                      <a:pt x="4188" y="7714"/>
                      <a:pt x="4201" y="7223"/>
                    </a:cubicBezTo>
                    <a:cubicBezTo>
                      <a:pt x="4201" y="7194"/>
                      <a:pt x="4178" y="7170"/>
                      <a:pt x="4150" y="7170"/>
                    </a:cubicBezTo>
                    <a:lnTo>
                      <a:pt x="3570" y="7170"/>
                    </a:lnTo>
                    <a:lnTo>
                      <a:pt x="3570" y="6640"/>
                    </a:lnTo>
                    <a:cubicBezTo>
                      <a:pt x="3570" y="6611"/>
                      <a:pt x="3547" y="6588"/>
                      <a:pt x="3520" y="6588"/>
                    </a:cubicBezTo>
                    <a:lnTo>
                      <a:pt x="2060" y="6588"/>
                    </a:lnTo>
                    <a:lnTo>
                      <a:pt x="2060" y="5465"/>
                    </a:lnTo>
                    <a:cubicBezTo>
                      <a:pt x="2059" y="5246"/>
                      <a:pt x="2124" y="5032"/>
                      <a:pt x="2247" y="4852"/>
                    </a:cubicBezTo>
                    <a:cubicBezTo>
                      <a:pt x="2265" y="4826"/>
                      <a:pt x="2283" y="4802"/>
                      <a:pt x="2302" y="4778"/>
                    </a:cubicBezTo>
                    <a:cubicBezTo>
                      <a:pt x="2341" y="4729"/>
                      <a:pt x="2379" y="4680"/>
                      <a:pt x="2420" y="4624"/>
                    </a:cubicBezTo>
                    <a:cubicBezTo>
                      <a:pt x="2428" y="4613"/>
                      <a:pt x="2435" y="4602"/>
                      <a:pt x="2444" y="4591"/>
                    </a:cubicBezTo>
                    <a:lnTo>
                      <a:pt x="2456" y="4574"/>
                    </a:lnTo>
                    <a:cubicBezTo>
                      <a:pt x="2476" y="4544"/>
                      <a:pt x="2500" y="4511"/>
                      <a:pt x="2522" y="4477"/>
                    </a:cubicBezTo>
                    <a:cubicBezTo>
                      <a:pt x="2534" y="4459"/>
                      <a:pt x="2545" y="4442"/>
                      <a:pt x="2556" y="4424"/>
                    </a:cubicBezTo>
                    <a:lnTo>
                      <a:pt x="2557" y="4423"/>
                    </a:lnTo>
                    <a:cubicBezTo>
                      <a:pt x="2573" y="4399"/>
                      <a:pt x="2593" y="4368"/>
                      <a:pt x="2611" y="4336"/>
                    </a:cubicBezTo>
                    <a:cubicBezTo>
                      <a:pt x="2622" y="4318"/>
                      <a:pt x="2633" y="4302"/>
                      <a:pt x="2642" y="4285"/>
                    </a:cubicBezTo>
                    <a:cubicBezTo>
                      <a:pt x="2660" y="4255"/>
                      <a:pt x="2678" y="4225"/>
                      <a:pt x="2694" y="4196"/>
                    </a:cubicBezTo>
                    <a:lnTo>
                      <a:pt x="2737" y="4121"/>
                    </a:lnTo>
                    <a:cubicBezTo>
                      <a:pt x="2946" y="3755"/>
                      <a:pt x="3073" y="3533"/>
                      <a:pt x="3521" y="3518"/>
                    </a:cubicBezTo>
                    <a:cubicBezTo>
                      <a:pt x="3549" y="3518"/>
                      <a:pt x="3570" y="3495"/>
                      <a:pt x="3570" y="3467"/>
                    </a:cubicBezTo>
                    <a:lnTo>
                      <a:pt x="3570" y="2730"/>
                    </a:lnTo>
                    <a:cubicBezTo>
                      <a:pt x="3570" y="2652"/>
                      <a:pt x="3574" y="2568"/>
                      <a:pt x="3580" y="2473"/>
                    </a:cubicBezTo>
                    <a:cubicBezTo>
                      <a:pt x="3580" y="2455"/>
                      <a:pt x="3582" y="2437"/>
                      <a:pt x="3583" y="2419"/>
                    </a:cubicBezTo>
                    <a:cubicBezTo>
                      <a:pt x="3585" y="2410"/>
                      <a:pt x="3586" y="2401"/>
                      <a:pt x="3586" y="2391"/>
                    </a:cubicBezTo>
                    <a:cubicBezTo>
                      <a:pt x="3592" y="2328"/>
                      <a:pt x="3597" y="2271"/>
                      <a:pt x="3604" y="2217"/>
                    </a:cubicBezTo>
                    <a:cubicBezTo>
                      <a:pt x="3607" y="2187"/>
                      <a:pt x="3612" y="2157"/>
                      <a:pt x="3617" y="2125"/>
                    </a:cubicBezTo>
                    <a:cubicBezTo>
                      <a:pt x="3624" y="2073"/>
                      <a:pt x="3634" y="2019"/>
                      <a:pt x="3645" y="1961"/>
                    </a:cubicBezTo>
                    <a:lnTo>
                      <a:pt x="3650" y="1936"/>
                    </a:lnTo>
                    <a:cubicBezTo>
                      <a:pt x="3653" y="1915"/>
                      <a:pt x="3658" y="1894"/>
                      <a:pt x="3662" y="1873"/>
                    </a:cubicBezTo>
                    <a:cubicBezTo>
                      <a:pt x="3676" y="1810"/>
                      <a:pt x="3692" y="1746"/>
                      <a:pt x="3710" y="1677"/>
                    </a:cubicBezTo>
                    <a:cubicBezTo>
                      <a:pt x="3712" y="1670"/>
                      <a:pt x="3713" y="1663"/>
                      <a:pt x="3716" y="1656"/>
                    </a:cubicBezTo>
                    <a:cubicBezTo>
                      <a:pt x="3717" y="1649"/>
                      <a:pt x="3719" y="1640"/>
                      <a:pt x="3722" y="1633"/>
                    </a:cubicBezTo>
                    <a:cubicBezTo>
                      <a:pt x="3742" y="1562"/>
                      <a:pt x="3765" y="1489"/>
                      <a:pt x="3794" y="1409"/>
                    </a:cubicBezTo>
                    <a:cubicBezTo>
                      <a:pt x="3800" y="1390"/>
                      <a:pt x="3808" y="1372"/>
                      <a:pt x="3815" y="1353"/>
                    </a:cubicBezTo>
                    <a:cubicBezTo>
                      <a:pt x="3819" y="1343"/>
                      <a:pt x="3823" y="1335"/>
                      <a:pt x="3826" y="1325"/>
                    </a:cubicBezTo>
                    <a:cubicBezTo>
                      <a:pt x="3847" y="1271"/>
                      <a:pt x="3865" y="1228"/>
                      <a:pt x="3883" y="1188"/>
                    </a:cubicBezTo>
                    <a:cubicBezTo>
                      <a:pt x="3894" y="1161"/>
                      <a:pt x="3907" y="1133"/>
                      <a:pt x="3922" y="1099"/>
                    </a:cubicBezTo>
                    <a:cubicBezTo>
                      <a:pt x="3927" y="1091"/>
                      <a:pt x="3931" y="1082"/>
                      <a:pt x="3934" y="1074"/>
                    </a:cubicBezTo>
                    <a:lnTo>
                      <a:pt x="3939" y="1064"/>
                    </a:lnTo>
                    <a:cubicBezTo>
                      <a:pt x="3942" y="1061"/>
                      <a:pt x="3944" y="1057"/>
                      <a:pt x="3946" y="1052"/>
                    </a:cubicBezTo>
                    <a:cubicBezTo>
                      <a:pt x="4004" y="933"/>
                      <a:pt x="4070" y="818"/>
                      <a:pt x="4144" y="707"/>
                    </a:cubicBezTo>
                    <a:lnTo>
                      <a:pt x="4526" y="144"/>
                    </a:lnTo>
                    <a:close/>
                    <a:moveTo>
                      <a:pt x="4525" y="1"/>
                    </a:moveTo>
                    <a:cubicBezTo>
                      <a:pt x="4509" y="1"/>
                      <a:pt x="4493" y="8"/>
                      <a:pt x="4483" y="23"/>
                    </a:cubicBezTo>
                    <a:lnTo>
                      <a:pt x="4058" y="650"/>
                    </a:lnTo>
                    <a:cubicBezTo>
                      <a:pt x="3986" y="757"/>
                      <a:pt x="3921" y="870"/>
                      <a:pt x="3864" y="986"/>
                    </a:cubicBezTo>
                    <a:cubicBezTo>
                      <a:pt x="3860" y="990"/>
                      <a:pt x="3857" y="994"/>
                      <a:pt x="3855" y="998"/>
                    </a:cubicBezTo>
                    <a:cubicBezTo>
                      <a:pt x="3850" y="1009"/>
                      <a:pt x="3845" y="1021"/>
                      <a:pt x="3839" y="1032"/>
                    </a:cubicBezTo>
                    <a:cubicBezTo>
                      <a:pt x="3837" y="1040"/>
                      <a:pt x="3833" y="1048"/>
                      <a:pt x="3830" y="1055"/>
                    </a:cubicBezTo>
                    <a:cubicBezTo>
                      <a:pt x="3813" y="1090"/>
                      <a:pt x="3800" y="1119"/>
                      <a:pt x="3788" y="1146"/>
                    </a:cubicBezTo>
                    <a:cubicBezTo>
                      <a:pt x="3770" y="1188"/>
                      <a:pt x="3752" y="1233"/>
                      <a:pt x="3730" y="1288"/>
                    </a:cubicBezTo>
                    <a:cubicBezTo>
                      <a:pt x="3726" y="1298"/>
                      <a:pt x="3723" y="1306"/>
                      <a:pt x="3719" y="1314"/>
                    </a:cubicBezTo>
                    <a:cubicBezTo>
                      <a:pt x="3712" y="1334"/>
                      <a:pt x="3704" y="1354"/>
                      <a:pt x="3696" y="1375"/>
                    </a:cubicBezTo>
                    <a:cubicBezTo>
                      <a:pt x="3666" y="1456"/>
                      <a:pt x="3642" y="1532"/>
                      <a:pt x="3622" y="1605"/>
                    </a:cubicBezTo>
                    <a:cubicBezTo>
                      <a:pt x="3619" y="1614"/>
                      <a:pt x="3617" y="1622"/>
                      <a:pt x="3615" y="1632"/>
                    </a:cubicBezTo>
                    <a:cubicBezTo>
                      <a:pt x="3613" y="1638"/>
                      <a:pt x="3612" y="1644"/>
                      <a:pt x="3610" y="1650"/>
                    </a:cubicBezTo>
                    <a:cubicBezTo>
                      <a:pt x="3591" y="1721"/>
                      <a:pt x="3575" y="1787"/>
                      <a:pt x="3561" y="1853"/>
                    </a:cubicBezTo>
                    <a:cubicBezTo>
                      <a:pt x="3556" y="1873"/>
                      <a:pt x="3552" y="1895"/>
                      <a:pt x="3547" y="1917"/>
                    </a:cubicBezTo>
                    <a:lnTo>
                      <a:pt x="3543" y="1942"/>
                    </a:lnTo>
                    <a:cubicBezTo>
                      <a:pt x="3532" y="2002"/>
                      <a:pt x="3522" y="2056"/>
                      <a:pt x="3514" y="2110"/>
                    </a:cubicBezTo>
                    <a:cubicBezTo>
                      <a:pt x="3509" y="2143"/>
                      <a:pt x="3505" y="2175"/>
                      <a:pt x="3500" y="2205"/>
                    </a:cubicBezTo>
                    <a:cubicBezTo>
                      <a:pt x="3494" y="2259"/>
                      <a:pt x="3488" y="2318"/>
                      <a:pt x="3482" y="2383"/>
                    </a:cubicBezTo>
                    <a:cubicBezTo>
                      <a:pt x="3482" y="2393"/>
                      <a:pt x="3481" y="2401"/>
                      <a:pt x="3480" y="2411"/>
                    </a:cubicBezTo>
                    <a:cubicBezTo>
                      <a:pt x="3479" y="2430"/>
                      <a:pt x="3476" y="2448"/>
                      <a:pt x="3475" y="2467"/>
                    </a:cubicBezTo>
                    <a:cubicBezTo>
                      <a:pt x="3470" y="2563"/>
                      <a:pt x="3467" y="2649"/>
                      <a:pt x="3467" y="2730"/>
                    </a:cubicBezTo>
                    <a:lnTo>
                      <a:pt x="3467" y="3418"/>
                    </a:lnTo>
                    <a:cubicBezTo>
                      <a:pt x="3002" y="3449"/>
                      <a:pt x="2859" y="3699"/>
                      <a:pt x="2647" y="4070"/>
                    </a:cubicBezTo>
                    <a:cubicBezTo>
                      <a:pt x="2634" y="4095"/>
                      <a:pt x="2619" y="4120"/>
                      <a:pt x="2605" y="4145"/>
                    </a:cubicBezTo>
                    <a:cubicBezTo>
                      <a:pt x="2588" y="4173"/>
                      <a:pt x="2571" y="4203"/>
                      <a:pt x="2553" y="4233"/>
                    </a:cubicBezTo>
                    <a:cubicBezTo>
                      <a:pt x="2544" y="4249"/>
                      <a:pt x="2534" y="4265"/>
                      <a:pt x="2523" y="4282"/>
                    </a:cubicBezTo>
                    <a:cubicBezTo>
                      <a:pt x="2509" y="4306"/>
                      <a:pt x="2492" y="4333"/>
                      <a:pt x="2470" y="4368"/>
                    </a:cubicBezTo>
                    <a:lnTo>
                      <a:pt x="2469" y="4369"/>
                    </a:lnTo>
                    <a:cubicBezTo>
                      <a:pt x="2458" y="4387"/>
                      <a:pt x="2448" y="4404"/>
                      <a:pt x="2435" y="4421"/>
                    </a:cubicBezTo>
                    <a:cubicBezTo>
                      <a:pt x="2415" y="4453"/>
                      <a:pt x="2391" y="4487"/>
                      <a:pt x="2371" y="4515"/>
                    </a:cubicBezTo>
                    <a:lnTo>
                      <a:pt x="2359" y="4532"/>
                    </a:lnTo>
                    <a:cubicBezTo>
                      <a:pt x="2351" y="4543"/>
                      <a:pt x="2344" y="4553"/>
                      <a:pt x="2337" y="4564"/>
                    </a:cubicBezTo>
                    <a:cubicBezTo>
                      <a:pt x="2297" y="4618"/>
                      <a:pt x="2260" y="4667"/>
                      <a:pt x="2223" y="4713"/>
                    </a:cubicBezTo>
                    <a:cubicBezTo>
                      <a:pt x="2201" y="4739"/>
                      <a:pt x="2181" y="4767"/>
                      <a:pt x="2161" y="4794"/>
                    </a:cubicBezTo>
                    <a:cubicBezTo>
                      <a:pt x="2027" y="4993"/>
                      <a:pt x="1956" y="5226"/>
                      <a:pt x="1957" y="5465"/>
                    </a:cubicBezTo>
                    <a:lnTo>
                      <a:pt x="1957" y="6640"/>
                    </a:lnTo>
                    <a:cubicBezTo>
                      <a:pt x="1957" y="6667"/>
                      <a:pt x="1980" y="6690"/>
                      <a:pt x="2008" y="6690"/>
                    </a:cubicBezTo>
                    <a:lnTo>
                      <a:pt x="3467" y="6690"/>
                    </a:lnTo>
                    <a:lnTo>
                      <a:pt x="3467" y="7220"/>
                    </a:lnTo>
                    <a:cubicBezTo>
                      <a:pt x="3467" y="7249"/>
                      <a:pt x="3490" y="7272"/>
                      <a:pt x="3519" y="7272"/>
                    </a:cubicBezTo>
                    <a:lnTo>
                      <a:pt x="4097" y="7272"/>
                    </a:lnTo>
                    <a:cubicBezTo>
                      <a:pt x="4079" y="7708"/>
                      <a:pt x="3992" y="8159"/>
                      <a:pt x="3837" y="8612"/>
                    </a:cubicBezTo>
                    <a:cubicBezTo>
                      <a:pt x="3648" y="8389"/>
                      <a:pt x="3386" y="8283"/>
                      <a:pt x="3127" y="8283"/>
                    </a:cubicBezTo>
                    <a:cubicBezTo>
                      <a:pt x="2784" y="8283"/>
                      <a:pt x="2445" y="8468"/>
                      <a:pt x="2279" y="8818"/>
                    </a:cubicBezTo>
                    <a:cubicBezTo>
                      <a:pt x="2082" y="8727"/>
                      <a:pt x="1869" y="8681"/>
                      <a:pt x="1653" y="8681"/>
                    </a:cubicBezTo>
                    <a:cubicBezTo>
                      <a:pt x="812" y="8681"/>
                      <a:pt x="130" y="9363"/>
                      <a:pt x="130" y="10204"/>
                    </a:cubicBezTo>
                    <a:cubicBezTo>
                      <a:pt x="130" y="11045"/>
                      <a:pt x="812" y="11727"/>
                      <a:pt x="1653" y="11727"/>
                    </a:cubicBezTo>
                    <a:cubicBezTo>
                      <a:pt x="1655" y="11727"/>
                      <a:pt x="1657" y="11727"/>
                      <a:pt x="1659" y="11727"/>
                    </a:cubicBezTo>
                    <a:cubicBezTo>
                      <a:pt x="1962" y="11727"/>
                      <a:pt x="2259" y="11634"/>
                      <a:pt x="2509" y="11462"/>
                    </a:cubicBezTo>
                    <a:cubicBezTo>
                      <a:pt x="2761" y="11768"/>
                      <a:pt x="3134" y="11943"/>
                      <a:pt x="3525" y="11943"/>
                    </a:cubicBezTo>
                    <a:cubicBezTo>
                      <a:pt x="3576" y="11943"/>
                      <a:pt x="3628" y="11939"/>
                      <a:pt x="3680" y="11933"/>
                    </a:cubicBezTo>
                    <a:cubicBezTo>
                      <a:pt x="4124" y="11882"/>
                      <a:pt x="4511" y="11605"/>
                      <a:pt x="4707" y="11202"/>
                    </a:cubicBezTo>
                    <a:cubicBezTo>
                      <a:pt x="4929" y="11656"/>
                      <a:pt x="5388" y="11942"/>
                      <a:pt x="5890" y="11943"/>
                    </a:cubicBezTo>
                    <a:cubicBezTo>
                      <a:pt x="6316" y="11943"/>
                      <a:pt x="6714" y="11737"/>
                      <a:pt x="6960" y="11391"/>
                    </a:cubicBezTo>
                    <a:cubicBezTo>
                      <a:pt x="7247" y="11610"/>
                      <a:pt x="7594" y="11725"/>
                      <a:pt x="7946" y="11725"/>
                    </a:cubicBezTo>
                    <a:cubicBezTo>
                      <a:pt x="8104" y="11725"/>
                      <a:pt x="8264" y="11702"/>
                      <a:pt x="8419" y="11654"/>
                    </a:cubicBezTo>
                    <a:cubicBezTo>
                      <a:pt x="8919" y="11503"/>
                      <a:pt x="9316" y="11118"/>
                      <a:pt x="9483" y="10623"/>
                    </a:cubicBezTo>
                    <a:cubicBezTo>
                      <a:pt x="9651" y="10128"/>
                      <a:pt x="9571" y="9582"/>
                      <a:pt x="9267" y="9158"/>
                    </a:cubicBezTo>
                    <a:cubicBezTo>
                      <a:pt x="8961" y="8732"/>
                      <a:pt x="8471" y="8480"/>
                      <a:pt x="7948" y="8480"/>
                    </a:cubicBezTo>
                    <a:cubicBezTo>
                      <a:pt x="7946" y="8480"/>
                      <a:pt x="7944" y="8480"/>
                      <a:pt x="7942" y="8480"/>
                    </a:cubicBezTo>
                    <a:cubicBezTo>
                      <a:pt x="7604" y="8480"/>
                      <a:pt x="7273" y="8587"/>
                      <a:pt x="7000" y="8788"/>
                    </a:cubicBezTo>
                    <a:cubicBezTo>
                      <a:pt x="6851" y="8455"/>
                      <a:pt x="6539" y="8223"/>
                      <a:pt x="6179" y="8175"/>
                    </a:cubicBezTo>
                    <a:cubicBezTo>
                      <a:pt x="6131" y="8168"/>
                      <a:pt x="6084" y="8165"/>
                      <a:pt x="6037" y="8165"/>
                    </a:cubicBezTo>
                    <a:cubicBezTo>
                      <a:pt x="5725" y="8165"/>
                      <a:pt x="5426" y="8305"/>
                      <a:pt x="5225" y="8551"/>
                    </a:cubicBezTo>
                    <a:cubicBezTo>
                      <a:pt x="5103" y="8155"/>
                      <a:pt x="5038" y="7726"/>
                      <a:pt x="5031" y="7272"/>
                    </a:cubicBezTo>
                    <a:lnTo>
                      <a:pt x="5531" y="7272"/>
                    </a:lnTo>
                    <a:cubicBezTo>
                      <a:pt x="5560" y="7272"/>
                      <a:pt x="5582" y="7248"/>
                      <a:pt x="5582" y="7220"/>
                    </a:cubicBezTo>
                    <a:lnTo>
                      <a:pt x="5582" y="6690"/>
                    </a:lnTo>
                    <a:lnTo>
                      <a:pt x="7040" y="6690"/>
                    </a:lnTo>
                    <a:cubicBezTo>
                      <a:pt x="7069" y="6690"/>
                      <a:pt x="7092" y="6667"/>
                      <a:pt x="7092" y="6638"/>
                    </a:cubicBezTo>
                    <a:lnTo>
                      <a:pt x="7092" y="5464"/>
                    </a:lnTo>
                    <a:cubicBezTo>
                      <a:pt x="7092" y="5190"/>
                      <a:pt x="6998" y="4924"/>
                      <a:pt x="6827" y="4711"/>
                    </a:cubicBezTo>
                    <a:cubicBezTo>
                      <a:pt x="6629" y="4470"/>
                      <a:pt x="6506" y="4255"/>
                      <a:pt x="6397" y="4065"/>
                    </a:cubicBezTo>
                    <a:cubicBezTo>
                      <a:pt x="6187" y="3697"/>
                      <a:pt x="6045" y="3449"/>
                      <a:pt x="5582" y="3418"/>
                    </a:cubicBezTo>
                    <a:lnTo>
                      <a:pt x="5582" y="2732"/>
                    </a:lnTo>
                    <a:cubicBezTo>
                      <a:pt x="5582" y="1952"/>
                      <a:pt x="5372" y="1211"/>
                      <a:pt x="4991" y="650"/>
                    </a:cubicBezTo>
                    <a:lnTo>
                      <a:pt x="4567" y="23"/>
                    </a:lnTo>
                    <a:cubicBezTo>
                      <a:pt x="4556" y="8"/>
                      <a:pt x="4541" y="1"/>
                      <a:pt x="4525" y="1"/>
                    </a:cubicBezTo>
                    <a:close/>
                  </a:path>
                </a:pathLst>
              </a:custGeom>
              <a:solidFill>
                <a:srgbClr val="000000"/>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41"/>
              <p:cNvSpPr/>
              <p:nvPr/>
            </p:nvSpPr>
            <p:spPr>
              <a:xfrm>
                <a:off x="1120875" y="4084100"/>
                <a:ext cx="63325" cy="63325"/>
              </a:xfrm>
              <a:custGeom>
                <a:avLst/>
                <a:gdLst/>
                <a:ahLst/>
                <a:cxnLst/>
                <a:rect l="l" t="t" r="r" b="b"/>
                <a:pathLst>
                  <a:path w="2533" h="2533" extrusionOk="0">
                    <a:moveTo>
                      <a:pt x="1267" y="1"/>
                    </a:moveTo>
                    <a:cubicBezTo>
                      <a:pt x="568" y="1"/>
                      <a:pt x="1" y="568"/>
                      <a:pt x="1" y="1266"/>
                    </a:cubicBezTo>
                    <a:cubicBezTo>
                      <a:pt x="1" y="1966"/>
                      <a:pt x="568" y="2532"/>
                      <a:pt x="1267" y="2532"/>
                    </a:cubicBezTo>
                    <a:cubicBezTo>
                      <a:pt x="1966" y="2532"/>
                      <a:pt x="2532" y="1966"/>
                      <a:pt x="2532" y="1266"/>
                    </a:cubicBezTo>
                    <a:cubicBezTo>
                      <a:pt x="2532" y="568"/>
                      <a:pt x="1966" y="1"/>
                      <a:pt x="1267" y="1"/>
                    </a:cubicBezTo>
                    <a:close/>
                  </a:path>
                </a:pathLst>
              </a:custGeom>
              <a:solidFill>
                <a:schemeClr val="accent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41"/>
              <p:cNvSpPr/>
              <p:nvPr/>
            </p:nvSpPr>
            <p:spPr>
              <a:xfrm>
                <a:off x="1180025" y="4084100"/>
                <a:ext cx="63300" cy="63325"/>
              </a:xfrm>
              <a:custGeom>
                <a:avLst/>
                <a:gdLst/>
                <a:ahLst/>
                <a:cxnLst/>
                <a:rect l="l" t="t" r="r" b="b"/>
                <a:pathLst>
                  <a:path w="2532" h="2533" extrusionOk="0">
                    <a:moveTo>
                      <a:pt x="1266" y="1"/>
                    </a:moveTo>
                    <a:cubicBezTo>
                      <a:pt x="568" y="1"/>
                      <a:pt x="0" y="568"/>
                      <a:pt x="0" y="1266"/>
                    </a:cubicBezTo>
                    <a:cubicBezTo>
                      <a:pt x="0" y="1966"/>
                      <a:pt x="568" y="2532"/>
                      <a:pt x="1266" y="2532"/>
                    </a:cubicBezTo>
                    <a:cubicBezTo>
                      <a:pt x="1966" y="2532"/>
                      <a:pt x="2532" y="1966"/>
                      <a:pt x="2532" y="1266"/>
                    </a:cubicBezTo>
                    <a:cubicBezTo>
                      <a:pt x="2532" y="568"/>
                      <a:pt x="1966" y="1"/>
                      <a:pt x="1266" y="1"/>
                    </a:cubicBezTo>
                    <a:close/>
                  </a:path>
                </a:pathLst>
              </a:custGeom>
              <a:solidFill>
                <a:schemeClr val="accent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41"/>
              <p:cNvSpPr/>
              <p:nvPr/>
            </p:nvSpPr>
            <p:spPr>
              <a:xfrm>
                <a:off x="1220825" y="4063125"/>
                <a:ext cx="84575" cy="78675"/>
              </a:xfrm>
              <a:custGeom>
                <a:avLst/>
                <a:gdLst/>
                <a:ahLst/>
                <a:cxnLst/>
                <a:rect l="l" t="t" r="r" b="b"/>
                <a:pathLst>
                  <a:path w="3383" h="3147" extrusionOk="0">
                    <a:moveTo>
                      <a:pt x="1690" y="1"/>
                    </a:moveTo>
                    <a:cubicBezTo>
                      <a:pt x="932" y="1"/>
                      <a:pt x="264" y="550"/>
                      <a:pt x="139" y="1323"/>
                    </a:cubicBezTo>
                    <a:cubicBezTo>
                      <a:pt x="1" y="2180"/>
                      <a:pt x="584" y="2988"/>
                      <a:pt x="1441" y="3126"/>
                    </a:cubicBezTo>
                    <a:cubicBezTo>
                      <a:pt x="1526" y="3139"/>
                      <a:pt x="1610" y="3146"/>
                      <a:pt x="1693" y="3146"/>
                    </a:cubicBezTo>
                    <a:cubicBezTo>
                      <a:pt x="2451" y="3146"/>
                      <a:pt x="3118" y="2596"/>
                      <a:pt x="3244" y="1824"/>
                    </a:cubicBezTo>
                    <a:cubicBezTo>
                      <a:pt x="3382" y="967"/>
                      <a:pt x="2799" y="160"/>
                      <a:pt x="1942" y="21"/>
                    </a:cubicBezTo>
                    <a:cubicBezTo>
                      <a:pt x="1857" y="7"/>
                      <a:pt x="1773" y="1"/>
                      <a:pt x="1690" y="1"/>
                    </a:cubicBezTo>
                    <a:close/>
                  </a:path>
                </a:pathLst>
              </a:custGeom>
              <a:solidFill>
                <a:schemeClr val="accent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41"/>
              <p:cNvSpPr/>
              <p:nvPr/>
            </p:nvSpPr>
            <p:spPr>
              <a:xfrm>
                <a:off x="1068950" y="4068425"/>
                <a:ext cx="73625" cy="73600"/>
              </a:xfrm>
              <a:custGeom>
                <a:avLst/>
                <a:gdLst/>
                <a:ahLst/>
                <a:cxnLst/>
                <a:rect l="l" t="t" r="r" b="b"/>
                <a:pathLst>
                  <a:path w="2945" h="2944" extrusionOk="0">
                    <a:moveTo>
                      <a:pt x="1472" y="0"/>
                    </a:moveTo>
                    <a:cubicBezTo>
                      <a:pt x="659" y="0"/>
                      <a:pt x="1" y="659"/>
                      <a:pt x="1" y="1473"/>
                    </a:cubicBezTo>
                    <a:cubicBezTo>
                      <a:pt x="1" y="2285"/>
                      <a:pt x="659" y="2944"/>
                      <a:pt x="1472" y="2944"/>
                    </a:cubicBezTo>
                    <a:cubicBezTo>
                      <a:pt x="2286" y="2944"/>
                      <a:pt x="2944" y="2285"/>
                      <a:pt x="2944" y="1473"/>
                    </a:cubicBezTo>
                    <a:cubicBezTo>
                      <a:pt x="2944" y="659"/>
                      <a:pt x="2286" y="0"/>
                      <a:pt x="1472" y="0"/>
                    </a:cubicBezTo>
                    <a:close/>
                  </a:path>
                </a:pathLst>
              </a:custGeom>
              <a:solidFill>
                <a:schemeClr val="accent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41"/>
              <p:cNvSpPr/>
              <p:nvPr/>
            </p:nvSpPr>
            <p:spPr>
              <a:xfrm>
                <a:off x="1190350" y="4055525"/>
                <a:ext cx="50125" cy="50125"/>
              </a:xfrm>
              <a:custGeom>
                <a:avLst/>
                <a:gdLst/>
                <a:ahLst/>
                <a:cxnLst/>
                <a:rect l="l" t="t" r="r" b="b"/>
                <a:pathLst>
                  <a:path w="2005" h="2005" extrusionOk="0">
                    <a:moveTo>
                      <a:pt x="1002" y="0"/>
                    </a:moveTo>
                    <a:cubicBezTo>
                      <a:pt x="449" y="0"/>
                      <a:pt x="1" y="449"/>
                      <a:pt x="1" y="1003"/>
                    </a:cubicBezTo>
                    <a:cubicBezTo>
                      <a:pt x="1" y="1556"/>
                      <a:pt x="449" y="2004"/>
                      <a:pt x="1002" y="2004"/>
                    </a:cubicBezTo>
                    <a:cubicBezTo>
                      <a:pt x="1556" y="2004"/>
                      <a:pt x="2005" y="1556"/>
                      <a:pt x="2005" y="1003"/>
                    </a:cubicBezTo>
                    <a:cubicBezTo>
                      <a:pt x="2005" y="449"/>
                      <a:pt x="1556" y="0"/>
                      <a:pt x="1002" y="0"/>
                    </a:cubicBezTo>
                    <a:close/>
                  </a:path>
                </a:pathLst>
              </a:custGeom>
              <a:solidFill>
                <a:schemeClr val="accent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41"/>
              <p:cNvSpPr/>
              <p:nvPr/>
            </p:nvSpPr>
            <p:spPr>
              <a:xfrm>
                <a:off x="1120425" y="4058475"/>
                <a:ext cx="44225" cy="44250"/>
              </a:xfrm>
              <a:custGeom>
                <a:avLst/>
                <a:gdLst/>
                <a:ahLst/>
                <a:cxnLst/>
                <a:rect l="l" t="t" r="r" b="b"/>
                <a:pathLst>
                  <a:path w="1769" h="1770" extrusionOk="0">
                    <a:moveTo>
                      <a:pt x="885" y="0"/>
                    </a:moveTo>
                    <a:cubicBezTo>
                      <a:pt x="396" y="0"/>
                      <a:pt x="1" y="396"/>
                      <a:pt x="1" y="885"/>
                    </a:cubicBezTo>
                    <a:cubicBezTo>
                      <a:pt x="1" y="1373"/>
                      <a:pt x="396" y="1770"/>
                      <a:pt x="885" y="1770"/>
                    </a:cubicBezTo>
                    <a:cubicBezTo>
                      <a:pt x="1373" y="1770"/>
                      <a:pt x="1769" y="1373"/>
                      <a:pt x="1769" y="885"/>
                    </a:cubicBezTo>
                    <a:cubicBezTo>
                      <a:pt x="1769" y="396"/>
                      <a:pt x="1373" y="0"/>
                      <a:pt x="885" y="0"/>
                    </a:cubicBezTo>
                    <a:close/>
                  </a:path>
                </a:pathLst>
              </a:custGeom>
              <a:solidFill>
                <a:schemeClr val="accent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41"/>
              <p:cNvSpPr/>
              <p:nvPr/>
            </p:nvSpPr>
            <p:spPr>
              <a:xfrm>
                <a:off x="1152350" y="4022400"/>
                <a:ext cx="51350" cy="82000"/>
              </a:xfrm>
              <a:custGeom>
                <a:avLst/>
                <a:gdLst/>
                <a:ahLst/>
                <a:cxnLst/>
                <a:rect l="l" t="t" r="r" b="b"/>
                <a:pathLst>
                  <a:path w="2054" h="3280" extrusionOk="0">
                    <a:moveTo>
                      <a:pt x="636" y="1"/>
                    </a:moveTo>
                    <a:lnTo>
                      <a:pt x="636" y="223"/>
                    </a:lnTo>
                    <a:cubicBezTo>
                      <a:pt x="636" y="870"/>
                      <a:pt x="482" y="1501"/>
                      <a:pt x="235" y="2097"/>
                    </a:cubicBezTo>
                    <a:cubicBezTo>
                      <a:pt x="0" y="2661"/>
                      <a:pt x="415" y="3280"/>
                      <a:pt x="1023" y="3280"/>
                    </a:cubicBezTo>
                    <a:cubicBezTo>
                      <a:pt x="1026" y="3280"/>
                      <a:pt x="1029" y="3280"/>
                      <a:pt x="1032" y="3280"/>
                    </a:cubicBezTo>
                    <a:cubicBezTo>
                      <a:pt x="1645" y="3275"/>
                      <a:pt x="2053" y="2645"/>
                      <a:pt x="1808" y="2083"/>
                    </a:cubicBezTo>
                    <a:cubicBezTo>
                      <a:pt x="1563" y="1523"/>
                      <a:pt x="1461" y="909"/>
                      <a:pt x="1461" y="298"/>
                    </a:cubicBezTo>
                    <a:lnTo>
                      <a:pt x="1461" y="1"/>
                    </a:lnTo>
                    <a:close/>
                  </a:path>
                </a:pathLst>
              </a:custGeom>
              <a:solidFill>
                <a:schemeClr val="accent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41"/>
              <p:cNvSpPr/>
              <p:nvPr/>
            </p:nvSpPr>
            <p:spPr>
              <a:xfrm>
                <a:off x="1152375" y="3851450"/>
                <a:ext cx="50350" cy="179225"/>
              </a:xfrm>
              <a:custGeom>
                <a:avLst/>
                <a:gdLst/>
                <a:ahLst/>
                <a:cxnLst/>
                <a:rect l="l" t="t" r="r" b="b"/>
                <a:pathLst>
                  <a:path w="2014" h="7169" extrusionOk="0">
                    <a:moveTo>
                      <a:pt x="1008" y="0"/>
                    </a:moveTo>
                    <a:lnTo>
                      <a:pt x="584" y="627"/>
                    </a:lnTo>
                    <a:cubicBezTo>
                      <a:pt x="210" y="1177"/>
                      <a:pt x="1" y="1914"/>
                      <a:pt x="1" y="2680"/>
                    </a:cubicBezTo>
                    <a:lnTo>
                      <a:pt x="1" y="7168"/>
                    </a:lnTo>
                    <a:lnTo>
                      <a:pt x="2014" y="7168"/>
                    </a:lnTo>
                    <a:lnTo>
                      <a:pt x="2014" y="2680"/>
                    </a:lnTo>
                    <a:cubicBezTo>
                      <a:pt x="2014" y="1914"/>
                      <a:pt x="1805" y="1177"/>
                      <a:pt x="1431" y="627"/>
                    </a:cubicBezTo>
                    <a:lnTo>
                      <a:pt x="1008" y="0"/>
                    </a:lnTo>
                    <a:close/>
                  </a:path>
                </a:pathLst>
              </a:custGeom>
              <a:solidFill>
                <a:schemeClr val="lt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41"/>
              <p:cNvSpPr/>
              <p:nvPr/>
            </p:nvSpPr>
            <p:spPr>
              <a:xfrm>
                <a:off x="1201450" y="3936725"/>
                <a:ext cx="39050" cy="79400"/>
              </a:xfrm>
              <a:custGeom>
                <a:avLst/>
                <a:gdLst/>
                <a:ahLst/>
                <a:cxnLst/>
                <a:rect l="l" t="t" r="r" b="b"/>
                <a:pathLst>
                  <a:path w="1562" h="3176" extrusionOk="0">
                    <a:moveTo>
                      <a:pt x="0" y="1"/>
                    </a:moveTo>
                    <a:lnTo>
                      <a:pt x="0" y="3175"/>
                    </a:lnTo>
                    <a:lnTo>
                      <a:pt x="1561" y="3175"/>
                    </a:lnTo>
                    <a:lnTo>
                      <a:pt x="1562" y="2001"/>
                    </a:lnTo>
                    <a:cubicBezTo>
                      <a:pt x="1562" y="1739"/>
                      <a:pt x="1473" y="1485"/>
                      <a:pt x="1308" y="1281"/>
                    </a:cubicBezTo>
                    <a:cubicBezTo>
                      <a:pt x="696" y="531"/>
                      <a:pt x="770" y="1"/>
                      <a:pt x="0" y="1"/>
                    </a:cubicBezTo>
                    <a:close/>
                  </a:path>
                </a:pathLst>
              </a:custGeom>
              <a:solidFill>
                <a:srgbClr val="FFFFFF"/>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41"/>
              <p:cNvSpPr/>
              <p:nvPr/>
            </p:nvSpPr>
            <p:spPr>
              <a:xfrm>
                <a:off x="1114600" y="3936725"/>
                <a:ext cx="39050" cy="79400"/>
              </a:xfrm>
              <a:custGeom>
                <a:avLst/>
                <a:gdLst/>
                <a:ahLst/>
                <a:cxnLst/>
                <a:rect l="l" t="t" r="r" b="b"/>
                <a:pathLst>
                  <a:path w="1562" h="3176" extrusionOk="0">
                    <a:moveTo>
                      <a:pt x="1562" y="1"/>
                    </a:moveTo>
                    <a:cubicBezTo>
                      <a:pt x="793" y="1"/>
                      <a:pt x="867" y="531"/>
                      <a:pt x="255" y="1281"/>
                    </a:cubicBezTo>
                    <a:cubicBezTo>
                      <a:pt x="91" y="1485"/>
                      <a:pt x="1" y="1739"/>
                      <a:pt x="2" y="2001"/>
                    </a:cubicBezTo>
                    <a:lnTo>
                      <a:pt x="2" y="3175"/>
                    </a:lnTo>
                    <a:lnTo>
                      <a:pt x="1562" y="3175"/>
                    </a:lnTo>
                    <a:lnTo>
                      <a:pt x="1562" y="1"/>
                    </a:lnTo>
                    <a:close/>
                  </a:path>
                </a:pathLst>
              </a:custGeom>
              <a:solidFill>
                <a:srgbClr val="FFFFFF"/>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41"/>
              <p:cNvSpPr/>
              <p:nvPr/>
            </p:nvSpPr>
            <p:spPr>
              <a:xfrm>
                <a:off x="1163650" y="3890250"/>
                <a:ext cx="26825" cy="25825"/>
              </a:xfrm>
              <a:custGeom>
                <a:avLst/>
                <a:gdLst/>
                <a:ahLst/>
                <a:cxnLst/>
                <a:rect l="l" t="t" r="r" b="b"/>
                <a:pathLst>
                  <a:path w="1073" h="1033" extrusionOk="0">
                    <a:moveTo>
                      <a:pt x="557" y="0"/>
                    </a:moveTo>
                    <a:cubicBezTo>
                      <a:pt x="348" y="0"/>
                      <a:pt x="160" y="126"/>
                      <a:pt x="80" y="319"/>
                    </a:cubicBezTo>
                    <a:cubicBezTo>
                      <a:pt x="0" y="512"/>
                      <a:pt x="44" y="733"/>
                      <a:pt x="191" y="881"/>
                    </a:cubicBezTo>
                    <a:cubicBezTo>
                      <a:pt x="290" y="980"/>
                      <a:pt x="422" y="1033"/>
                      <a:pt x="557" y="1033"/>
                    </a:cubicBezTo>
                    <a:cubicBezTo>
                      <a:pt x="623" y="1033"/>
                      <a:pt x="690" y="1020"/>
                      <a:pt x="754" y="993"/>
                    </a:cubicBezTo>
                    <a:cubicBezTo>
                      <a:pt x="947" y="914"/>
                      <a:pt x="1073" y="725"/>
                      <a:pt x="1073" y="517"/>
                    </a:cubicBezTo>
                    <a:cubicBezTo>
                      <a:pt x="1073" y="231"/>
                      <a:pt x="842" y="0"/>
                      <a:pt x="557" y="0"/>
                    </a:cubicBezTo>
                    <a:close/>
                  </a:path>
                </a:pathLst>
              </a:custGeom>
              <a:solidFill>
                <a:schemeClr val="dk1"/>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41"/>
              <p:cNvSpPr/>
              <p:nvPr/>
            </p:nvSpPr>
            <p:spPr>
              <a:xfrm>
                <a:off x="1202700" y="3938150"/>
                <a:ext cx="11250" cy="77975"/>
              </a:xfrm>
              <a:custGeom>
                <a:avLst/>
                <a:gdLst/>
                <a:ahLst/>
                <a:cxnLst/>
                <a:rect l="l" t="t" r="r" b="b"/>
                <a:pathLst>
                  <a:path w="450" h="3119" extrusionOk="0">
                    <a:moveTo>
                      <a:pt x="1" y="0"/>
                    </a:moveTo>
                    <a:lnTo>
                      <a:pt x="1" y="3118"/>
                    </a:lnTo>
                    <a:lnTo>
                      <a:pt x="449" y="3118"/>
                    </a:lnTo>
                    <a:lnTo>
                      <a:pt x="1" y="0"/>
                    </a:lnTo>
                    <a:close/>
                  </a:path>
                </a:pathLst>
              </a:custGeom>
              <a:solidFill>
                <a:schemeClr val="dk1"/>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41"/>
              <p:cNvSpPr/>
              <p:nvPr/>
            </p:nvSpPr>
            <p:spPr>
              <a:xfrm>
                <a:off x="1141175" y="3938150"/>
                <a:ext cx="11225" cy="77975"/>
              </a:xfrm>
              <a:custGeom>
                <a:avLst/>
                <a:gdLst/>
                <a:ahLst/>
                <a:cxnLst/>
                <a:rect l="l" t="t" r="r" b="b"/>
                <a:pathLst>
                  <a:path w="449" h="3119" extrusionOk="0">
                    <a:moveTo>
                      <a:pt x="449" y="0"/>
                    </a:moveTo>
                    <a:lnTo>
                      <a:pt x="0" y="3118"/>
                    </a:lnTo>
                    <a:lnTo>
                      <a:pt x="449" y="3118"/>
                    </a:lnTo>
                    <a:lnTo>
                      <a:pt x="449" y="0"/>
                    </a:lnTo>
                    <a:close/>
                  </a:path>
                </a:pathLst>
              </a:custGeom>
              <a:solidFill>
                <a:schemeClr val="dk1"/>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41"/>
              <p:cNvSpPr/>
              <p:nvPr/>
            </p:nvSpPr>
            <p:spPr>
              <a:xfrm>
                <a:off x="1152375" y="3875675"/>
                <a:ext cx="50350" cy="155000"/>
              </a:xfrm>
              <a:custGeom>
                <a:avLst/>
                <a:gdLst/>
                <a:ahLst/>
                <a:cxnLst/>
                <a:rect l="l" t="t" r="r" b="b"/>
                <a:pathLst>
                  <a:path w="2014" h="6200" extrusionOk="0">
                    <a:moveTo>
                      <a:pt x="384" y="0"/>
                    </a:moveTo>
                    <a:lnTo>
                      <a:pt x="384" y="0"/>
                    </a:lnTo>
                    <a:cubicBezTo>
                      <a:pt x="136" y="497"/>
                      <a:pt x="1" y="1094"/>
                      <a:pt x="1" y="1711"/>
                    </a:cubicBezTo>
                    <a:lnTo>
                      <a:pt x="1" y="6199"/>
                    </a:lnTo>
                    <a:lnTo>
                      <a:pt x="2014" y="6199"/>
                    </a:lnTo>
                    <a:lnTo>
                      <a:pt x="2014" y="5881"/>
                    </a:lnTo>
                    <a:cubicBezTo>
                      <a:pt x="1838" y="5853"/>
                      <a:pt x="1670" y="5794"/>
                      <a:pt x="1515" y="5706"/>
                    </a:cubicBezTo>
                    <a:cubicBezTo>
                      <a:pt x="635" y="5215"/>
                      <a:pt x="431" y="4004"/>
                      <a:pt x="296" y="3134"/>
                    </a:cubicBezTo>
                    <a:cubicBezTo>
                      <a:pt x="86" y="1777"/>
                      <a:pt x="245" y="695"/>
                      <a:pt x="384" y="0"/>
                    </a:cubicBezTo>
                    <a:close/>
                  </a:path>
                </a:pathLst>
              </a:custGeom>
              <a:solidFill>
                <a:schemeClr val="accent1"/>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41"/>
              <p:cNvSpPr/>
              <p:nvPr/>
            </p:nvSpPr>
            <p:spPr>
              <a:xfrm>
                <a:off x="1114600" y="3953950"/>
                <a:ext cx="16350" cy="62175"/>
              </a:xfrm>
              <a:custGeom>
                <a:avLst/>
                <a:gdLst/>
                <a:ahLst/>
                <a:cxnLst/>
                <a:rect l="l" t="t" r="r" b="b"/>
                <a:pathLst>
                  <a:path w="654" h="2487" extrusionOk="0">
                    <a:moveTo>
                      <a:pt x="653" y="0"/>
                    </a:moveTo>
                    <a:lnTo>
                      <a:pt x="653" y="0"/>
                    </a:lnTo>
                    <a:cubicBezTo>
                      <a:pt x="553" y="174"/>
                      <a:pt x="433" y="373"/>
                      <a:pt x="255" y="592"/>
                    </a:cubicBezTo>
                    <a:cubicBezTo>
                      <a:pt x="91" y="795"/>
                      <a:pt x="1" y="1050"/>
                      <a:pt x="2" y="1312"/>
                    </a:cubicBezTo>
                    <a:lnTo>
                      <a:pt x="2" y="2486"/>
                    </a:lnTo>
                    <a:lnTo>
                      <a:pt x="593" y="2486"/>
                    </a:lnTo>
                    <a:cubicBezTo>
                      <a:pt x="505" y="2383"/>
                      <a:pt x="432" y="2268"/>
                      <a:pt x="377" y="2144"/>
                    </a:cubicBezTo>
                    <a:cubicBezTo>
                      <a:pt x="335" y="2049"/>
                      <a:pt x="162" y="1652"/>
                      <a:pt x="263" y="1205"/>
                    </a:cubicBezTo>
                    <a:cubicBezTo>
                      <a:pt x="313" y="980"/>
                      <a:pt x="384" y="960"/>
                      <a:pt x="491" y="646"/>
                    </a:cubicBezTo>
                    <a:cubicBezTo>
                      <a:pt x="515" y="577"/>
                      <a:pt x="630" y="240"/>
                      <a:pt x="653" y="0"/>
                    </a:cubicBezTo>
                    <a:close/>
                  </a:path>
                </a:pathLst>
              </a:custGeom>
              <a:solidFill>
                <a:schemeClr val="accent1"/>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41"/>
              <p:cNvSpPr/>
              <p:nvPr/>
            </p:nvSpPr>
            <p:spPr>
              <a:xfrm>
                <a:off x="1072525" y="4083300"/>
                <a:ext cx="40600" cy="37250"/>
              </a:xfrm>
              <a:custGeom>
                <a:avLst/>
                <a:gdLst/>
                <a:ahLst/>
                <a:cxnLst/>
                <a:rect l="l" t="t" r="r" b="b"/>
                <a:pathLst>
                  <a:path w="1624" h="1490" extrusionOk="0">
                    <a:moveTo>
                      <a:pt x="688" y="1"/>
                    </a:moveTo>
                    <a:cubicBezTo>
                      <a:pt x="419" y="1"/>
                      <a:pt x="153" y="135"/>
                      <a:pt x="1" y="390"/>
                    </a:cubicBezTo>
                    <a:cubicBezTo>
                      <a:pt x="129" y="312"/>
                      <a:pt x="272" y="274"/>
                      <a:pt x="415" y="274"/>
                    </a:cubicBezTo>
                    <a:cubicBezTo>
                      <a:pt x="622" y="274"/>
                      <a:pt x="827" y="354"/>
                      <a:pt x="982" y="509"/>
                    </a:cubicBezTo>
                    <a:cubicBezTo>
                      <a:pt x="1242" y="768"/>
                      <a:pt x="1292" y="1174"/>
                      <a:pt x="1101" y="1489"/>
                    </a:cubicBezTo>
                    <a:cubicBezTo>
                      <a:pt x="1548" y="1221"/>
                      <a:pt x="1623" y="604"/>
                      <a:pt x="1254" y="236"/>
                    </a:cubicBezTo>
                    <a:cubicBezTo>
                      <a:pt x="1096" y="77"/>
                      <a:pt x="891" y="1"/>
                      <a:pt x="688" y="1"/>
                    </a:cubicBezTo>
                    <a:close/>
                  </a:path>
                </a:pathLst>
              </a:custGeom>
              <a:solidFill>
                <a:schemeClr val="dk1"/>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41"/>
              <p:cNvSpPr/>
              <p:nvPr/>
            </p:nvSpPr>
            <p:spPr>
              <a:xfrm>
                <a:off x="1099725" y="4076025"/>
                <a:ext cx="24675" cy="21650"/>
              </a:xfrm>
              <a:custGeom>
                <a:avLst/>
                <a:gdLst/>
                <a:ahLst/>
                <a:cxnLst/>
                <a:rect l="l" t="t" r="r" b="b"/>
                <a:pathLst>
                  <a:path w="987" h="866" extrusionOk="0">
                    <a:moveTo>
                      <a:pt x="442" y="1"/>
                    </a:moveTo>
                    <a:cubicBezTo>
                      <a:pt x="260" y="1"/>
                      <a:pt x="83" y="103"/>
                      <a:pt x="1" y="285"/>
                    </a:cubicBezTo>
                    <a:cubicBezTo>
                      <a:pt x="88" y="217"/>
                      <a:pt x="193" y="183"/>
                      <a:pt x="297" y="183"/>
                    </a:cubicBezTo>
                    <a:cubicBezTo>
                      <a:pt x="403" y="183"/>
                      <a:pt x="509" y="217"/>
                      <a:pt x="597" y="286"/>
                    </a:cubicBezTo>
                    <a:cubicBezTo>
                      <a:pt x="770" y="425"/>
                      <a:pt x="828" y="664"/>
                      <a:pt x="736" y="866"/>
                    </a:cubicBezTo>
                    <a:cubicBezTo>
                      <a:pt x="985" y="673"/>
                      <a:pt x="986" y="299"/>
                      <a:pt x="740" y="105"/>
                    </a:cubicBezTo>
                    <a:cubicBezTo>
                      <a:pt x="650" y="34"/>
                      <a:pt x="545" y="1"/>
                      <a:pt x="442" y="1"/>
                    </a:cubicBezTo>
                    <a:close/>
                  </a:path>
                </a:pathLst>
              </a:custGeom>
              <a:solidFill>
                <a:schemeClr val="dk1"/>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41"/>
              <p:cNvSpPr/>
              <p:nvPr/>
            </p:nvSpPr>
            <p:spPr>
              <a:xfrm>
                <a:off x="1248450" y="4093550"/>
                <a:ext cx="48350" cy="44325"/>
              </a:xfrm>
              <a:custGeom>
                <a:avLst/>
                <a:gdLst/>
                <a:ahLst/>
                <a:cxnLst/>
                <a:rect l="l" t="t" r="r" b="b"/>
                <a:pathLst>
                  <a:path w="1934" h="1773" extrusionOk="0">
                    <a:moveTo>
                      <a:pt x="1114" y="1"/>
                    </a:moveTo>
                    <a:cubicBezTo>
                      <a:pt x="872" y="1"/>
                      <a:pt x="628" y="91"/>
                      <a:pt x="439" y="280"/>
                    </a:cubicBezTo>
                    <a:cubicBezTo>
                      <a:pt x="0" y="720"/>
                      <a:pt x="92" y="1454"/>
                      <a:pt x="623" y="1773"/>
                    </a:cubicBezTo>
                    <a:cubicBezTo>
                      <a:pt x="396" y="1398"/>
                      <a:pt x="454" y="916"/>
                      <a:pt x="764" y="605"/>
                    </a:cubicBezTo>
                    <a:cubicBezTo>
                      <a:pt x="948" y="421"/>
                      <a:pt x="1192" y="326"/>
                      <a:pt x="1438" y="326"/>
                    </a:cubicBezTo>
                    <a:cubicBezTo>
                      <a:pt x="1609" y="326"/>
                      <a:pt x="1780" y="371"/>
                      <a:pt x="1933" y="464"/>
                    </a:cubicBezTo>
                    <a:cubicBezTo>
                      <a:pt x="1751" y="160"/>
                      <a:pt x="1434" y="1"/>
                      <a:pt x="1114" y="1"/>
                    </a:cubicBezTo>
                    <a:close/>
                  </a:path>
                </a:pathLst>
              </a:custGeom>
              <a:solidFill>
                <a:schemeClr val="dk1"/>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41"/>
              <p:cNvSpPr/>
              <p:nvPr/>
            </p:nvSpPr>
            <p:spPr>
              <a:xfrm>
                <a:off x="1243675" y="4075375"/>
                <a:ext cx="26600" cy="17425"/>
              </a:xfrm>
              <a:custGeom>
                <a:avLst/>
                <a:gdLst/>
                <a:ahLst/>
                <a:cxnLst/>
                <a:rect l="l" t="t" r="r" b="b"/>
                <a:pathLst>
                  <a:path w="1064" h="697" extrusionOk="0">
                    <a:moveTo>
                      <a:pt x="574" y="0"/>
                    </a:moveTo>
                    <a:cubicBezTo>
                      <a:pt x="540" y="0"/>
                      <a:pt x="505" y="4"/>
                      <a:pt x="470" y="12"/>
                    </a:cubicBezTo>
                    <a:cubicBezTo>
                      <a:pt x="163" y="78"/>
                      <a:pt x="0" y="416"/>
                      <a:pt x="140" y="697"/>
                    </a:cubicBezTo>
                    <a:cubicBezTo>
                      <a:pt x="146" y="475"/>
                      <a:pt x="302" y="286"/>
                      <a:pt x="520" y="239"/>
                    </a:cubicBezTo>
                    <a:cubicBezTo>
                      <a:pt x="554" y="232"/>
                      <a:pt x="588" y="228"/>
                      <a:pt x="622" y="228"/>
                    </a:cubicBezTo>
                    <a:cubicBezTo>
                      <a:pt x="802" y="228"/>
                      <a:pt x="972" y="330"/>
                      <a:pt x="1055" y="499"/>
                    </a:cubicBezTo>
                    <a:cubicBezTo>
                      <a:pt x="1063" y="221"/>
                      <a:pt x="839" y="0"/>
                      <a:pt x="574" y="0"/>
                    </a:cubicBezTo>
                    <a:close/>
                  </a:path>
                </a:pathLst>
              </a:custGeom>
              <a:solidFill>
                <a:schemeClr val="dk1"/>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41"/>
              <p:cNvSpPr/>
              <p:nvPr/>
            </p:nvSpPr>
            <p:spPr>
              <a:xfrm>
                <a:off x="1194025" y="4069450"/>
                <a:ext cx="26600" cy="17450"/>
              </a:xfrm>
              <a:custGeom>
                <a:avLst/>
                <a:gdLst/>
                <a:ahLst/>
                <a:cxnLst/>
                <a:rect l="l" t="t" r="r" b="b"/>
                <a:pathLst>
                  <a:path w="1064" h="698" extrusionOk="0">
                    <a:moveTo>
                      <a:pt x="573" y="1"/>
                    </a:moveTo>
                    <a:cubicBezTo>
                      <a:pt x="540" y="1"/>
                      <a:pt x="505" y="4"/>
                      <a:pt x="471" y="12"/>
                    </a:cubicBezTo>
                    <a:cubicBezTo>
                      <a:pt x="164" y="78"/>
                      <a:pt x="1" y="415"/>
                      <a:pt x="140" y="697"/>
                    </a:cubicBezTo>
                    <a:cubicBezTo>
                      <a:pt x="146" y="475"/>
                      <a:pt x="302" y="286"/>
                      <a:pt x="520" y="238"/>
                    </a:cubicBezTo>
                    <a:cubicBezTo>
                      <a:pt x="554" y="231"/>
                      <a:pt x="588" y="227"/>
                      <a:pt x="621" y="227"/>
                    </a:cubicBezTo>
                    <a:cubicBezTo>
                      <a:pt x="802" y="227"/>
                      <a:pt x="973" y="330"/>
                      <a:pt x="1055" y="499"/>
                    </a:cubicBezTo>
                    <a:cubicBezTo>
                      <a:pt x="1063" y="221"/>
                      <a:pt x="838" y="1"/>
                      <a:pt x="573" y="1"/>
                    </a:cubicBezTo>
                    <a:close/>
                  </a:path>
                </a:pathLst>
              </a:custGeom>
              <a:solidFill>
                <a:schemeClr val="dk1"/>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41"/>
              <p:cNvSpPr/>
              <p:nvPr/>
            </p:nvSpPr>
            <p:spPr>
              <a:xfrm>
                <a:off x="1144525" y="4086800"/>
                <a:ext cx="26125" cy="18700"/>
              </a:xfrm>
              <a:custGeom>
                <a:avLst/>
                <a:gdLst/>
                <a:ahLst/>
                <a:cxnLst/>
                <a:rect l="l" t="t" r="r" b="b"/>
                <a:pathLst>
                  <a:path w="1045" h="748" extrusionOk="0">
                    <a:moveTo>
                      <a:pt x="483" y="0"/>
                    </a:moveTo>
                    <a:cubicBezTo>
                      <a:pt x="283" y="0"/>
                      <a:pt x="94" y="124"/>
                      <a:pt x="25" y="328"/>
                    </a:cubicBezTo>
                    <a:cubicBezTo>
                      <a:pt x="12" y="364"/>
                      <a:pt x="4" y="402"/>
                      <a:pt x="1" y="441"/>
                    </a:cubicBezTo>
                    <a:cubicBezTo>
                      <a:pt x="91" y="301"/>
                      <a:pt x="245" y="220"/>
                      <a:pt x="405" y="220"/>
                    </a:cubicBezTo>
                    <a:cubicBezTo>
                      <a:pt x="458" y="220"/>
                      <a:pt x="511" y="229"/>
                      <a:pt x="563" y="247"/>
                    </a:cubicBezTo>
                    <a:cubicBezTo>
                      <a:pt x="772" y="319"/>
                      <a:pt x="906" y="526"/>
                      <a:pt x="885" y="747"/>
                    </a:cubicBezTo>
                    <a:cubicBezTo>
                      <a:pt x="1044" y="504"/>
                      <a:pt x="954" y="176"/>
                      <a:pt x="693" y="49"/>
                    </a:cubicBezTo>
                    <a:cubicBezTo>
                      <a:pt x="625" y="16"/>
                      <a:pt x="553" y="0"/>
                      <a:pt x="483" y="0"/>
                    </a:cubicBezTo>
                    <a:close/>
                  </a:path>
                </a:pathLst>
              </a:custGeom>
              <a:solidFill>
                <a:schemeClr val="dk1"/>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0" name="Google Shape;2290;p41"/>
            <p:cNvGrpSpPr/>
            <p:nvPr/>
          </p:nvGrpSpPr>
          <p:grpSpPr>
            <a:xfrm>
              <a:off x="3647505" y="2005590"/>
              <a:ext cx="1791942" cy="2217278"/>
              <a:chOff x="1064425" y="3850150"/>
              <a:chExt cx="241300" cy="298575"/>
            </a:xfrm>
          </p:grpSpPr>
          <p:sp>
            <p:nvSpPr>
              <p:cNvPr id="2291" name="Google Shape;2291;p41"/>
              <p:cNvSpPr/>
              <p:nvPr/>
            </p:nvSpPr>
            <p:spPr>
              <a:xfrm>
                <a:off x="1064425" y="3850150"/>
                <a:ext cx="241300" cy="298575"/>
              </a:xfrm>
              <a:custGeom>
                <a:avLst/>
                <a:gdLst/>
                <a:ahLst/>
                <a:cxnLst/>
                <a:rect l="l" t="t" r="r" b="b"/>
                <a:pathLst>
                  <a:path w="9652" h="11943" extrusionOk="0">
                    <a:moveTo>
                      <a:pt x="4717" y="10101"/>
                    </a:moveTo>
                    <a:cubicBezTo>
                      <a:pt x="4713" y="10101"/>
                      <a:pt x="4710" y="10102"/>
                      <a:pt x="4706" y="10103"/>
                    </a:cubicBezTo>
                    <a:lnTo>
                      <a:pt x="4700" y="10104"/>
                    </a:lnTo>
                    <a:lnTo>
                      <a:pt x="4691" y="10105"/>
                    </a:lnTo>
                    <a:cubicBezTo>
                      <a:pt x="4658" y="10111"/>
                      <a:pt x="4640" y="10145"/>
                      <a:pt x="4652" y="10175"/>
                    </a:cubicBezTo>
                    <a:lnTo>
                      <a:pt x="4656" y="10184"/>
                    </a:lnTo>
                    <a:cubicBezTo>
                      <a:pt x="4657" y="10188"/>
                      <a:pt x="4658" y="10192"/>
                      <a:pt x="4659" y="10195"/>
                    </a:cubicBezTo>
                    <a:cubicBezTo>
                      <a:pt x="4668" y="10216"/>
                      <a:pt x="4687" y="10229"/>
                      <a:pt x="4707" y="10229"/>
                    </a:cubicBezTo>
                    <a:lnTo>
                      <a:pt x="4707" y="10228"/>
                    </a:lnTo>
                    <a:cubicBezTo>
                      <a:pt x="4729" y="10228"/>
                      <a:pt x="4748" y="10214"/>
                      <a:pt x="4755" y="10195"/>
                    </a:cubicBezTo>
                    <a:cubicBezTo>
                      <a:pt x="4757" y="10192"/>
                      <a:pt x="4758" y="10188"/>
                      <a:pt x="4760" y="10183"/>
                    </a:cubicBezTo>
                    <a:cubicBezTo>
                      <a:pt x="4761" y="10180"/>
                      <a:pt x="4763" y="10176"/>
                      <a:pt x="4764" y="10171"/>
                    </a:cubicBezTo>
                    <a:cubicBezTo>
                      <a:pt x="4778" y="10137"/>
                      <a:pt x="4752" y="10101"/>
                      <a:pt x="4717" y="10101"/>
                    </a:cubicBezTo>
                    <a:close/>
                    <a:moveTo>
                      <a:pt x="4526" y="144"/>
                    </a:moveTo>
                    <a:lnTo>
                      <a:pt x="4907" y="707"/>
                    </a:lnTo>
                    <a:cubicBezTo>
                      <a:pt x="5277" y="1253"/>
                      <a:pt x="5481" y="1972"/>
                      <a:pt x="5481" y="2732"/>
                    </a:cubicBezTo>
                    <a:lnTo>
                      <a:pt x="5481" y="3466"/>
                    </a:lnTo>
                    <a:cubicBezTo>
                      <a:pt x="5481" y="3494"/>
                      <a:pt x="5503" y="3517"/>
                      <a:pt x="5531" y="3518"/>
                    </a:cubicBezTo>
                    <a:cubicBezTo>
                      <a:pt x="5975" y="3532"/>
                      <a:pt x="6102" y="3752"/>
                      <a:pt x="6310" y="4115"/>
                    </a:cubicBezTo>
                    <a:cubicBezTo>
                      <a:pt x="6414" y="4299"/>
                      <a:pt x="6545" y="4528"/>
                      <a:pt x="6748" y="4776"/>
                    </a:cubicBezTo>
                    <a:cubicBezTo>
                      <a:pt x="6906" y="4971"/>
                      <a:pt x="6991" y="5214"/>
                      <a:pt x="6990" y="5464"/>
                    </a:cubicBezTo>
                    <a:lnTo>
                      <a:pt x="6990" y="6587"/>
                    </a:lnTo>
                    <a:lnTo>
                      <a:pt x="5533" y="6587"/>
                    </a:lnTo>
                    <a:cubicBezTo>
                      <a:pt x="5504" y="6587"/>
                      <a:pt x="5481" y="6611"/>
                      <a:pt x="5481" y="6638"/>
                    </a:cubicBezTo>
                    <a:lnTo>
                      <a:pt x="5481" y="7170"/>
                    </a:lnTo>
                    <a:lnTo>
                      <a:pt x="4978" y="7170"/>
                    </a:lnTo>
                    <a:cubicBezTo>
                      <a:pt x="4950" y="7170"/>
                      <a:pt x="4927" y="7192"/>
                      <a:pt x="4927" y="7220"/>
                    </a:cubicBezTo>
                    <a:cubicBezTo>
                      <a:pt x="4930" y="7743"/>
                      <a:pt x="5007" y="8233"/>
                      <a:pt x="5157" y="8678"/>
                    </a:cubicBezTo>
                    <a:cubicBezTo>
                      <a:pt x="5164" y="8696"/>
                      <a:pt x="5180" y="8709"/>
                      <a:pt x="5199" y="8713"/>
                    </a:cubicBezTo>
                    <a:cubicBezTo>
                      <a:pt x="5201" y="8713"/>
                      <a:pt x="5203" y="8713"/>
                      <a:pt x="5205" y="8713"/>
                    </a:cubicBezTo>
                    <a:cubicBezTo>
                      <a:pt x="5222" y="8713"/>
                      <a:pt x="5239" y="8705"/>
                      <a:pt x="5248" y="8690"/>
                    </a:cubicBezTo>
                    <a:cubicBezTo>
                      <a:pt x="5426" y="8425"/>
                      <a:pt x="5723" y="8268"/>
                      <a:pt x="6038" y="8268"/>
                    </a:cubicBezTo>
                    <a:cubicBezTo>
                      <a:pt x="6075" y="8268"/>
                      <a:pt x="6112" y="8270"/>
                      <a:pt x="6150" y="8274"/>
                    </a:cubicBezTo>
                    <a:cubicBezTo>
                      <a:pt x="6503" y="8315"/>
                      <a:pt x="6805" y="8552"/>
                      <a:pt x="6929" y="8887"/>
                    </a:cubicBezTo>
                    <a:cubicBezTo>
                      <a:pt x="6937" y="8908"/>
                      <a:pt x="6957" y="8920"/>
                      <a:pt x="6977" y="8920"/>
                    </a:cubicBezTo>
                    <a:cubicBezTo>
                      <a:pt x="6988" y="8920"/>
                      <a:pt x="6999" y="8917"/>
                      <a:pt x="7009" y="8909"/>
                    </a:cubicBezTo>
                    <a:cubicBezTo>
                      <a:pt x="7276" y="8697"/>
                      <a:pt x="7608" y="8582"/>
                      <a:pt x="7949" y="8582"/>
                    </a:cubicBezTo>
                    <a:cubicBezTo>
                      <a:pt x="8443" y="8582"/>
                      <a:pt x="8907" y="8824"/>
                      <a:pt x="9192" y="9229"/>
                    </a:cubicBezTo>
                    <a:cubicBezTo>
                      <a:pt x="9477" y="9633"/>
                      <a:pt x="9548" y="10151"/>
                      <a:pt x="9381" y="10617"/>
                    </a:cubicBezTo>
                    <a:cubicBezTo>
                      <a:pt x="9214" y="11082"/>
                      <a:pt x="8830" y="11438"/>
                      <a:pt x="8353" y="11569"/>
                    </a:cubicBezTo>
                    <a:cubicBezTo>
                      <a:pt x="8220" y="11606"/>
                      <a:pt x="8084" y="11624"/>
                      <a:pt x="7948" y="11624"/>
                    </a:cubicBezTo>
                    <a:cubicBezTo>
                      <a:pt x="7600" y="11624"/>
                      <a:pt x="7257" y="11504"/>
                      <a:pt x="6982" y="11277"/>
                    </a:cubicBezTo>
                    <a:cubicBezTo>
                      <a:pt x="6972" y="11269"/>
                      <a:pt x="6961" y="11266"/>
                      <a:pt x="6950" y="11266"/>
                    </a:cubicBezTo>
                    <a:cubicBezTo>
                      <a:pt x="6934" y="11266"/>
                      <a:pt x="6917" y="11274"/>
                      <a:pt x="6907" y="11289"/>
                    </a:cubicBezTo>
                    <a:cubicBezTo>
                      <a:pt x="6681" y="11635"/>
                      <a:pt x="6297" y="11841"/>
                      <a:pt x="5890" y="11841"/>
                    </a:cubicBezTo>
                    <a:cubicBezTo>
                      <a:pt x="5847" y="11841"/>
                      <a:pt x="5803" y="11838"/>
                      <a:pt x="5759" y="11834"/>
                    </a:cubicBezTo>
                    <a:cubicBezTo>
                      <a:pt x="5305" y="11784"/>
                      <a:pt x="4916" y="11483"/>
                      <a:pt x="4755" y="11056"/>
                    </a:cubicBezTo>
                    <a:cubicBezTo>
                      <a:pt x="4748" y="11035"/>
                      <a:pt x="4729" y="11022"/>
                      <a:pt x="4707" y="11022"/>
                    </a:cubicBezTo>
                    <a:cubicBezTo>
                      <a:pt x="4686" y="11022"/>
                      <a:pt x="4666" y="11035"/>
                      <a:pt x="4659" y="11056"/>
                    </a:cubicBezTo>
                    <a:cubicBezTo>
                      <a:pt x="4479" y="11526"/>
                      <a:pt x="4028" y="11837"/>
                      <a:pt x="3525" y="11840"/>
                    </a:cubicBezTo>
                    <a:cubicBezTo>
                      <a:pt x="3523" y="11840"/>
                      <a:pt x="3522" y="11840"/>
                      <a:pt x="3521" y="11840"/>
                    </a:cubicBezTo>
                    <a:cubicBezTo>
                      <a:pt x="3143" y="11840"/>
                      <a:pt x="2787" y="11662"/>
                      <a:pt x="2559" y="11361"/>
                    </a:cubicBezTo>
                    <a:cubicBezTo>
                      <a:pt x="2549" y="11347"/>
                      <a:pt x="2534" y="11340"/>
                      <a:pt x="2519" y="11340"/>
                    </a:cubicBezTo>
                    <a:cubicBezTo>
                      <a:pt x="2508" y="11340"/>
                      <a:pt x="2498" y="11344"/>
                      <a:pt x="2488" y="11350"/>
                    </a:cubicBezTo>
                    <a:cubicBezTo>
                      <a:pt x="2242" y="11531"/>
                      <a:pt x="1948" y="11624"/>
                      <a:pt x="1650" y="11624"/>
                    </a:cubicBezTo>
                    <a:cubicBezTo>
                      <a:pt x="1504" y="11624"/>
                      <a:pt x="1357" y="11602"/>
                      <a:pt x="1214" y="11556"/>
                    </a:cubicBezTo>
                    <a:cubicBezTo>
                      <a:pt x="780" y="11415"/>
                      <a:pt x="440" y="11076"/>
                      <a:pt x="299" y="10644"/>
                    </a:cubicBezTo>
                    <a:cubicBezTo>
                      <a:pt x="1" y="9725"/>
                      <a:pt x="685" y="8784"/>
                      <a:pt x="1649" y="8784"/>
                    </a:cubicBezTo>
                    <a:cubicBezTo>
                      <a:pt x="1650" y="8784"/>
                      <a:pt x="1652" y="8784"/>
                      <a:pt x="1653" y="8784"/>
                    </a:cubicBezTo>
                    <a:cubicBezTo>
                      <a:pt x="1872" y="8784"/>
                      <a:pt x="2087" y="8834"/>
                      <a:pt x="2283" y="8932"/>
                    </a:cubicBezTo>
                    <a:cubicBezTo>
                      <a:pt x="2289" y="8936"/>
                      <a:pt x="2297" y="8938"/>
                      <a:pt x="2305" y="8938"/>
                    </a:cubicBezTo>
                    <a:cubicBezTo>
                      <a:pt x="2311" y="8938"/>
                      <a:pt x="2318" y="8936"/>
                      <a:pt x="2324" y="8934"/>
                    </a:cubicBezTo>
                    <a:cubicBezTo>
                      <a:pt x="2337" y="8929"/>
                      <a:pt x="2348" y="8919"/>
                      <a:pt x="2354" y="8905"/>
                    </a:cubicBezTo>
                    <a:cubicBezTo>
                      <a:pt x="2469" y="8620"/>
                      <a:pt x="2731" y="8423"/>
                      <a:pt x="3037" y="8390"/>
                    </a:cubicBezTo>
                    <a:cubicBezTo>
                      <a:pt x="3066" y="8387"/>
                      <a:pt x="3096" y="8385"/>
                      <a:pt x="3125" y="8385"/>
                    </a:cubicBezTo>
                    <a:cubicBezTo>
                      <a:pt x="3399" y="8385"/>
                      <a:pt x="3657" y="8519"/>
                      <a:pt x="3813" y="8748"/>
                    </a:cubicBezTo>
                    <a:cubicBezTo>
                      <a:pt x="3824" y="8763"/>
                      <a:pt x="3840" y="8770"/>
                      <a:pt x="3855" y="8770"/>
                    </a:cubicBezTo>
                    <a:cubicBezTo>
                      <a:pt x="3875" y="8770"/>
                      <a:pt x="3895" y="8759"/>
                      <a:pt x="3903" y="8737"/>
                    </a:cubicBezTo>
                    <a:cubicBezTo>
                      <a:pt x="4088" y="8224"/>
                      <a:pt x="4188" y="7714"/>
                      <a:pt x="4201" y="7223"/>
                    </a:cubicBezTo>
                    <a:cubicBezTo>
                      <a:pt x="4201" y="7194"/>
                      <a:pt x="4178" y="7170"/>
                      <a:pt x="4150" y="7170"/>
                    </a:cubicBezTo>
                    <a:lnTo>
                      <a:pt x="3570" y="7170"/>
                    </a:lnTo>
                    <a:lnTo>
                      <a:pt x="3570" y="6640"/>
                    </a:lnTo>
                    <a:cubicBezTo>
                      <a:pt x="3570" y="6611"/>
                      <a:pt x="3547" y="6588"/>
                      <a:pt x="3520" y="6588"/>
                    </a:cubicBezTo>
                    <a:lnTo>
                      <a:pt x="2060" y="6588"/>
                    </a:lnTo>
                    <a:lnTo>
                      <a:pt x="2060" y="5465"/>
                    </a:lnTo>
                    <a:cubicBezTo>
                      <a:pt x="2059" y="5246"/>
                      <a:pt x="2124" y="5032"/>
                      <a:pt x="2247" y="4852"/>
                    </a:cubicBezTo>
                    <a:cubicBezTo>
                      <a:pt x="2265" y="4826"/>
                      <a:pt x="2283" y="4802"/>
                      <a:pt x="2302" y="4778"/>
                    </a:cubicBezTo>
                    <a:cubicBezTo>
                      <a:pt x="2341" y="4729"/>
                      <a:pt x="2379" y="4680"/>
                      <a:pt x="2420" y="4624"/>
                    </a:cubicBezTo>
                    <a:cubicBezTo>
                      <a:pt x="2428" y="4613"/>
                      <a:pt x="2435" y="4602"/>
                      <a:pt x="2444" y="4591"/>
                    </a:cubicBezTo>
                    <a:lnTo>
                      <a:pt x="2456" y="4574"/>
                    </a:lnTo>
                    <a:cubicBezTo>
                      <a:pt x="2476" y="4544"/>
                      <a:pt x="2500" y="4511"/>
                      <a:pt x="2522" y="4477"/>
                    </a:cubicBezTo>
                    <a:cubicBezTo>
                      <a:pt x="2534" y="4459"/>
                      <a:pt x="2545" y="4442"/>
                      <a:pt x="2556" y="4424"/>
                    </a:cubicBezTo>
                    <a:lnTo>
                      <a:pt x="2557" y="4423"/>
                    </a:lnTo>
                    <a:cubicBezTo>
                      <a:pt x="2573" y="4399"/>
                      <a:pt x="2593" y="4368"/>
                      <a:pt x="2611" y="4336"/>
                    </a:cubicBezTo>
                    <a:cubicBezTo>
                      <a:pt x="2622" y="4318"/>
                      <a:pt x="2633" y="4302"/>
                      <a:pt x="2642" y="4285"/>
                    </a:cubicBezTo>
                    <a:cubicBezTo>
                      <a:pt x="2660" y="4255"/>
                      <a:pt x="2678" y="4225"/>
                      <a:pt x="2694" y="4196"/>
                    </a:cubicBezTo>
                    <a:lnTo>
                      <a:pt x="2737" y="4121"/>
                    </a:lnTo>
                    <a:cubicBezTo>
                      <a:pt x="2946" y="3755"/>
                      <a:pt x="3073" y="3533"/>
                      <a:pt x="3521" y="3518"/>
                    </a:cubicBezTo>
                    <a:cubicBezTo>
                      <a:pt x="3549" y="3518"/>
                      <a:pt x="3570" y="3495"/>
                      <a:pt x="3570" y="3467"/>
                    </a:cubicBezTo>
                    <a:lnTo>
                      <a:pt x="3570" y="2730"/>
                    </a:lnTo>
                    <a:cubicBezTo>
                      <a:pt x="3570" y="2652"/>
                      <a:pt x="3574" y="2568"/>
                      <a:pt x="3580" y="2473"/>
                    </a:cubicBezTo>
                    <a:cubicBezTo>
                      <a:pt x="3580" y="2455"/>
                      <a:pt x="3582" y="2437"/>
                      <a:pt x="3583" y="2419"/>
                    </a:cubicBezTo>
                    <a:cubicBezTo>
                      <a:pt x="3585" y="2410"/>
                      <a:pt x="3586" y="2401"/>
                      <a:pt x="3586" y="2391"/>
                    </a:cubicBezTo>
                    <a:cubicBezTo>
                      <a:pt x="3592" y="2328"/>
                      <a:pt x="3597" y="2271"/>
                      <a:pt x="3604" y="2217"/>
                    </a:cubicBezTo>
                    <a:cubicBezTo>
                      <a:pt x="3607" y="2187"/>
                      <a:pt x="3612" y="2157"/>
                      <a:pt x="3617" y="2125"/>
                    </a:cubicBezTo>
                    <a:cubicBezTo>
                      <a:pt x="3624" y="2073"/>
                      <a:pt x="3634" y="2019"/>
                      <a:pt x="3645" y="1961"/>
                    </a:cubicBezTo>
                    <a:lnTo>
                      <a:pt x="3650" y="1936"/>
                    </a:lnTo>
                    <a:cubicBezTo>
                      <a:pt x="3653" y="1915"/>
                      <a:pt x="3658" y="1894"/>
                      <a:pt x="3662" y="1873"/>
                    </a:cubicBezTo>
                    <a:cubicBezTo>
                      <a:pt x="3676" y="1810"/>
                      <a:pt x="3692" y="1746"/>
                      <a:pt x="3710" y="1677"/>
                    </a:cubicBezTo>
                    <a:cubicBezTo>
                      <a:pt x="3712" y="1670"/>
                      <a:pt x="3713" y="1663"/>
                      <a:pt x="3716" y="1656"/>
                    </a:cubicBezTo>
                    <a:cubicBezTo>
                      <a:pt x="3717" y="1649"/>
                      <a:pt x="3719" y="1640"/>
                      <a:pt x="3722" y="1633"/>
                    </a:cubicBezTo>
                    <a:cubicBezTo>
                      <a:pt x="3742" y="1562"/>
                      <a:pt x="3765" y="1489"/>
                      <a:pt x="3794" y="1409"/>
                    </a:cubicBezTo>
                    <a:cubicBezTo>
                      <a:pt x="3800" y="1390"/>
                      <a:pt x="3808" y="1372"/>
                      <a:pt x="3815" y="1353"/>
                    </a:cubicBezTo>
                    <a:cubicBezTo>
                      <a:pt x="3819" y="1343"/>
                      <a:pt x="3823" y="1335"/>
                      <a:pt x="3826" y="1325"/>
                    </a:cubicBezTo>
                    <a:cubicBezTo>
                      <a:pt x="3847" y="1271"/>
                      <a:pt x="3865" y="1228"/>
                      <a:pt x="3883" y="1188"/>
                    </a:cubicBezTo>
                    <a:cubicBezTo>
                      <a:pt x="3894" y="1161"/>
                      <a:pt x="3907" y="1133"/>
                      <a:pt x="3922" y="1099"/>
                    </a:cubicBezTo>
                    <a:cubicBezTo>
                      <a:pt x="3927" y="1091"/>
                      <a:pt x="3931" y="1082"/>
                      <a:pt x="3934" y="1074"/>
                    </a:cubicBezTo>
                    <a:lnTo>
                      <a:pt x="3939" y="1064"/>
                    </a:lnTo>
                    <a:cubicBezTo>
                      <a:pt x="3942" y="1061"/>
                      <a:pt x="3944" y="1057"/>
                      <a:pt x="3946" y="1052"/>
                    </a:cubicBezTo>
                    <a:cubicBezTo>
                      <a:pt x="4004" y="933"/>
                      <a:pt x="4070" y="818"/>
                      <a:pt x="4144" y="707"/>
                    </a:cubicBezTo>
                    <a:lnTo>
                      <a:pt x="4526" y="144"/>
                    </a:lnTo>
                    <a:close/>
                    <a:moveTo>
                      <a:pt x="4525" y="1"/>
                    </a:moveTo>
                    <a:cubicBezTo>
                      <a:pt x="4509" y="1"/>
                      <a:pt x="4493" y="8"/>
                      <a:pt x="4483" y="23"/>
                    </a:cubicBezTo>
                    <a:lnTo>
                      <a:pt x="4058" y="650"/>
                    </a:lnTo>
                    <a:cubicBezTo>
                      <a:pt x="3986" y="757"/>
                      <a:pt x="3921" y="870"/>
                      <a:pt x="3864" y="986"/>
                    </a:cubicBezTo>
                    <a:cubicBezTo>
                      <a:pt x="3860" y="990"/>
                      <a:pt x="3857" y="994"/>
                      <a:pt x="3855" y="998"/>
                    </a:cubicBezTo>
                    <a:cubicBezTo>
                      <a:pt x="3850" y="1009"/>
                      <a:pt x="3845" y="1021"/>
                      <a:pt x="3839" y="1032"/>
                    </a:cubicBezTo>
                    <a:cubicBezTo>
                      <a:pt x="3837" y="1040"/>
                      <a:pt x="3833" y="1048"/>
                      <a:pt x="3830" y="1055"/>
                    </a:cubicBezTo>
                    <a:cubicBezTo>
                      <a:pt x="3813" y="1090"/>
                      <a:pt x="3800" y="1119"/>
                      <a:pt x="3788" y="1146"/>
                    </a:cubicBezTo>
                    <a:cubicBezTo>
                      <a:pt x="3770" y="1188"/>
                      <a:pt x="3752" y="1233"/>
                      <a:pt x="3730" y="1288"/>
                    </a:cubicBezTo>
                    <a:cubicBezTo>
                      <a:pt x="3726" y="1298"/>
                      <a:pt x="3723" y="1306"/>
                      <a:pt x="3719" y="1314"/>
                    </a:cubicBezTo>
                    <a:cubicBezTo>
                      <a:pt x="3712" y="1334"/>
                      <a:pt x="3704" y="1354"/>
                      <a:pt x="3696" y="1375"/>
                    </a:cubicBezTo>
                    <a:cubicBezTo>
                      <a:pt x="3666" y="1456"/>
                      <a:pt x="3642" y="1532"/>
                      <a:pt x="3622" y="1605"/>
                    </a:cubicBezTo>
                    <a:cubicBezTo>
                      <a:pt x="3619" y="1614"/>
                      <a:pt x="3617" y="1622"/>
                      <a:pt x="3615" y="1632"/>
                    </a:cubicBezTo>
                    <a:cubicBezTo>
                      <a:pt x="3613" y="1638"/>
                      <a:pt x="3612" y="1644"/>
                      <a:pt x="3610" y="1650"/>
                    </a:cubicBezTo>
                    <a:cubicBezTo>
                      <a:pt x="3591" y="1721"/>
                      <a:pt x="3575" y="1787"/>
                      <a:pt x="3561" y="1853"/>
                    </a:cubicBezTo>
                    <a:cubicBezTo>
                      <a:pt x="3556" y="1873"/>
                      <a:pt x="3552" y="1895"/>
                      <a:pt x="3547" y="1917"/>
                    </a:cubicBezTo>
                    <a:lnTo>
                      <a:pt x="3543" y="1942"/>
                    </a:lnTo>
                    <a:cubicBezTo>
                      <a:pt x="3532" y="2002"/>
                      <a:pt x="3522" y="2056"/>
                      <a:pt x="3514" y="2110"/>
                    </a:cubicBezTo>
                    <a:cubicBezTo>
                      <a:pt x="3509" y="2143"/>
                      <a:pt x="3505" y="2175"/>
                      <a:pt x="3500" y="2205"/>
                    </a:cubicBezTo>
                    <a:cubicBezTo>
                      <a:pt x="3494" y="2259"/>
                      <a:pt x="3488" y="2318"/>
                      <a:pt x="3482" y="2383"/>
                    </a:cubicBezTo>
                    <a:cubicBezTo>
                      <a:pt x="3482" y="2393"/>
                      <a:pt x="3481" y="2401"/>
                      <a:pt x="3480" y="2411"/>
                    </a:cubicBezTo>
                    <a:cubicBezTo>
                      <a:pt x="3479" y="2430"/>
                      <a:pt x="3476" y="2448"/>
                      <a:pt x="3475" y="2467"/>
                    </a:cubicBezTo>
                    <a:cubicBezTo>
                      <a:pt x="3470" y="2563"/>
                      <a:pt x="3467" y="2649"/>
                      <a:pt x="3467" y="2730"/>
                    </a:cubicBezTo>
                    <a:lnTo>
                      <a:pt x="3467" y="3418"/>
                    </a:lnTo>
                    <a:cubicBezTo>
                      <a:pt x="3002" y="3449"/>
                      <a:pt x="2859" y="3699"/>
                      <a:pt x="2647" y="4070"/>
                    </a:cubicBezTo>
                    <a:cubicBezTo>
                      <a:pt x="2634" y="4095"/>
                      <a:pt x="2619" y="4120"/>
                      <a:pt x="2605" y="4145"/>
                    </a:cubicBezTo>
                    <a:cubicBezTo>
                      <a:pt x="2588" y="4173"/>
                      <a:pt x="2571" y="4203"/>
                      <a:pt x="2553" y="4233"/>
                    </a:cubicBezTo>
                    <a:cubicBezTo>
                      <a:pt x="2544" y="4249"/>
                      <a:pt x="2534" y="4265"/>
                      <a:pt x="2523" y="4282"/>
                    </a:cubicBezTo>
                    <a:cubicBezTo>
                      <a:pt x="2509" y="4306"/>
                      <a:pt x="2492" y="4333"/>
                      <a:pt x="2470" y="4368"/>
                    </a:cubicBezTo>
                    <a:lnTo>
                      <a:pt x="2469" y="4369"/>
                    </a:lnTo>
                    <a:cubicBezTo>
                      <a:pt x="2458" y="4387"/>
                      <a:pt x="2448" y="4404"/>
                      <a:pt x="2435" y="4421"/>
                    </a:cubicBezTo>
                    <a:cubicBezTo>
                      <a:pt x="2415" y="4453"/>
                      <a:pt x="2391" y="4487"/>
                      <a:pt x="2371" y="4515"/>
                    </a:cubicBezTo>
                    <a:lnTo>
                      <a:pt x="2359" y="4532"/>
                    </a:lnTo>
                    <a:cubicBezTo>
                      <a:pt x="2351" y="4543"/>
                      <a:pt x="2344" y="4553"/>
                      <a:pt x="2337" y="4564"/>
                    </a:cubicBezTo>
                    <a:cubicBezTo>
                      <a:pt x="2297" y="4618"/>
                      <a:pt x="2260" y="4667"/>
                      <a:pt x="2223" y="4713"/>
                    </a:cubicBezTo>
                    <a:cubicBezTo>
                      <a:pt x="2201" y="4739"/>
                      <a:pt x="2181" y="4767"/>
                      <a:pt x="2161" y="4794"/>
                    </a:cubicBezTo>
                    <a:cubicBezTo>
                      <a:pt x="2027" y="4993"/>
                      <a:pt x="1956" y="5226"/>
                      <a:pt x="1957" y="5465"/>
                    </a:cubicBezTo>
                    <a:lnTo>
                      <a:pt x="1957" y="6640"/>
                    </a:lnTo>
                    <a:cubicBezTo>
                      <a:pt x="1957" y="6667"/>
                      <a:pt x="1980" y="6690"/>
                      <a:pt x="2008" y="6690"/>
                    </a:cubicBezTo>
                    <a:lnTo>
                      <a:pt x="3467" y="6690"/>
                    </a:lnTo>
                    <a:lnTo>
                      <a:pt x="3467" y="7220"/>
                    </a:lnTo>
                    <a:cubicBezTo>
                      <a:pt x="3467" y="7249"/>
                      <a:pt x="3490" y="7272"/>
                      <a:pt x="3519" y="7272"/>
                    </a:cubicBezTo>
                    <a:lnTo>
                      <a:pt x="4097" y="7272"/>
                    </a:lnTo>
                    <a:cubicBezTo>
                      <a:pt x="4079" y="7708"/>
                      <a:pt x="3992" y="8159"/>
                      <a:pt x="3837" y="8612"/>
                    </a:cubicBezTo>
                    <a:cubicBezTo>
                      <a:pt x="3648" y="8389"/>
                      <a:pt x="3386" y="8283"/>
                      <a:pt x="3127" y="8283"/>
                    </a:cubicBezTo>
                    <a:cubicBezTo>
                      <a:pt x="2784" y="8283"/>
                      <a:pt x="2445" y="8468"/>
                      <a:pt x="2279" y="8818"/>
                    </a:cubicBezTo>
                    <a:cubicBezTo>
                      <a:pt x="2082" y="8727"/>
                      <a:pt x="1869" y="8681"/>
                      <a:pt x="1653" y="8681"/>
                    </a:cubicBezTo>
                    <a:cubicBezTo>
                      <a:pt x="812" y="8681"/>
                      <a:pt x="130" y="9363"/>
                      <a:pt x="130" y="10204"/>
                    </a:cubicBezTo>
                    <a:cubicBezTo>
                      <a:pt x="130" y="11045"/>
                      <a:pt x="812" y="11727"/>
                      <a:pt x="1653" y="11727"/>
                    </a:cubicBezTo>
                    <a:cubicBezTo>
                      <a:pt x="1655" y="11727"/>
                      <a:pt x="1657" y="11727"/>
                      <a:pt x="1659" y="11727"/>
                    </a:cubicBezTo>
                    <a:cubicBezTo>
                      <a:pt x="1962" y="11727"/>
                      <a:pt x="2259" y="11634"/>
                      <a:pt x="2509" y="11462"/>
                    </a:cubicBezTo>
                    <a:cubicBezTo>
                      <a:pt x="2761" y="11768"/>
                      <a:pt x="3134" y="11943"/>
                      <a:pt x="3525" y="11943"/>
                    </a:cubicBezTo>
                    <a:cubicBezTo>
                      <a:pt x="3576" y="11943"/>
                      <a:pt x="3628" y="11939"/>
                      <a:pt x="3680" y="11933"/>
                    </a:cubicBezTo>
                    <a:cubicBezTo>
                      <a:pt x="4124" y="11882"/>
                      <a:pt x="4511" y="11605"/>
                      <a:pt x="4707" y="11202"/>
                    </a:cubicBezTo>
                    <a:cubicBezTo>
                      <a:pt x="4929" y="11656"/>
                      <a:pt x="5388" y="11942"/>
                      <a:pt x="5890" y="11943"/>
                    </a:cubicBezTo>
                    <a:cubicBezTo>
                      <a:pt x="6316" y="11943"/>
                      <a:pt x="6714" y="11737"/>
                      <a:pt x="6960" y="11391"/>
                    </a:cubicBezTo>
                    <a:cubicBezTo>
                      <a:pt x="7247" y="11610"/>
                      <a:pt x="7594" y="11725"/>
                      <a:pt x="7946" y="11725"/>
                    </a:cubicBezTo>
                    <a:cubicBezTo>
                      <a:pt x="8104" y="11725"/>
                      <a:pt x="8264" y="11702"/>
                      <a:pt x="8419" y="11654"/>
                    </a:cubicBezTo>
                    <a:cubicBezTo>
                      <a:pt x="8919" y="11503"/>
                      <a:pt x="9316" y="11118"/>
                      <a:pt x="9483" y="10623"/>
                    </a:cubicBezTo>
                    <a:cubicBezTo>
                      <a:pt x="9651" y="10128"/>
                      <a:pt x="9571" y="9582"/>
                      <a:pt x="9267" y="9158"/>
                    </a:cubicBezTo>
                    <a:cubicBezTo>
                      <a:pt x="8961" y="8732"/>
                      <a:pt x="8471" y="8480"/>
                      <a:pt x="7948" y="8480"/>
                    </a:cubicBezTo>
                    <a:cubicBezTo>
                      <a:pt x="7946" y="8480"/>
                      <a:pt x="7944" y="8480"/>
                      <a:pt x="7942" y="8480"/>
                    </a:cubicBezTo>
                    <a:cubicBezTo>
                      <a:pt x="7604" y="8480"/>
                      <a:pt x="7273" y="8587"/>
                      <a:pt x="7000" y="8788"/>
                    </a:cubicBezTo>
                    <a:cubicBezTo>
                      <a:pt x="6851" y="8455"/>
                      <a:pt x="6539" y="8223"/>
                      <a:pt x="6179" y="8175"/>
                    </a:cubicBezTo>
                    <a:cubicBezTo>
                      <a:pt x="6131" y="8168"/>
                      <a:pt x="6084" y="8165"/>
                      <a:pt x="6037" y="8165"/>
                    </a:cubicBezTo>
                    <a:cubicBezTo>
                      <a:pt x="5725" y="8165"/>
                      <a:pt x="5426" y="8305"/>
                      <a:pt x="5225" y="8551"/>
                    </a:cubicBezTo>
                    <a:cubicBezTo>
                      <a:pt x="5103" y="8155"/>
                      <a:pt x="5038" y="7726"/>
                      <a:pt x="5031" y="7272"/>
                    </a:cubicBezTo>
                    <a:lnTo>
                      <a:pt x="5531" y="7272"/>
                    </a:lnTo>
                    <a:cubicBezTo>
                      <a:pt x="5560" y="7272"/>
                      <a:pt x="5582" y="7248"/>
                      <a:pt x="5582" y="7220"/>
                    </a:cubicBezTo>
                    <a:lnTo>
                      <a:pt x="5582" y="6690"/>
                    </a:lnTo>
                    <a:lnTo>
                      <a:pt x="7040" y="6690"/>
                    </a:lnTo>
                    <a:cubicBezTo>
                      <a:pt x="7069" y="6690"/>
                      <a:pt x="7092" y="6667"/>
                      <a:pt x="7092" y="6638"/>
                    </a:cubicBezTo>
                    <a:lnTo>
                      <a:pt x="7092" y="5464"/>
                    </a:lnTo>
                    <a:cubicBezTo>
                      <a:pt x="7092" y="5190"/>
                      <a:pt x="6998" y="4924"/>
                      <a:pt x="6827" y="4711"/>
                    </a:cubicBezTo>
                    <a:cubicBezTo>
                      <a:pt x="6629" y="4470"/>
                      <a:pt x="6506" y="4255"/>
                      <a:pt x="6397" y="4065"/>
                    </a:cubicBezTo>
                    <a:cubicBezTo>
                      <a:pt x="6187" y="3697"/>
                      <a:pt x="6045" y="3449"/>
                      <a:pt x="5582" y="3418"/>
                    </a:cubicBezTo>
                    <a:lnTo>
                      <a:pt x="5582" y="2732"/>
                    </a:lnTo>
                    <a:cubicBezTo>
                      <a:pt x="5582" y="1952"/>
                      <a:pt x="5372" y="1211"/>
                      <a:pt x="4991" y="650"/>
                    </a:cubicBezTo>
                    <a:lnTo>
                      <a:pt x="4567" y="23"/>
                    </a:lnTo>
                    <a:cubicBezTo>
                      <a:pt x="4556" y="8"/>
                      <a:pt x="4541" y="1"/>
                      <a:pt x="452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41"/>
              <p:cNvSpPr/>
              <p:nvPr/>
            </p:nvSpPr>
            <p:spPr>
              <a:xfrm>
                <a:off x="1120875" y="4084100"/>
                <a:ext cx="63325" cy="63325"/>
              </a:xfrm>
              <a:custGeom>
                <a:avLst/>
                <a:gdLst/>
                <a:ahLst/>
                <a:cxnLst/>
                <a:rect l="l" t="t" r="r" b="b"/>
                <a:pathLst>
                  <a:path w="2533" h="2533" extrusionOk="0">
                    <a:moveTo>
                      <a:pt x="1267" y="1"/>
                    </a:moveTo>
                    <a:cubicBezTo>
                      <a:pt x="568" y="1"/>
                      <a:pt x="1" y="568"/>
                      <a:pt x="1" y="1266"/>
                    </a:cubicBezTo>
                    <a:cubicBezTo>
                      <a:pt x="1" y="1966"/>
                      <a:pt x="568" y="2532"/>
                      <a:pt x="1267" y="2532"/>
                    </a:cubicBezTo>
                    <a:cubicBezTo>
                      <a:pt x="1966" y="2532"/>
                      <a:pt x="2532" y="1966"/>
                      <a:pt x="2532" y="1266"/>
                    </a:cubicBezTo>
                    <a:cubicBezTo>
                      <a:pt x="2532" y="568"/>
                      <a:pt x="1966" y="1"/>
                      <a:pt x="12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41"/>
              <p:cNvSpPr/>
              <p:nvPr/>
            </p:nvSpPr>
            <p:spPr>
              <a:xfrm>
                <a:off x="1180025" y="4084100"/>
                <a:ext cx="63300" cy="63325"/>
              </a:xfrm>
              <a:custGeom>
                <a:avLst/>
                <a:gdLst/>
                <a:ahLst/>
                <a:cxnLst/>
                <a:rect l="l" t="t" r="r" b="b"/>
                <a:pathLst>
                  <a:path w="2532" h="2533" extrusionOk="0">
                    <a:moveTo>
                      <a:pt x="1266" y="1"/>
                    </a:moveTo>
                    <a:cubicBezTo>
                      <a:pt x="568" y="1"/>
                      <a:pt x="0" y="568"/>
                      <a:pt x="0" y="1266"/>
                    </a:cubicBezTo>
                    <a:cubicBezTo>
                      <a:pt x="0" y="1966"/>
                      <a:pt x="568" y="2532"/>
                      <a:pt x="1266" y="2532"/>
                    </a:cubicBezTo>
                    <a:cubicBezTo>
                      <a:pt x="1966" y="2532"/>
                      <a:pt x="2532" y="1966"/>
                      <a:pt x="2532" y="1266"/>
                    </a:cubicBezTo>
                    <a:cubicBezTo>
                      <a:pt x="2532" y="568"/>
                      <a:pt x="1966" y="1"/>
                      <a:pt x="12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41"/>
              <p:cNvSpPr/>
              <p:nvPr/>
            </p:nvSpPr>
            <p:spPr>
              <a:xfrm>
                <a:off x="1220825" y="4063125"/>
                <a:ext cx="84575" cy="78675"/>
              </a:xfrm>
              <a:custGeom>
                <a:avLst/>
                <a:gdLst/>
                <a:ahLst/>
                <a:cxnLst/>
                <a:rect l="l" t="t" r="r" b="b"/>
                <a:pathLst>
                  <a:path w="3383" h="3147" extrusionOk="0">
                    <a:moveTo>
                      <a:pt x="1690" y="1"/>
                    </a:moveTo>
                    <a:cubicBezTo>
                      <a:pt x="932" y="1"/>
                      <a:pt x="264" y="550"/>
                      <a:pt x="139" y="1323"/>
                    </a:cubicBezTo>
                    <a:cubicBezTo>
                      <a:pt x="1" y="2180"/>
                      <a:pt x="584" y="2988"/>
                      <a:pt x="1441" y="3126"/>
                    </a:cubicBezTo>
                    <a:cubicBezTo>
                      <a:pt x="1526" y="3139"/>
                      <a:pt x="1610" y="3146"/>
                      <a:pt x="1693" y="3146"/>
                    </a:cubicBezTo>
                    <a:cubicBezTo>
                      <a:pt x="2451" y="3146"/>
                      <a:pt x="3118" y="2596"/>
                      <a:pt x="3244" y="1824"/>
                    </a:cubicBezTo>
                    <a:cubicBezTo>
                      <a:pt x="3382" y="967"/>
                      <a:pt x="2799" y="160"/>
                      <a:pt x="1942" y="21"/>
                    </a:cubicBezTo>
                    <a:cubicBezTo>
                      <a:pt x="1857" y="7"/>
                      <a:pt x="1773" y="1"/>
                      <a:pt x="16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41"/>
              <p:cNvSpPr/>
              <p:nvPr/>
            </p:nvSpPr>
            <p:spPr>
              <a:xfrm>
                <a:off x="1068950" y="4068425"/>
                <a:ext cx="73625" cy="73600"/>
              </a:xfrm>
              <a:custGeom>
                <a:avLst/>
                <a:gdLst/>
                <a:ahLst/>
                <a:cxnLst/>
                <a:rect l="l" t="t" r="r" b="b"/>
                <a:pathLst>
                  <a:path w="2945" h="2944" extrusionOk="0">
                    <a:moveTo>
                      <a:pt x="1472" y="0"/>
                    </a:moveTo>
                    <a:cubicBezTo>
                      <a:pt x="659" y="0"/>
                      <a:pt x="1" y="659"/>
                      <a:pt x="1" y="1473"/>
                    </a:cubicBezTo>
                    <a:cubicBezTo>
                      <a:pt x="1" y="2285"/>
                      <a:pt x="659" y="2944"/>
                      <a:pt x="1472" y="2944"/>
                    </a:cubicBezTo>
                    <a:cubicBezTo>
                      <a:pt x="2286" y="2944"/>
                      <a:pt x="2944" y="2285"/>
                      <a:pt x="2944" y="1473"/>
                    </a:cubicBezTo>
                    <a:cubicBezTo>
                      <a:pt x="2944" y="659"/>
                      <a:pt x="2286" y="0"/>
                      <a:pt x="14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41"/>
              <p:cNvSpPr/>
              <p:nvPr/>
            </p:nvSpPr>
            <p:spPr>
              <a:xfrm>
                <a:off x="1190350" y="4055525"/>
                <a:ext cx="50125" cy="50125"/>
              </a:xfrm>
              <a:custGeom>
                <a:avLst/>
                <a:gdLst/>
                <a:ahLst/>
                <a:cxnLst/>
                <a:rect l="l" t="t" r="r" b="b"/>
                <a:pathLst>
                  <a:path w="2005" h="2005" extrusionOk="0">
                    <a:moveTo>
                      <a:pt x="1002" y="0"/>
                    </a:moveTo>
                    <a:cubicBezTo>
                      <a:pt x="449" y="0"/>
                      <a:pt x="1" y="449"/>
                      <a:pt x="1" y="1003"/>
                    </a:cubicBezTo>
                    <a:cubicBezTo>
                      <a:pt x="1" y="1556"/>
                      <a:pt x="449" y="2004"/>
                      <a:pt x="1002" y="2004"/>
                    </a:cubicBezTo>
                    <a:cubicBezTo>
                      <a:pt x="1556" y="2004"/>
                      <a:pt x="2005" y="1556"/>
                      <a:pt x="2005" y="1003"/>
                    </a:cubicBezTo>
                    <a:cubicBezTo>
                      <a:pt x="2005" y="449"/>
                      <a:pt x="1556" y="0"/>
                      <a:pt x="10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41"/>
              <p:cNvSpPr/>
              <p:nvPr/>
            </p:nvSpPr>
            <p:spPr>
              <a:xfrm>
                <a:off x="1120425" y="4058475"/>
                <a:ext cx="44225" cy="44250"/>
              </a:xfrm>
              <a:custGeom>
                <a:avLst/>
                <a:gdLst/>
                <a:ahLst/>
                <a:cxnLst/>
                <a:rect l="l" t="t" r="r" b="b"/>
                <a:pathLst>
                  <a:path w="1769" h="1770" extrusionOk="0">
                    <a:moveTo>
                      <a:pt x="885" y="0"/>
                    </a:moveTo>
                    <a:cubicBezTo>
                      <a:pt x="396" y="0"/>
                      <a:pt x="1" y="396"/>
                      <a:pt x="1" y="885"/>
                    </a:cubicBezTo>
                    <a:cubicBezTo>
                      <a:pt x="1" y="1373"/>
                      <a:pt x="396" y="1770"/>
                      <a:pt x="885" y="1770"/>
                    </a:cubicBezTo>
                    <a:cubicBezTo>
                      <a:pt x="1373" y="1770"/>
                      <a:pt x="1769" y="1373"/>
                      <a:pt x="1769" y="885"/>
                    </a:cubicBezTo>
                    <a:cubicBezTo>
                      <a:pt x="1769" y="396"/>
                      <a:pt x="1373" y="0"/>
                      <a:pt x="8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41"/>
              <p:cNvSpPr/>
              <p:nvPr/>
            </p:nvSpPr>
            <p:spPr>
              <a:xfrm>
                <a:off x="1152350" y="4022400"/>
                <a:ext cx="51350" cy="82000"/>
              </a:xfrm>
              <a:custGeom>
                <a:avLst/>
                <a:gdLst/>
                <a:ahLst/>
                <a:cxnLst/>
                <a:rect l="l" t="t" r="r" b="b"/>
                <a:pathLst>
                  <a:path w="2054" h="3280" extrusionOk="0">
                    <a:moveTo>
                      <a:pt x="636" y="1"/>
                    </a:moveTo>
                    <a:lnTo>
                      <a:pt x="636" y="223"/>
                    </a:lnTo>
                    <a:cubicBezTo>
                      <a:pt x="636" y="870"/>
                      <a:pt x="482" y="1501"/>
                      <a:pt x="235" y="2097"/>
                    </a:cubicBezTo>
                    <a:cubicBezTo>
                      <a:pt x="0" y="2661"/>
                      <a:pt x="415" y="3280"/>
                      <a:pt x="1023" y="3280"/>
                    </a:cubicBezTo>
                    <a:cubicBezTo>
                      <a:pt x="1026" y="3280"/>
                      <a:pt x="1029" y="3280"/>
                      <a:pt x="1032" y="3280"/>
                    </a:cubicBezTo>
                    <a:cubicBezTo>
                      <a:pt x="1645" y="3275"/>
                      <a:pt x="2053" y="2645"/>
                      <a:pt x="1808" y="2083"/>
                    </a:cubicBezTo>
                    <a:cubicBezTo>
                      <a:pt x="1563" y="1523"/>
                      <a:pt x="1461" y="909"/>
                      <a:pt x="1461" y="298"/>
                    </a:cubicBezTo>
                    <a:lnTo>
                      <a:pt x="14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41"/>
              <p:cNvSpPr/>
              <p:nvPr/>
            </p:nvSpPr>
            <p:spPr>
              <a:xfrm>
                <a:off x="1152375" y="3851450"/>
                <a:ext cx="50350" cy="179225"/>
              </a:xfrm>
              <a:custGeom>
                <a:avLst/>
                <a:gdLst/>
                <a:ahLst/>
                <a:cxnLst/>
                <a:rect l="l" t="t" r="r" b="b"/>
                <a:pathLst>
                  <a:path w="2014" h="7169" extrusionOk="0">
                    <a:moveTo>
                      <a:pt x="1008" y="0"/>
                    </a:moveTo>
                    <a:lnTo>
                      <a:pt x="584" y="627"/>
                    </a:lnTo>
                    <a:cubicBezTo>
                      <a:pt x="210" y="1177"/>
                      <a:pt x="1" y="1914"/>
                      <a:pt x="1" y="2680"/>
                    </a:cubicBezTo>
                    <a:lnTo>
                      <a:pt x="1" y="7168"/>
                    </a:lnTo>
                    <a:lnTo>
                      <a:pt x="2014" y="7168"/>
                    </a:lnTo>
                    <a:lnTo>
                      <a:pt x="2014" y="2680"/>
                    </a:lnTo>
                    <a:cubicBezTo>
                      <a:pt x="2014" y="1914"/>
                      <a:pt x="1805" y="1177"/>
                      <a:pt x="1431" y="627"/>
                    </a:cubicBezTo>
                    <a:lnTo>
                      <a:pt x="10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41"/>
              <p:cNvSpPr/>
              <p:nvPr/>
            </p:nvSpPr>
            <p:spPr>
              <a:xfrm>
                <a:off x="1201450" y="3936725"/>
                <a:ext cx="39050" cy="79400"/>
              </a:xfrm>
              <a:custGeom>
                <a:avLst/>
                <a:gdLst/>
                <a:ahLst/>
                <a:cxnLst/>
                <a:rect l="l" t="t" r="r" b="b"/>
                <a:pathLst>
                  <a:path w="1562" h="3176" extrusionOk="0">
                    <a:moveTo>
                      <a:pt x="0" y="1"/>
                    </a:moveTo>
                    <a:lnTo>
                      <a:pt x="0" y="3175"/>
                    </a:lnTo>
                    <a:lnTo>
                      <a:pt x="1561" y="3175"/>
                    </a:lnTo>
                    <a:lnTo>
                      <a:pt x="1562" y="2001"/>
                    </a:lnTo>
                    <a:cubicBezTo>
                      <a:pt x="1562" y="1739"/>
                      <a:pt x="1473" y="1485"/>
                      <a:pt x="1308" y="1281"/>
                    </a:cubicBezTo>
                    <a:cubicBezTo>
                      <a:pt x="696" y="531"/>
                      <a:pt x="77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41"/>
              <p:cNvSpPr/>
              <p:nvPr/>
            </p:nvSpPr>
            <p:spPr>
              <a:xfrm>
                <a:off x="1114600" y="3936725"/>
                <a:ext cx="39050" cy="79400"/>
              </a:xfrm>
              <a:custGeom>
                <a:avLst/>
                <a:gdLst/>
                <a:ahLst/>
                <a:cxnLst/>
                <a:rect l="l" t="t" r="r" b="b"/>
                <a:pathLst>
                  <a:path w="1562" h="3176" extrusionOk="0">
                    <a:moveTo>
                      <a:pt x="1562" y="1"/>
                    </a:moveTo>
                    <a:cubicBezTo>
                      <a:pt x="793" y="1"/>
                      <a:pt x="867" y="531"/>
                      <a:pt x="255" y="1281"/>
                    </a:cubicBezTo>
                    <a:cubicBezTo>
                      <a:pt x="91" y="1485"/>
                      <a:pt x="1" y="1739"/>
                      <a:pt x="2" y="2001"/>
                    </a:cubicBezTo>
                    <a:lnTo>
                      <a:pt x="2" y="3175"/>
                    </a:lnTo>
                    <a:lnTo>
                      <a:pt x="1562" y="3175"/>
                    </a:lnTo>
                    <a:lnTo>
                      <a:pt x="15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41"/>
              <p:cNvSpPr/>
              <p:nvPr/>
            </p:nvSpPr>
            <p:spPr>
              <a:xfrm>
                <a:off x="1163650" y="3890250"/>
                <a:ext cx="26825" cy="25825"/>
              </a:xfrm>
              <a:custGeom>
                <a:avLst/>
                <a:gdLst/>
                <a:ahLst/>
                <a:cxnLst/>
                <a:rect l="l" t="t" r="r" b="b"/>
                <a:pathLst>
                  <a:path w="1073" h="1033" extrusionOk="0">
                    <a:moveTo>
                      <a:pt x="557" y="0"/>
                    </a:moveTo>
                    <a:cubicBezTo>
                      <a:pt x="348" y="0"/>
                      <a:pt x="160" y="126"/>
                      <a:pt x="80" y="319"/>
                    </a:cubicBezTo>
                    <a:cubicBezTo>
                      <a:pt x="0" y="512"/>
                      <a:pt x="44" y="733"/>
                      <a:pt x="191" y="881"/>
                    </a:cubicBezTo>
                    <a:cubicBezTo>
                      <a:pt x="290" y="980"/>
                      <a:pt x="422" y="1033"/>
                      <a:pt x="557" y="1033"/>
                    </a:cubicBezTo>
                    <a:cubicBezTo>
                      <a:pt x="623" y="1033"/>
                      <a:pt x="690" y="1020"/>
                      <a:pt x="754" y="993"/>
                    </a:cubicBezTo>
                    <a:cubicBezTo>
                      <a:pt x="947" y="914"/>
                      <a:pt x="1073" y="725"/>
                      <a:pt x="1073" y="517"/>
                    </a:cubicBezTo>
                    <a:cubicBezTo>
                      <a:pt x="1073" y="231"/>
                      <a:pt x="842" y="0"/>
                      <a:pt x="5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41"/>
              <p:cNvSpPr/>
              <p:nvPr/>
            </p:nvSpPr>
            <p:spPr>
              <a:xfrm>
                <a:off x="1202700" y="3938150"/>
                <a:ext cx="11250" cy="77975"/>
              </a:xfrm>
              <a:custGeom>
                <a:avLst/>
                <a:gdLst/>
                <a:ahLst/>
                <a:cxnLst/>
                <a:rect l="l" t="t" r="r" b="b"/>
                <a:pathLst>
                  <a:path w="450" h="3119" extrusionOk="0">
                    <a:moveTo>
                      <a:pt x="1" y="0"/>
                    </a:moveTo>
                    <a:lnTo>
                      <a:pt x="1" y="3118"/>
                    </a:lnTo>
                    <a:lnTo>
                      <a:pt x="449" y="3118"/>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41"/>
              <p:cNvSpPr/>
              <p:nvPr/>
            </p:nvSpPr>
            <p:spPr>
              <a:xfrm>
                <a:off x="1141175" y="3938150"/>
                <a:ext cx="11225" cy="77975"/>
              </a:xfrm>
              <a:custGeom>
                <a:avLst/>
                <a:gdLst/>
                <a:ahLst/>
                <a:cxnLst/>
                <a:rect l="l" t="t" r="r" b="b"/>
                <a:pathLst>
                  <a:path w="449" h="3119" extrusionOk="0">
                    <a:moveTo>
                      <a:pt x="449" y="0"/>
                    </a:moveTo>
                    <a:lnTo>
                      <a:pt x="0" y="3118"/>
                    </a:lnTo>
                    <a:lnTo>
                      <a:pt x="449" y="3118"/>
                    </a:lnTo>
                    <a:lnTo>
                      <a:pt x="4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41"/>
              <p:cNvSpPr/>
              <p:nvPr/>
            </p:nvSpPr>
            <p:spPr>
              <a:xfrm>
                <a:off x="1152375" y="3875675"/>
                <a:ext cx="50350" cy="155000"/>
              </a:xfrm>
              <a:custGeom>
                <a:avLst/>
                <a:gdLst/>
                <a:ahLst/>
                <a:cxnLst/>
                <a:rect l="l" t="t" r="r" b="b"/>
                <a:pathLst>
                  <a:path w="2014" h="6200" extrusionOk="0">
                    <a:moveTo>
                      <a:pt x="384" y="0"/>
                    </a:moveTo>
                    <a:lnTo>
                      <a:pt x="384" y="0"/>
                    </a:lnTo>
                    <a:cubicBezTo>
                      <a:pt x="136" y="497"/>
                      <a:pt x="1" y="1094"/>
                      <a:pt x="1" y="1711"/>
                    </a:cubicBezTo>
                    <a:lnTo>
                      <a:pt x="1" y="6199"/>
                    </a:lnTo>
                    <a:lnTo>
                      <a:pt x="2014" y="6199"/>
                    </a:lnTo>
                    <a:lnTo>
                      <a:pt x="2014" y="5881"/>
                    </a:lnTo>
                    <a:cubicBezTo>
                      <a:pt x="1838" y="5853"/>
                      <a:pt x="1670" y="5794"/>
                      <a:pt x="1515" y="5706"/>
                    </a:cubicBezTo>
                    <a:cubicBezTo>
                      <a:pt x="635" y="5215"/>
                      <a:pt x="431" y="4004"/>
                      <a:pt x="296" y="3134"/>
                    </a:cubicBezTo>
                    <a:cubicBezTo>
                      <a:pt x="86" y="1777"/>
                      <a:pt x="245" y="695"/>
                      <a:pt x="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41"/>
              <p:cNvSpPr/>
              <p:nvPr/>
            </p:nvSpPr>
            <p:spPr>
              <a:xfrm>
                <a:off x="1114600" y="3953950"/>
                <a:ext cx="16350" cy="62175"/>
              </a:xfrm>
              <a:custGeom>
                <a:avLst/>
                <a:gdLst/>
                <a:ahLst/>
                <a:cxnLst/>
                <a:rect l="l" t="t" r="r" b="b"/>
                <a:pathLst>
                  <a:path w="654" h="2487" extrusionOk="0">
                    <a:moveTo>
                      <a:pt x="653" y="0"/>
                    </a:moveTo>
                    <a:lnTo>
                      <a:pt x="653" y="0"/>
                    </a:lnTo>
                    <a:cubicBezTo>
                      <a:pt x="553" y="174"/>
                      <a:pt x="433" y="373"/>
                      <a:pt x="255" y="592"/>
                    </a:cubicBezTo>
                    <a:cubicBezTo>
                      <a:pt x="91" y="795"/>
                      <a:pt x="1" y="1050"/>
                      <a:pt x="2" y="1312"/>
                    </a:cubicBezTo>
                    <a:lnTo>
                      <a:pt x="2" y="2486"/>
                    </a:lnTo>
                    <a:lnTo>
                      <a:pt x="593" y="2486"/>
                    </a:lnTo>
                    <a:cubicBezTo>
                      <a:pt x="505" y="2383"/>
                      <a:pt x="432" y="2268"/>
                      <a:pt x="377" y="2144"/>
                    </a:cubicBezTo>
                    <a:cubicBezTo>
                      <a:pt x="335" y="2049"/>
                      <a:pt x="162" y="1652"/>
                      <a:pt x="263" y="1205"/>
                    </a:cubicBezTo>
                    <a:cubicBezTo>
                      <a:pt x="313" y="980"/>
                      <a:pt x="384" y="960"/>
                      <a:pt x="491" y="646"/>
                    </a:cubicBezTo>
                    <a:cubicBezTo>
                      <a:pt x="515" y="577"/>
                      <a:pt x="630" y="240"/>
                      <a:pt x="6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41"/>
              <p:cNvSpPr/>
              <p:nvPr/>
            </p:nvSpPr>
            <p:spPr>
              <a:xfrm>
                <a:off x="1072525" y="4083300"/>
                <a:ext cx="40600" cy="37250"/>
              </a:xfrm>
              <a:custGeom>
                <a:avLst/>
                <a:gdLst/>
                <a:ahLst/>
                <a:cxnLst/>
                <a:rect l="l" t="t" r="r" b="b"/>
                <a:pathLst>
                  <a:path w="1624" h="1490" extrusionOk="0">
                    <a:moveTo>
                      <a:pt x="688" y="1"/>
                    </a:moveTo>
                    <a:cubicBezTo>
                      <a:pt x="419" y="1"/>
                      <a:pt x="153" y="135"/>
                      <a:pt x="1" y="390"/>
                    </a:cubicBezTo>
                    <a:cubicBezTo>
                      <a:pt x="129" y="312"/>
                      <a:pt x="272" y="274"/>
                      <a:pt x="415" y="274"/>
                    </a:cubicBezTo>
                    <a:cubicBezTo>
                      <a:pt x="622" y="274"/>
                      <a:pt x="827" y="354"/>
                      <a:pt x="982" y="509"/>
                    </a:cubicBezTo>
                    <a:cubicBezTo>
                      <a:pt x="1242" y="768"/>
                      <a:pt x="1292" y="1174"/>
                      <a:pt x="1101" y="1489"/>
                    </a:cubicBezTo>
                    <a:cubicBezTo>
                      <a:pt x="1548" y="1221"/>
                      <a:pt x="1623" y="604"/>
                      <a:pt x="1254" y="236"/>
                    </a:cubicBezTo>
                    <a:cubicBezTo>
                      <a:pt x="1096" y="77"/>
                      <a:pt x="891" y="1"/>
                      <a:pt x="6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41"/>
              <p:cNvSpPr/>
              <p:nvPr/>
            </p:nvSpPr>
            <p:spPr>
              <a:xfrm>
                <a:off x="1099725" y="4076025"/>
                <a:ext cx="24675" cy="21650"/>
              </a:xfrm>
              <a:custGeom>
                <a:avLst/>
                <a:gdLst/>
                <a:ahLst/>
                <a:cxnLst/>
                <a:rect l="l" t="t" r="r" b="b"/>
                <a:pathLst>
                  <a:path w="987" h="866" extrusionOk="0">
                    <a:moveTo>
                      <a:pt x="442" y="1"/>
                    </a:moveTo>
                    <a:cubicBezTo>
                      <a:pt x="260" y="1"/>
                      <a:pt x="83" y="103"/>
                      <a:pt x="1" y="285"/>
                    </a:cubicBezTo>
                    <a:cubicBezTo>
                      <a:pt x="88" y="217"/>
                      <a:pt x="193" y="183"/>
                      <a:pt x="297" y="183"/>
                    </a:cubicBezTo>
                    <a:cubicBezTo>
                      <a:pt x="403" y="183"/>
                      <a:pt x="509" y="217"/>
                      <a:pt x="597" y="286"/>
                    </a:cubicBezTo>
                    <a:cubicBezTo>
                      <a:pt x="770" y="425"/>
                      <a:pt x="828" y="664"/>
                      <a:pt x="736" y="866"/>
                    </a:cubicBezTo>
                    <a:cubicBezTo>
                      <a:pt x="985" y="673"/>
                      <a:pt x="986" y="299"/>
                      <a:pt x="740" y="105"/>
                    </a:cubicBezTo>
                    <a:cubicBezTo>
                      <a:pt x="650" y="34"/>
                      <a:pt x="545" y="1"/>
                      <a:pt x="4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41"/>
              <p:cNvSpPr/>
              <p:nvPr/>
            </p:nvSpPr>
            <p:spPr>
              <a:xfrm>
                <a:off x="1248450" y="4093550"/>
                <a:ext cx="48350" cy="44325"/>
              </a:xfrm>
              <a:custGeom>
                <a:avLst/>
                <a:gdLst/>
                <a:ahLst/>
                <a:cxnLst/>
                <a:rect l="l" t="t" r="r" b="b"/>
                <a:pathLst>
                  <a:path w="1934" h="1773" extrusionOk="0">
                    <a:moveTo>
                      <a:pt x="1114" y="1"/>
                    </a:moveTo>
                    <a:cubicBezTo>
                      <a:pt x="872" y="1"/>
                      <a:pt x="628" y="91"/>
                      <a:pt x="439" y="280"/>
                    </a:cubicBezTo>
                    <a:cubicBezTo>
                      <a:pt x="0" y="720"/>
                      <a:pt x="92" y="1454"/>
                      <a:pt x="623" y="1773"/>
                    </a:cubicBezTo>
                    <a:cubicBezTo>
                      <a:pt x="396" y="1398"/>
                      <a:pt x="454" y="916"/>
                      <a:pt x="764" y="605"/>
                    </a:cubicBezTo>
                    <a:cubicBezTo>
                      <a:pt x="948" y="421"/>
                      <a:pt x="1192" y="326"/>
                      <a:pt x="1438" y="326"/>
                    </a:cubicBezTo>
                    <a:cubicBezTo>
                      <a:pt x="1609" y="326"/>
                      <a:pt x="1780" y="371"/>
                      <a:pt x="1933" y="464"/>
                    </a:cubicBezTo>
                    <a:cubicBezTo>
                      <a:pt x="1751" y="160"/>
                      <a:pt x="1434" y="1"/>
                      <a:pt x="1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41"/>
              <p:cNvSpPr/>
              <p:nvPr/>
            </p:nvSpPr>
            <p:spPr>
              <a:xfrm>
                <a:off x="1243675" y="4075375"/>
                <a:ext cx="26600" cy="17425"/>
              </a:xfrm>
              <a:custGeom>
                <a:avLst/>
                <a:gdLst/>
                <a:ahLst/>
                <a:cxnLst/>
                <a:rect l="l" t="t" r="r" b="b"/>
                <a:pathLst>
                  <a:path w="1064" h="697" extrusionOk="0">
                    <a:moveTo>
                      <a:pt x="574" y="0"/>
                    </a:moveTo>
                    <a:cubicBezTo>
                      <a:pt x="540" y="0"/>
                      <a:pt x="505" y="4"/>
                      <a:pt x="470" y="12"/>
                    </a:cubicBezTo>
                    <a:cubicBezTo>
                      <a:pt x="163" y="78"/>
                      <a:pt x="0" y="416"/>
                      <a:pt x="140" y="697"/>
                    </a:cubicBezTo>
                    <a:cubicBezTo>
                      <a:pt x="146" y="475"/>
                      <a:pt x="302" y="286"/>
                      <a:pt x="520" y="239"/>
                    </a:cubicBezTo>
                    <a:cubicBezTo>
                      <a:pt x="554" y="232"/>
                      <a:pt x="588" y="228"/>
                      <a:pt x="622" y="228"/>
                    </a:cubicBezTo>
                    <a:cubicBezTo>
                      <a:pt x="802" y="228"/>
                      <a:pt x="972" y="330"/>
                      <a:pt x="1055" y="499"/>
                    </a:cubicBezTo>
                    <a:cubicBezTo>
                      <a:pt x="1063" y="221"/>
                      <a:pt x="839" y="0"/>
                      <a:pt x="5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41"/>
              <p:cNvSpPr/>
              <p:nvPr/>
            </p:nvSpPr>
            <p:spPr>
              <a:xfrm>
                <a:off x="1194025" y="4069450"/>
                <a:ext cx="26600" cy="17450"/>
              </a:xfrm>
              <a:custGeom>
                <a:avLst/>
                <a:gdLst/>
                <a:ahLst/>
                <a:cxnLst/>
                <a:rect l="l" t="t" r="r" b="b"/>
                <a:pathLst>
                  <a:path w="1064" h="698" extrusionOk="0">
                    <a:moveTo>
                      <a:pt x="573" y="1"/>
                    </a:moveTo>
                    <a:cubicBezTo>
                      <a:pt x="540" y="1"/>
                      <a:pt x="505" y="4"/>
                      <a:pt x="471" y="12"/>
                    </a:cubicBezTo>
                    <a:cubicBezTo>
                      <a:pt x="164" y="78"/>
                      <a:pt x="1" y="415"/>
                      <a:pt x="140" y="697"/>
                    </a:cubicBezTo>
                    <a:cubicBezTo>
                      <a:pt x="146" y="475"/>
                      <a:pt x="302" y="286"/>
                      <a:pt x="520" y="238"/>
                    </a:cubicBezTo>
                    <a:cubicBezTo>
                      <a:pt x="554" y="231"/>
                      <a:pt x="588" y="227"/>
                      <a:pt x="621" y="227"/>
                    </a:cubicBezTo>
                    <a:cubicBezTo>
                      <a:pt x="802" y="227"/>
                      <a:pt x="973" y="330"/>
                      <a:pt x="1055" y="499"/>
                    </a:cubicBezTo>
                    <a:cubicBezTo>
                      <a:pt x="1063" y="221"/>
                      <a:pt x="838" y="1"/>
                      <a:pt x="5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41"/>
              <p:cNvSpPr/>
              <p:nvPr/>
            </p:nvSpPr>
            <p:spPr>
              <a:xfrm>
                <a:off x="1144525" y="4086800"/>
                <a:ext cx="26125" cy="18700"/>
              </a:xfrm>
              <a:custGeom>
                <a:avLst/>
                <a:gdLst/>
                <a:ahLst/>
                <a:cxnLst/>
                <a:rect l="l" t="t" r="r" b="b"/>
                <a:pathLst>
                  <a:path w="1045" h="748" extrusionOk="0">
                    <a:moveTo>
                      <a:pt x="483" y="0"/>
                    </a:moveTo>
                    <a:cubicBezTo>
                      <a:pt x="283" y="0"/>
                      <a:pt x="94" y="124"/>
                      <a:pt x="25" y="328"/>
                    </a:cubicBezTo>
                    <a:cubicBezTo>
                      <a:pt x="12" y="364"/>
                      <a:pt x="4" y="402"/>
                      <a:pt x="1" y="441"/>
                    </a:cubicBezTo>
                    <a:cubicBezTo>
                      <a:pt x="91" y="301"/>
                      <a:pt x="245" y="220"/>
                      <a:pt x="405" y="220"/>
                    </a:cubicBezTo>
                    <a:cubicBezTo>
                      <a:pt x="458" y="220"/>
                      <a:pt x="511" y="229"/>
                      <a:pt x="563" y="247"/>
                    </a:cubicBezTo>
                    <a:cubicBezTo>
                      <a:pt x="772" y="319"/>
                      <a:pt x="906" y="526"/>
                      <a:pt x="885" y="747"/>
                    </a:cubicBezTo>
                    <a:cubicBezTo>
                      <a:pt x="1044" y="504"/>
                      <a:pt x="954" y="176"/>
                      <a:pt x="693" y="49"/>
                    </a:cubicBezTo>
                    <a:cubicBezTo>
                      <a:pt x="625" y="16"/>
                      <a:pt x="553" y="0"/>
                      <a:pt x="4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13" name="Google Shape;2313;p41"/>
          <p:cNvGrpSpPr/>
          <p:nvPr/>
        </p:nvGrpSpPr>
        <p:grpSpPr>
          <a:xfrm>
            <a:off x="4914266" y="1397923"/>
            <a:ext cx="358860" cy="331542"/>
            <a:chOff x="4844416" y="1388723"/>
            <a:chExt cx="358860" cy="331542"/>
          </a:xfrm>
        </p:grpSpPr>
        <p:grpSp>
          <p:nvGrpSpPr>
            <p:cNvPr id="2314" name="Google Shape;2314;p41"/>
            <p:cNvGrpSpPr/>
            <p:nvPr/>
          </p:nvGrpSpPr>
          <p:grpSpPr>
            <a:xfrm>
              <a:off x="4844416" y="1388723"/>
              <a:ext cx="358860" cy="331542"/>
              <a:chOff x="6016906" y="3925200"/>
              <a:chExt cx="200525" cy="185250"/>
            </a:xfrm>
          </p:grpSpPr>
          <p:sp>
            <p:nvSpPr>
              <p:cNvPr id="2315" name="Google Shape;2315;p41"/>
              <p:cNvSpPr/>
              <p:nvPr/>
            </p:nvSpPr>
            <p:spPr>
              <a:xfrm>
                <a:off x="6019775" y="3925200"/>
                <a:ext cx="190025" cy="185250"/>
              </a:xfrm>
              <a:custGeom>
                <a:avLst/>
                <a:gdLst/>
                <a:ahLst/>
                <a:cxnLst/>
                <a:rect l="l" t="t" r="r" b="b"/>
                <a:pathLst>
                  <a:path w="7601" h="7410" extrusionOk="0">
                    <a:moveTo>
                      <a:pt x="3899" y="102"/>
                    </a:moveTo>
                    <a:cubicBezTo>
                      <a:pt x="4912" y="102"/>
                      <a:pt x="5879" y="531"/>
                      <a:pt x="6561" y="1283"/>
                    </a:cubicBezTo>
                    <a:cubicBezTo>
                      <a:pt x="6716" y="1453"/>
                      <a:pt x="6854" y="1640"/>
                      <a:pt x="6974" y="1837"/>
                    </a:cubicBezTo>
                    <a:cubicBezTo>
                      <a:pt x="7253" y="2292"/>
                      <a:pt x="7425" y="2804"/>
                      <a:pt x="7478" y="3336"/>
                    </a:cubicBezTo>
                    <a:cubicBezTo>
                      <a:pt x="7490" y="3458"/>
                      <a:pt x="7496" y="3581"/>
                      <a:pt x="7496" y="3705"/>
                    </a:cubicBezTo>
                    <a:cubicBezTo>
                      <a:pt x="7496" y="5694"/>
                      <a:pt x="5884" y="7306"/>
                      <a:pt x="3895" y="7306"/>
                    </a:cubicBezTo>
                    <a:cubicBezTo>
                      <a:pt x="3829" y="7306"/>
                      <a:pt x="3758" y="7304"/>
                      <a:pt x="3678" y="7299"/>
                    </a:cubicBezTo>
                    <a:cubicBezTo>
                      <a:pt x="3663" y="7299"/>
                      <a:pt x="3648" y="7298"/>
                      <a:pt x="3633" y="7297"/>
                    </a:cubicBezTo>
                    <a:lnTo>
                      <a:pt x="3612" y="7294"/>
                    </a:lnTo>
                    <a:cubicBezTo>
                      <a:pt x="3561" y="7291"/>
                      <a:pt x="3509" y="7286"/>
                      <a:pt x="3460" y="7280"/>
                    </a:cubicBezTo>
                    <a:cubicBezTo>
                      <a:pt x="3438" y="7276"/>
                      <a:pt x="3415" y="7274"/>
                      <a:pt x="3392" y="7271"/>
                    </a:cubicBezTo>
                    <a:cubicBezTo>
                      <a:pt x="3339" y="7263"/>
                      <a:pt x="3284" y="7254"/>
                      <a:pt x="3228" y="7244"/>
                    </a:cubicBezTo>
                    <a:lnTo>
                      <a:pt x="3207" y="7240"/>
                    </a:lnTo>
                    <a:lnTo>
                      <a:pt x="3184" y="7236"/>
                    </a:lnTo>
                    <a:cubicBezTo>
                      <a:pt x="3116" y="7222"/>
                      <a:pt x="3046" y="7206"/>
                      <a:pt x="2978" y="7188"/>
                    </a:cubicBezTo>
                    <a:lnTo>
                      <a:pt x="2958" y="7182"/>
                    </a:lnTo>
                    <a:lnTo>
                      <a:pt x="2942" y="7178"/>
                    </a:lnTo>
                    <a:cubicBezTo>
                      <a:pt x="2885" y="7162"/>
                      <a:pt x="2829" y="7145"/>
                      <a:pt x="2776" y="7128"/>
                    </a:cubicBezTo>
                    <a:cubicBezTo>
                      <a:pt x="2758" y="7122"/>
                      <a:pt x="2740" y="7116"/>
                      <a:pt x="2723" y="7110"/>
                    </a:cubicBezTo>
                    <a:cubicBezTo>
                      <a:pt x="2670" y="7092"/>
                      <a:pt x="2618" y="7073"/>
                      <a:pt x="2567" y="7053"/>
                    </a:cubicBezTo>
                    <a:lnTo>
                      <a:pt x="2550" y="7045"/>
                    </a:lnTo>
                    <a:cubicBezTo>
                      <a:pt x="2541" y="7043"/>
                      <a:pt x="2534" y="7039"/>
                      <a:pt x="2526" y="7036"/>
                    </a:cubicBezTo>
                    <a:cubicBezTo>
                      <a:pt x="2395" y="6982"/>
                      <a:pt x="2266" y="6920"/>
                      <a:pt x="2142" y="6852"/>
                    </a:cubicBezTo>
                    <a:lnTo>
                      <a:pt x="2129" y="6843"/>
                    </a:lnTo>
                    <a:lnTo>
                      <a:pt x="2117" y="6837"/>
                    </a:lnTo>
                    <a:cubicBezTo>
                      <a:pt x="2064" y="6806"/>
                      <a:pt x="2010" y="6774"/>
                      <a:pt x="1957" y="6740"/>
                    </a:cubicBezTo>
                    <a:lnTo>
                      <a:pt x="1951" y="6736"/>
                    </a:lnTo>
                    <a:lnTo>
                      <a:pt x="1932" y="6723"/>
                    </a:lnTo>
                    <a:cubicBezTo>
                      <a:pt x="1750" y="6605"/>
                      <a:pt x="1580" y="6471"/>
                      <a:pt x="1422" y="6322"/>
                    </a:cubicBezTo>
                    <a:lnTo>
                      <a:pt x="1414" y="6314"/>
                    </a:lnTo>
                    <a:cubicBezTo>
                      <a:pt x="1200" y="6110"/>
                      <a:pt x="1011" y="5882"/>
                      <a:pt x="854" y="5633"/>
                    </a:cubicBezTo>
                    <a:lnTo>
                      <a:pt x="852" y="5632"/>
                    </a:lnTo>
                    <a:lnTo>
                      <a:pt x="852" y="5630"/>
                    </a:lnTo>
                    <a:cubicBezTo>
                      <a:pt x="153" y="4527"/>
                      <a:pt x="106" y="3130"/>
                      <a:pt x="730" y="1982"/>
                    </a:cubicBezTo>
                    <a:cubicBezTo>
                      <a:pt x="1354" y="834"/>
                      <a:pt x="2552" y="114"/>
                      <a:pt x="3859" y="102"/>
                    </a:cubicBezTo>
                    <a:lnTo>
                      <a:pt x="3895" y="102"/>
                    </a:lnTo>
                    <a:cubicBezTo>
                      <a:pt x="3896" y="102"/>
                      <a:pt x="3898" y="102"/>
                      <a:pt x="3899" y="102"/>
                    </a:cubicBezTo>
                    <a:close/>
                    <a:moveTo>
                      <a:pt x="3900" y="0"/>
                    </a:moveTo>
                    <a:cubicBezTo>
                      <a:pt x="3899" y="0"/>
                      <a:pt x="3897" y="0"/>
                      <a:pt x="3896" y="0"/>
                    </a:cubicBezTo>
                    <a:lnTo>
                      <a:pt x="3860" y="0"/>
                    </a:lnTo>
                    <a:cubicBezTo>
                      <a:pt x="2516" y="13"/>
                      <a:pt x="1284" y="754"/>
                      <a:pt x="642" y="1935"/>
                    </a:cubicBezTo>
                    <a:cubicBezTo>
                      <a:pt x="0" y="3116"/>
                      <a:pt x="48" y="4552"/>
                      <a:pt x="768" y="5687"/>
                    </a:cubicBezTo>
                    <a:lnTo>
                      <a:pt x="768" y="5688"/>
                    </a:lnTo>
                    <a:cubicBezTo>
                      <a:pt x="931" y="5944"/>
                      <a:pt x="1124" y="6179"/>
                      <a:pt x="1344" y="6388"/>
                    </a:cubicBezTo>
                    <a:lnTo>
                      <a:pt x="1352" y="6396"/>
                    </a:lnTo>
                    <a:cubicBezTo>
                      <a:pt x="1515" y="6549"/>
                      <a:pt x="1690" y="6687"/>
                      <a:pt x="1877" y="6810"/>
                    </a:cubicBezTo>
                    <a:lnTo>
                      <a:pt x="1897" y="6822"/>
                    </a:lnTo>
                    <a:lnTo>
                      <a:pt x="1903" y="6827"/>
                    </a:lnTo>
                    <a:cubicBezTo>
                      <a:pt x="1957" y="6861"/>
                      <a:pt x="2012" y="6894"/>
                      <a:pt x="2068" y="6926"/>
                    </a:cubicBezTo>
                    <a:lnTo>
                      <a:pt x="2079" y="6932"/>
                    </a:lnTo>
                    <a:lnTo>
                      <a:pt x="2094" y="6941"/>
                    </a:lnTo>
                    <a:cubicBezTo>
                      <a:pt x="2222" y="7012"/>
                      <a:pt x="2353" y="7075"/>
                      <a:pt x="2487" y="7131"/>
                    </a:cubicBezTo>
                    <a:cubicBezTo>
                      <a:pt x="2497" y="7134"/>
                      <a:pt x="2505" y="7138"/>
                      <a:pt x="2514" y="7141"/>
                    </a:cubicBezTo>
                    <a:lnTo>
                      <a:pt x="2528" y="7147"/>
                    </a:lnTo>
                    <a:cubicBezTo>
                      <a:pt x="2582" y="7169"/>
                      <a:pt x="2636" y="7190"/>
                      <a:pt x="2689" y="7208"/>
                    </a:cubicBezTo>
                    <a:cubicBezTo>
                      <a:pt x="2707" y="7214"/>
                      <a:pt x="2725" y="7220"/>
                      <a:pt x="2743" y="7226"/>
                    </a:cubicBezTo>
                    <a:cubicBezTo>
                      <a:pt x="2800" y="7244"/>
                      <a:pt x="2856" y="7262"/>
                      <a:pt x="2915" y="7277"/>
                    </a:cubicBezTo>
                    <a:lnTo>
                      <a:pt x="2930" y="7281"/>
                    </a:lnTo>
                    <a:cubicBezTo>
                      <a:pt x="2937" y="7283"/>
                      <a:pt x="2944" y="7286"/>
                      <a:pt x="2952" y="7288"/>
                    </a:cubicBezTo>
                    <a:cubicBezTo>
                      <a:pt x="3022" y="7306"/>
                      <a:pt x="3094" y="7323"/>
                      <a:pt x="3164" y="7336"/>
                    </a:cubicBezTo>
                    <a:cubicBezTo>
                      <a:pt x="3172" y="7339"/>
                      <a:pt x="3182" y="7340"/>
                      <a:pt x="3190" y="7341"/>
                    </a:cubicBezTo>
                    <a:lnTo>
                      <a:pt x="3208" y="7345"/>
                    </a:lnTo>
                    <a:cubicBezTo>
                      <a:pt x="3266" y="7355"/>
                      <a:pt x="3324" y="7365"/>
                      <a:pt x="3379" y="7372"/>
                    </a:cubicBezTo>
                    <a:cubicBezTo>
                      <a:pt x="3402" y="7376"/>
                      <a:pt x="3425" y="7378"/>
                      <a:pt x="3449" y="7382"/>
                    </a:cubicBezTo>
                    <a:cubicBezTo>
                      <a:pt x="3498" y="7387"/>
                      <a:pt x="3551" y="7393"/>
                      <a:pt x="3605" y="7396"/>
                    </a:cubicBezTo>
                    <a:lnTo>
                      <a:pt x="3626" y="7399"/>
                    </a:lnTo>
                    <a:cubicBezTo>
                      <a:pt x="3641" y="7400"/>
                      <a:pt x="3658" y="7401"/>
                      <a:pt x="3672" y="7401"/>
                    </a:cubicBezTo>
                    <a:cubicBezTo>
                      <a:pt x="3754" y="7406"/>
                      <a:pt x="3827" y="7408"/>
                      <a:pt x="3895" y="7408"/>
                    </a:cubicBezTo>
                    <a:lnTo>
                      <a:pt x="3896" y="7410"/>
                    </a:lnTo>
                    <a:cubicBezTo>
                      <a:pt x="5942" y="7410"/>
                      <a:pt x="7601" y="5751"/>
                      <a:pt x="7601" y="3705"/>
                    </a:cubicBezTo>
                    <a:cubicBezTo>
                      <a:pt x="7601" y="3579"/>
                      <a:pt x="7595" y="3452"/>
                      <a:pt x="7581" y="3326"/>
                    </a:cubicBezTo>
                    <a:cubicBezTo>
                      <a:pt x="7527" y="2780"/>
                      <a:pt x="7351" y="2253"/>
                      <a:pt x="7065" y="1784"/>
                    </a:cubicBezTo>
                    <a:cubicBezTo>
                      <a:pt x="6941" y="1581"/>
                      <a:pt x="6798" y="1390"/>
                      <a:pt x="6638" y="1214"/>
                    </a:cubicBezTo>
                    <a:cubicBezTo>
                      <a:pt x="5938" y="441"/>
                      <a:pt x="4943" y="0"/>
                      <a:pt x="3900" y="0"/>
                    </a:cubicBezTo>
                    <a:close/>
                  </a:path>
                </a:pathLst>
              </a:custGeom>
              <a:solidFill>
                <a:srgbClr val="000000"/>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16" name="Google Shape;2316;p41"/>
              <p:cNvGrpSpPr/>
              <p:nvPr/>
            </p:nvGrpSpPr>
            <p:grpSpPr>
              <a:xfrm>
                <a:off x="6016906" y="3926475"/>
                <a:ext cx="200525" cy="182675"/>
                <a:chOff x="6222750" y="3926475"/>
                <a:chExt cx="200525" cy="182675"/>
              </a:xfrm>
            </p:grpSpPr>
            <p:sp>
              <p:nvSpPr>
                <p:cNvPr id="2317" name="Google Shape;2317;p41"/>
                <p:cNvSpPr/>
                <p:nvPr/>
              </p:nvSpPr>
              <p:spPr>
                <a:xfrm>
                  <a:off x="6222750" y="3926475"/>
                  <a:ext cx="200525" cy="182675"/>
                </a:xfrm>
                <a:custGeom>
                  <a:avLst/>
                  <a:gdLst/>
                  <a:ahLst/>
                  <a:cxnLst/>
                  <a:rect l="l" t="t" r="r" b="b"/>
                  <a:pathLst>
                    <a:path w="8021" h="7307" extrusionOk="0">
                      <a:moveTo>
                        <a:pt x="4011" y="1"/>
                      </a:moveTo>
                      <a:cubicBezTo>
                        <a:pt x="3076" y="1"/>
                        <a:pt x="2141" y="357"/>
                        <a:pt x="1428" y="1071"/>
                      </a:cubicBezTo>
                      <a:cubicBezTo>
                        <a:pt x="1" y="2496"/>
                        <a:pt x="1" y="4810"/>
                        <a:pt x="1428" y="6237"/>
                      </a:cubicBezTo>
                      <a:cubicBezTo>
                        <a:pt x="2141" y="6950"/>
                        <a:pt x="3076" y="7306"/>
                        <a:pt x="4011" y="7306"/>
                      </a:cubicBezTo>
                      <a:cubicBezTo>
                        <a:pt x="4946" y="7306"/>
                        <a:pt x="5881" y="6950"/>
                        <a:pt x="6594" y="6237"/>
                      </a:cubicBezTo>
                      <a:cubicBezTo>
                        <a:pt x="8021" y="4810"/>
                        <a:pt x="8021" y="2496"/>
                        <a:pt x="6594" y="1071"/>
                      </a:cubicBezTo>
                      <a:cubicBezTo>
                        <a:pt x="5881" y="357"/>
                        <a:pt x="4946" y="1"/>
                        <a:pt x="4011" y="1"/>
                      </a:cubicBezTo>
                      <a:close/>
                    </a:path>
                  </a:pathLst>
                </a:custGeom>
                <a:solidFill>
                  <a:schemeClr val="accent1"/>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41"/>
                <p:cNvSpPr/>
                <p:nvPr/>
              </p:nvSpPr>
              <p:spPr>
                <a:xfrm>
                  <a:off x="6245900" y="3926475"/>
                  <a:ext cx="168450" cy="182675"/>
                </a:xfrm>
                <a:custGeom>
                  <a:avLst/>
                  <a:gdLst/>
                  <a:ahLst/>
                  <a:cxnLst/>
                  <a:rect l="l" t="t" r="r" b="b"/>
                  <a:pathLst>
                    <a:path w="6738" h="7307" extrusionOk="0">
                      <a:moveTo>
                        <a:pt x="3049" y="1"/>
                      </a:moveTo>
                      <a:cubicBezTo>
                        <a:pt x="3420" y="586"/>
                        <a:pt x="3617" y="1264"/>
                        <a:pt x="3617" y="1957"/>
                      </a:cubicBezTo>
                      <a:cubicBezTo>
                        <a:pt x="3617" y="3963"/>
                        <a:pt x="2001" y="5590"/>
                        <a:pt x="0" y="5610"/>
                      </a:cubicBezTo>
                      <a:cubicBezTo>
                        <a:pt x="668" y="6665"/>
                        <a:pt x="1831" y="7307"/>
                        <a:pt x="3081" y="7307"/>
                      </a:cubicBezTo>
                      <a:cubicBezTo>
                        <a:pt x="3082" y="7307"/>
                        <a:pt x="3084" y="7307"/>
                        <a:pt x="3085" y="7307"/>
                      </a:cubicBezTo>
                      <a:cubicBezTo>
                        <a:pt x="5103" y="7307"/>
                        <a:pt x="6738" y="5672"/>
                        <a:pt x="6738" y="3654"/>
                      </a:cubicBezTo>
                      <a:cubicBezTo>
                        <a:pt x="6738" y="1637"/>
                        <a:pt x="5103" y="1"/>
                        <a:pt x="3085" y="1"/>
                      </a:cubicBezTo>
                      <a:close/>
                    </a:path>
                  </a:pathLst>
                </a:custGeom>
                <a:solidFill>
                  <a:schemeClr val="accent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19" name="Google Shape;2319;p41"/>
            <p:cNvGrpSpPr/>
            <p:nvPr/>
          </p:nvGrpSpPr>
          <p:grpSpPr>
            <a:xfrm>
              <a:off x="4844416" y="1388723"/>
              <a:ext cx="358860" cy="331542"/>
              <a:chOff x="6016906" y="3925200"/>
              <a:chExt cx="200525" cy="185250"/>
            </a:xfrm>
          </p:grpSpPr>
          <p:sp>
            <p:nvSpPr>
              <p:cNvPr id="2320" name="Google Shape;2320;p41"/>
              <p:cNvSpPr/>
              <p:nvPr/>
            </p:nvSpPr>
            <p:spPr>
              <a:xfrm>
                <a:off x="6019775" y="3925200"/>
                <a:ext cx="190025" cy="185250"/>
              </a:xfrm>
              <a:custGeom>
                <a:avLst/>
                <a:gdLst/>
                <a:ahLst/>
                <a:cxnLst/>
                <a:rect l="l" t="t" r="r" b="b"/>
                <a:pathLst>
                  <a:path w="7601" h="7410" extrusionOk="0">
                    <a:moveTo>
                      <a:pt x="3899" y="102"/>
                    </a:moveTo>
                    <a:cubicBezTo>
                      <a:pt x="4912" y="102"/>
                      <a:pt x="5879" y="531"/>
                      <a:pt x="6561" y="1283"/>
                    </a:cubicBezTo>
                    <a:cubicBezTo>
                      <a:pt x="6716" y="1453"/>
                      <a:pt x="6854" y="1640"/>
                      <a:pt x="6974" y="1837"/>
                    </a:cubicBezTo>
                    <a:cubicBezTo>
                      <a:pt x="7253" y="2292"/>
                      <a:pt x="7425" y="2804"/>
                      <a:pt x="7478" y="3336"/>
                    </a:cubicBezTo>
                    <a:cubicBezTo>
                      <a:pt x="7490" y="3458"/>
                      <a:pt x="7496" y="3581"/>
                      <a:pt x="7496" y="3705"/>
                    </a:cubicBezTo>
                    <a:cubicBezTo>
                      <a:pt x="7496" y="5694"/>
                      <a:pt x="5884" y="7306"/>
                      <a:pt x="3895" y="7306"/>
                    </a:cubicBezTo>
                    <a:cubicBezTo>
                      <a:pt x="3829" y="7306"/>
                      <a:pt x="3758" y="7304"/>
                      <a:pt x="3678" y="7299"/>
                    </a:cubicBezTo>
                    <a:cubicBezTo>
                      <a:pt x="3663" y="7299"/>
                      <a:pt x="3648" y="7298"/>
                      <a:pt x="3633" y="7297"/>
                    </a:cubicBezTo>
                    <a:lnTo>
                      <a:pt x="3612" y="7294"/>
                    </a:lnTo>
                    <a:cubicBezTo>
                      <a:pt x="3561" y="7291"/>
                      <a:pt x="3509" y="7286"/>
                      <a:pt x="3460" y="7280"/>
                    </a:cubicBezTo>
                    <a:cubicBezTo>
                      <a:pt x="3438" y="7276"/>
                      <a:pt x="3415" y="7274"/>
                      <a:pt x="3392" y="7271"/>
                    </a:cubicBezTo>
                    <a:cubicBezTo>
                      <a:pt x="3339" y="7263"/>
                      <a:pt x="3284" y="7254"/>
                      <a:pt x="3228" y="7244"/>
                    </a:cubicBezTo>
                    <a:lnTo>
                      <a:pt x="3207" y="7240"/>
                    </a:lnTo>
                    <a:lnTo>
                      <a:pt x="3184" y="7236"/>
                    </a:lnTo>
                    <a:cubicBezTo>
                      <a:pt x="3116" y="7222"/>
                      <a:pt x="3046" y="7206"/>
                      <a:pt x="2978" y="7188"/>
                    </a:cubicBezTo>
                    <a:lnTo>
                      <a:pt x="2958" y="7182"/>
                    </a:lnTo>
                    <a:lnTo>
                      <a:pt x="2942" y="7178"/>
                    </a:lnTo>
                    <a:cubicBezTo>
                      <a:pt x="2885" y="7162"/>
                      <a:pt x="2829" y="7145"/>
                      <a:pt x="2776" y="7128"/>
                    </a:cubicBezTo>
                    <a:cubicBezTo>
                      <a:pt x="2758" y="7122"/>
                      <a:pt x="2740" y="7116"/>
                      <a:pt x="2723" y="7110"/>
                    </a:cubicBezTo>
                    <a:cubicBezTo>
                      <a:pt x="2670" y="7092"/>
                      <a:pt x="2618" y="7073"/>
                      <a:pt x="2567" y="7053"/>
                    </a:cubicBezTo>
                    <a:lnTo>
                      <a:pt x="2550" y="7045"/>
                    </a:lnTo>
                    <a:cubicBezTo>
                      <a:pt x="2541" y="7043"/>
                      <a:pt x="2534" y="7039"/>
                      <a:pt x="2526" y="7036"/>
                    </a:cubicBezTo>
                    <a:cubicBezTo>
                      <a:pt x="2395" y="6982"/>
                      <a:pt x="2266" y="6920"/>
                      <a:pt x="2142" y="6852"/>
                    </a:cubicBezTo>
                    <a:lnTo>
                      <a:pt x="2129" y="6843"/>
                    </a:lnTo>
                    <a:lnTo>
                      <a:pt x="2117" y="6837"/>
                    </a:lnTo>
                    <a:cubicBezTo>
                      <a:pt x="2064" y="6806"/>
                      <a:pt x="2010" y="6774"/>
                      <a:pt x="1957" y="6740"/>
                    </a:cubicBezTo>
                    <a:lnTo>
                      <a:pt x="1951" y="6736"/>
                    </a:lnTo>
                    <a:lnTo>
                      <a:pt x="1932" y="6723"/>
                    </a:lnTo>
                    <a:cubicBezTo>
                      <a:pt x="1750" y="6605"/>
                      <a:pt x="1580" y="6471"/>
                      <a:pt x="1422" y="6322"/>
                    </a:cubicBezTo>
                    <a:lnTo>
                      <a:pt x="1414" y="6314"/>
                    </a:lnTo>
                    <a:cubicBezTo>
                      <a:pt x="1200" y="6110"/>
                      <a:pt x="1011" y="5882"/>
                      <a:pt x="854" y="5633"/>
                    </a:cubicBezTo>
                    <a:lnTo>
                      <a:pt x="852" y="5632"/>
                    </a:lnTo>
                    <a:lnTo>
                      <a:pt x="852" y="5630"/>
                    </a:lnTo>
                    <a:cubicBezTo>
                      <a:pt x="153" y="4527"/>
                      <a:pt x="106" y="3130"/>
                      <a:pt x="730" y="1982"/>
                    </a:cubicBezTo>
                    <a:cubicBezTo>
                      <a:pt x="1354" y="834"/>
                      <a:pt x="2552" y="114"/>
                      <a:pt x="3859" y="102"/>
                    </a:cubicBezTo>
                    <a:lnTo>
                      <a:pt x="3895" y="102"/>
                    </a:lnTo>
                    <a:cubicBezTo>
                      <a:pt x="3896" y="102"/>
                      <a:pt x="3898" y="102"/>
                      <a:pt x="3899" y="102"/>
                    </a:cubicBezTo>
                    <a:close/>
                    <a:moveTo>
                      <a:pt x="3900" y="0"/>
                    </a:moveTo>
                    <a:cubicBezTo>
                      <a:pt x="3899" y="0"/>
                      <a:pt x="3897" y="0"/>
                      <a:pt x="3896" y="0"/>
                    </a:cubicBezTo>
                    <a:lnTo>
                      <a:pt x="3860" y="0"/>
                    </a:lnTo>
                    <a:cubicBezTo>
                      <a:pt x="2516" y="13"/>
                      <a:pt x="1284" y="754"/>
                      <a:pt x="642" y="1935"/>
                    </a:cubicBezTo>
                    <a:cubicBezTo>
                      <a:pt x="0" y="3116"/>
                      <a:pt x="48" y="4552"/>
                      <a:pt x="768" y="5687"/>
                    </a:cubicBezTo>
                    <a:lnTo>
                      <a:pt x="768" y="5688"/>
                    </a:lnTo>
                    <a:cubicBezTo>
                      <a:pt x="931" y="5944"/>
                      <a:pt x="1124" y="6179"/>
                      <a:pt x="1344" y="6388"/>
                    </a:cubicBezTo>
                    <a:lnTo>
                      <a:pt x="1352" y="6396"/>
                    </a:lnTo>
                    <a:cubicBezTo>
                      <a:pt x="1515" y="6549"/>
                      <a:pt x="1690" y="6687"/>
                      <a:pt x="1877" y="6810"/>
                    </a:cubicBezTo>
                    <a:lnTo>
                      <a:pt x="1897" y="6822"/>
                    </a:lnTo>
                    <a:lnTo>
                      <a:pt x="1903" y="6827"/>
                    </a:lnTo>
                    <a:cubicBezTo>
                      <a:pt x="1957" y="6861"/>
                      <a:pt x="2012" y="6894"/>
                      <a:pt x="2068" y="6926"/>
                    </a:cubicBezTo>
                    <a:lnTo>
                      <a:pt x="2079" y="6932"/>
                    </a:lnTo>
                    <a:lnTo>
                      <a:pt x="2094" y="6941"/>
                    </a:lnTo>
                    <a:cubicBezTo>
                      <a:pt x="2222" y="7012"/>
                      <a:pt x="2353" y="7075"/>
                      <a:pt x="2487" y="7131"/>
                    </a:cubicBezTo>
                    <a:cubicBezTo>
                      <a:pt x="2497" y="7134"/>
                      <a:pt x="2505" y="7138"/>
                      <a:pt x="2514" y="7141"/>
                    </a:cubicBezTo>
                    <a:lnTo>
                      <a:pt x="2528" y="7147"/>
                    </a:lnTo>
                    <a:cubicBezTo>
                      <a:pt x="2582" y="7169"/>
                      <a:pt x="2636" y="7190"/>
                      <a:pt x="2689" y="7208"/>
                    </a:cubicBezTo>
                    <a:cubicBezTo>
                      <a:pt x="2707" y="7214"/>
                      <a:pt x="2725" y="7220"/>
                      <a:pt x="2743" y="7226"/>
                    </a:cubicBezTo>
                    <a:cubicBezTo>
                      <a:pt x="2800" y="7244"/>
                      <a:pt x="2856" y="7262"/>
                      <a:pt x="2915" y="7277"/>
                    </a:cubicBezTo>
                    <a:lnTo>
                      <a:pt x="2930" y="7281"/>
                    </a:lnTo>
                    <a:cubicBezTo>
                      <a:pt x="2937" y="7283"/>
                      <a:pt x="2944" y="7286"/>
                      <a:pt x="2952" y="7288"/>
                    </a:cubicBezTo>
                    <a:cubicBezTo>
                      <a:pt x="3022" y="7306"/>
                      <a:pt x="3094" y="7323"/>
                      <a:pt x="3164" y="7336"/>
                    </a:cubicBezTo>
                    <a:cubicBezTo>
                      <a:pt x="3172" y="7339"/>
                      <a:pt x="3182" y="7340"/>
                      <a:pt x="3190" y="7341"/>
                    </a:cubicBezTo>
                    <a:lnTo>
                      <a:pt x="3208" y="7345"/>
                    </a:lnTo>
                    <a:cubicBezTo>
                      <a:pt x="3266" y="7355"/>
                      <a:pt x="3324" y="7365"/>
                      <a:pt x="3379" y="7372"/>
                    </a:cubicBezTo>
                    <a:cubicBezTo>
                      <a:pt x="3402" y="7376"/>
                      <a:pt x="3425" y="7378"/>
                      <a:pt x="3449" y="7382"/>
                    </a:cubicBezTo>
                    <a:cubicBezTo>
                      <a:pt x="3498" y="7387"/>
                      <a:pt x="3551" y="7393"/>
                      <a:pt x="3605" y="7396"/>
                    </a:cubicBezTo>
                    <a:lnTo>
                      <a:pt x="3626" y="7399"/>
                    </a:lnTo>
                    <a:cubicBezTo>
                      <a:pt x="3641" y="7400"/>
                      <a:pt x="3658" y="7401"/>
                      <a:pt x="3672" y="7401"/>
                    </a:cubicBezTo>
                    <a:cubicBezTo>
                      <a:pt x="3754" y="7406"/>
                      <a:pt x="3827" y="7408"/>
                      <a:pt x="3895" y="7408"/>
                    </a:cubicBezTo>
                    <a:lnTo>
                      <a:pt x="3896" y="7410"/>
                    </a:lnTo>
                    <a:cubicBezTo>
                      <a:pt x="5942" y="7410"/>
                      <a:pt x="7601" y="5751"/>
                      <a:pt x="7601" y="3705"/>
                    </a:cubicBezTo>
                    <a:cubicBezTo>
                      <a:pt x="7601" y="3579"/>
                      <a:pt x="7595" y="3452"/>
                      <a:pt x="7581" y="3326"/>
                    </a:cubicBezTo>
                    <a:cubicBezTo>
                      <a:pt x="7527" y="2780"/>
                      <a:pt x="7351" y="2253"/>
                      <a:pt x="7065" y="1784"/>
                    </a:cubicBezTo>
                    <a:cubicBezTo>
                      <a:pt x="6941" y="1581"/>
                      <a:pt x="6798" y="1390"/>
                      <a:pt x="6638" y="1214"/>
                    </a:cubicBezTo>
                    <a:cubicBezTo>
                      <a:pt x="5938" y="441"/>
                      <a:pt x="4943" y="0"/>
                      <a:pt x="39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21" name="Google Shape;2321;p41"/>
              <p:cNvGrpSpPr/>
              <p:nvPr/>
            </p:nvGrpSpPr>
            <p:grpSpPr>
              <a:xfrm>
                <a:off x="6016906" y="3926475"/>
                <a:ext cx="200525" cy="182675"/>
                <a:chOff x="6222750" y="3926475"/>
                <a:chExt cx="200525" cy="182675"/>
              </a:xfrm>
            </p:grpSpPr>
            <p:sp>
              <p:nvSpPr>
                <p:cNvPr id="2322" name="Google Shape;2322;p41"/>
                <p:cNvSpPr/>
                <p:nvPr/>
              </p:nvSpPr>
              <p:spPr>
                <a:xfrm>
                  <a:off x="6222750" y="3926475"/>
                  <a:ext cx="200525" cy="182675"/>
                </a:xfrm>
                <a:custGeom>
                  <a:avLst/>
                  <a:gdLst/>
                  <a:ahLst/>
                  <a:cxnLst/>
                  <a:rect l="l" t="t" r="r" b="b"/>
                  <a:pathLst>
                    <a:path w="8021" h="7307" extrusionOk="0">
                      <a:moveTo>
                        <a:pt x="4011" y="1"/>
                      </a:moveTo>
                      <a:cubicBezTo>
                        <a:pt x="3076" y="1"/>
                        <a:pt x="2141" y="357"/>
                        <a:pt x="1428" y="1071"/>
                      </a:cubicBezTo>
                      <a:cubicBezTo>
                        <a:pt x="1" y="2496"/>
                        <a:pt x="1" y="4810"/>
                        <a:pt x="1428" y="6237"/>
                      </a:cubicBezTo>
                      <a:cubicBezTo>
                        <a:pt x="2141" y="6950"/>
                        <a:pt x="3076" y="7306"/>
                        <a:pt x="4011" y="7306"/>
                      </a:cubicBezTo>
                      <a:cubicBezTo>
                        <a:pt x="4946" y="7306"/>
                        <a:pt x="5881" y="6950"/>
                        <a:pt x="6594" y="6237"/>
                      </a:cubicBezTo>
                      <a:cubicBezTo>
                        <a:pt x="8021" y="4810"/>
                        <a:pt x="8021" y="2496"/>
                        <a:pt x="6594" y="1071"/>
                      </a:cubicBezTo>
                      <a:cubicBezTo>
                        <a:pt x="5881" y="357"/>
                        <a:pt x="4946" y="1"/>
                        <a:pt x="40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41"/>
                <p:cNvSpPr/>
                <p:nvPr/>
              </p:nvSpPr>
              <p:spPr>
                <a:xfrm>
                  <a:off x="6245900" y="3926475"/>
                  <a:ext cx="168450" cy="182675"/>
                </a:xfrm>
                <a:custGeom>
                  <a:avLst/>
                  <a:gdLst/>
                  <a:ahLst/>
                  <a:cxnLst/>
                  <a:rect l="l" t="t" r="r" b="b"/>
                  <a:pathLst>
                    <a:path w="6738" h="7307" extrusionOk="0">
                      <a:moveTo>
                        <a:pt x="3049" y="1"/>
                      </a:moveTo>
                      <a:cubicBezTo>
                        <a:pt x="3420" y="586"/>
                        <a:pt x="3617" y="1264"/>
                        <a:pt x="3617" y="1957"/>
                      </a:cubicBezTo>
                      <a:cubicBezTo>
                        <a:pt x="3617" y="3963"/>
                        <a:pt x="2001" y="5590"/>
                        <a:pt x="0" y="5610"/>
                      </a:cubicBezTo>
                      <a:cubicBezTo>
                        <a:pt x="668" y="6665"/>
                        <a:pt x="1831" y="7307"/>
                        <a:pt x="3081" y="7307"/>
                      </a:cubicBezTo>
                      <a:cubicBezTo>
                        <a:pt x="3082" y="7307"/>
                        <a:pt x="3084" y="7307"/>
                        <a:pt x="3085" y="7307"/>
                      </a:cubicBezTo>
                      <a:cubicBezTo>
                        <a:pt x="5103" y="7307"/>
                        <a:pt x="6738" y="5672"/>
                        <a:pt x="6738" y="3654"/>
                      </a:cubicBezTo>
                      <a:cubicBezTo>
                        <a:pt x="6738" y="1637"/>
                        <a:pt x="5103" y="1"/>
                        <a:pt x="30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324" name="Google Shape;2324;p41"/>
          <p:cNvGrpSpPr/>
          <p:nvPr/>
        </p:nvGrpSpPr>
        <p:grpSpPr>
          <a:xfrm>
            <a:off x="3657696" y="1799084"/>
            <a:ext cx="430829" cy="419730"/>
            <a:chOff x="6993893" y="739290"/>
            <a:chExt cx="653960" cy="637113"/>
          </a:xfrm>
        </p:grpSpPr>
        <p:grpSp>
          <p:nvGrpSpPr>
            <p:cNvPr id="2325" name="Google Shape;2325;p41"/>
            <p:cNvGrpSpPr/>
            <p:nvPr/>
          </p:nvGrpSpPr>
          <p:grpSpPr>
            <a:xfrm>
              <a:off x="6993893" y="739290"/>
              <a:ext cx="653960" cy="637113"/>
              <a:chOff x="5043800" y="3552850"/>
              <a:chExt cx="110700" cy="107850"/>
            </a:xfrm>
          </p:grpSpPr>
          <p:sp>
            <p:nvSpPr>
              <p:cNvPr id="2326" name="Google Shape;2326;p41"/>
              <p:cNvSpPr/>
              <p:nvPr/>
            </p:nvSpPr>
            <p:spPr>
              <a:xfrm>
                <a:off x="5043800" y="3552850"/>
                <a:ext cx="110700" cy="107850"/>
              </a:xfrm>
              <a:custGeom>
                <a:avLst/>
                <a:gdLst/>
                <a:ahLst/>
                <a:cxnLst/>
                <a:rect l="l" t="t" r="r" b="b"/>
                <a:pathLst>
                  <a:path w="4428" h="4314" extrusionOk="0">
                    <a:moveTo>
                      <a:pt x="1379" y="199"/>
                    </a:moveTo>
                    <a:cubicBezTo>
                      <a:pt x="1163" y="574"/>
                      <a:pt x="1057" y="1003"/>
                      <a:pt x="1074" y="1436"/>
                    </a:cubicBezTo>
                    <a:cubicBezTo>
                      <a:pt x="1093" y="1951"/>
                      <a:pt x="1288" y="2442"/>
                      <a:pt x="1626" y="2830"/>
                    </a:cubicBezTo>
                    <a:cubicBezTo>
                      <a:pt x="1960" y="3221"/>
                      <a:pt x="2419" y="3484"/>
                      <a:pt x="2925" y="3578"/>
                    </a:cubicBezTo>
                    <a:cubicBezTo>
                      <a:pt x="3064" y="3604"/>
                      <a:pt x="3204" y="3617"/>
                      <a:pt x="3344" y="3617"/>
                    </a:cubicBezTo>
                    <a:cubicBezTo>
                      <a:pt x="3634" y="3617"/>
                      <a:pt x="3922" y="3562"/>
                      <a:pt x="4193" y="3454"/>
                    </a:cubicBezTo>
                    <a:lnTo>
                      <a:pt x="4193" y="3454"/>
                    </a:lnTo>
                    <a:cubicBezTo>
                      <a:pt x="4124" y="3536"/>
                      <a:pt x="4049" y="3612"/>
                      <a:pt x="3969" y="3681"/>
                    </a:cubicBezTo>
                    <a:cubicBezTo>
                      <a:pt x="3557" y="4037"/>
                      <a:pt x="3051" y="4211"/>
                      <a:pt x="2547" y="4211"/>
                    </a:cubicBezTo>
                    <a:cubicBezTo>
                      <a:pt x="1937" y="4211"/>
                      <a:pt x="1330" y="3956"/>
                      <a:pt x="900" y="3458"/>
                    </a:cubicBezTo>
                    <a:cubicBezTo>
                      <a:pt x="115" y="2550"/>
                      <a:pt x="216" y="1173"/>
                      <a:pt x="1123" y="388"/>
                    </a:cubicBezTo>
                    <a:cubicBezTo>
                      <a:pt x="1204" y="319"/>
                      <a:pt x="1289" y="256"/>
                      <a:pt x="1379" y="199"/>
                    </a:cubicBezTo>
                    <a:close/>
                    <a:moveTo>
                      <a:pt x="1535" y="1"/>
                    </a:moveTo>
                    <a:cubicBezTo>
                      <a:pt x="1527" y="1"/>
                      <a:pt x="1519" y="3"/>
                      <a:pt x="1512" y="7"/>
                    </a:cubicBezTo>
                    <a:cubicBezTo>
                      <a:pt x="1348" y="90"/>
                      <a:pt x="1195" y="192"/>
                      <a:pt x="1056" y="311"/>
                    </a:cubicBezTo>
                    <a:cubicBezTo>
                      <a:pt x="105" y="1132"/>
                      <a:pt x="1" y="2574"/>
                      <a:pt x="822" y="3524"/>
                    </a:cubicBezTo>
                    <a:cubicBezTo>
                      <a:pt x="1216" y="3983"/>
                      <a:pt x="1777" y="4264"/>
                      <a:pt x="2381" y="4308"/>
                    </a:cubicBezTo>
                    <a:cubicBezTo>
                      <a:pt x="2437" y="4311"/>
                      <a:pt x="2494" y="4314"/>
                      <a:pt x="2549" y="4314"/>
                    </a:cubicBezTo>
                    <a:cubicBezTo>
                      <a:pt x="3096" y="4314"/>
                      <a:pt x="3624" y="4117"/>
                      <a:pt x="4036" y="3758"/>
                    </a:cubicBezTo>
                    <a:cubicBezTo>
                      <a:pt x="4174" y="3638"/>
                      <a:pt x="4297" y="3501"/>
                      <a:pt x="4402" y="3352"/>
                    </a:cubicBezTo>
                    <a:cubicBezTo>
                      <a:pt x="4427" y="3315"/>
                      <a:pt x="4398" y="3271"/>
                      <a:pt x="4361" y="3271"/>
                    </a:cubicBezTo>
                    <a:cubicBezTo>
                      <a:pt x="4353" y="3271"/>
                      <a:pt x="4345" y="3272"/>
                      <a:pt x="4338" y="3276"/>
                    </a:cubicBezTo>
                    <a:cubicBezTo>
                      <a:pt x="4028" y="3434"/>
                      <a:pt x="3688" y="3514"/>
                      <a:pt x="3345" y="3514"/>
                    </a:cubicBezTo>
                    <a:cubicBezTo>
                      <a:pt x="3212" y="3514"/>
                      <a:pt x="3077" y="3502"/>
                      <a:pt x="2944" y="3477"/>
                    </a:cubicBezTo>
                    <a:cubicBezTo>
                      <a:pt x="1950" y="3290"/>
                      <a:pt x="1217" y="2442"/>
                      <a:pt x="1176" y="1431"/>
                    </a:cubicBezTo>
                    <a:cubicBezTo>
                      <a:pt x="1158" y="950"/>
                      <a:pt x="1299" y="476"/>
                      <a:pt x="1576" y="83"/>
                    </a:cubicBezTo>
                    <a:cubicBezTo>
                      <a:pt x="1602" y="46"/>
                      <a:pt x="1572" y="1"/>
                      <a:pt x="1535" y="1"/>
                    </a:cubicBezTo>
                    <a:close/>
                  </a:path>
                </a:pathLst>
              </a:custGeom>
              <a:solidFill>
                <a:srgbClr val="000000"/>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41"/>
              <p:cNvSpPr/>
              <p:nvPr/>
            </p:nvSpPr>
            <p:spPr>
              <a:xfrm>
                <a:off x="5049325" y="3554150"/>
                <a:ext cx="103500" cy="105400"/>
              </a:xfrm>
              <a:custGeom>
                <a:avLst/>
                <a:gdLst/>
                <a:ahLst/>
                <a:cxnLst/>
                <a:rect l="l" t="t" r="r" b="b"/>
                <a:pathLst>
                  <a:path w="4140" h="4216" extrusionOk="0">
                    <a:moveTo>
                      <a:pt x="1313" y="0"/>
                    </a:moveTo>
                    <a:lnTo>
                      <a:pt x="1313" y="0"/>
                    </a:lnTo>
                    <a:cubicBezTo>
                      <a:pt x="702" y="309"/>
                      <a:pt x="266" y="884"/>
                      <a:pt x="133" y="1557"/>
                    </a:cubicBezTo>
                    <a:cubicBezTo>
                      <a:pt x="1" y="2229"/>
                      <a:pt x="185" y="2926"/>
                      <a:pt x="633" y="3444"/>
                    </a:cubicBezTo>
                    <a:cubicBezTo>
                      <a:pt x="1057" y="3936"/>
                      <a:pt x="1673" y="4215"/>
                      <a:pt x="2319" y="4215"/>
                    </a:cubicBezTo>
                    <a:cubicBezTo>
                      <a:pt x="2356" y="4215"/>
                      <a:pt x="2392" y="4214"/>
                      <a:pt x="2429" y="4212"/>
                    </a:cubicBezTo>
                    <a:cubicBezTo>
                      <a:pt x="3114" y="4179"/>
                      <a:pt x="3745" y="3831"/>
                      <a:pt x="4139" y="3270"/>
                    </a:cubicBezTo>
                    <a:lnTo>
                      <a:pt x="4139" y="3270"/>
                    </a:lnTo>
                    <a:cubicBezTo>
                      <a:pt x="3820" y="3433"/>
                      <a:pt x="3473" y="3514"/>
                      <a:pt x="3126" y="3514"/>
                    </a:cubicBezTo>
                    <a:cubicBezTo>
                      <a:pt x="2503" y="3514"/>
                      <a:pt x="1883" y="3254"/>
                      <a:pt x="1443" y="2745"/>
                    </a:cubicBezTo>
                    <a:cubicBezTo>
                      <a:pt x="759" y="1953"/>
                      <a:pt x="734" y="818"/>
                      <a:pt x="1313" y="0"/>
                    </a:cubicBezTo>
                    <a:close/>
                  </a:path>
                </a:pathLst>
              </a:custGeom>
              <a:solidFill>
                <a:schemeClr val="accent4"/>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8" name="Google Shape;2328;p41"/>
            <p:cNvGrpSpPr/>
            <p:nvPr/>
          </p:nvGrpSpPr>
          <p:grpSpPr>
            <a:xfrm>
              <a:off x="6993893" y="739290"/>
              <a:ext cx="653960" cy="637113"/>
              <a:chOff x="5043800" y="3552850"/>
              <a:chExt cx="110700" cy="107850"/>
            </a:xfrm>
          </p:grpSpPr>
          <p:sp>
            <p:nvSpPr>
              <p:cNvPr id="2329" name="Google Shape;2329;p41"/>
              <p:cNvSpPr/>
              <p:nvPr/>
            </p:nvSpPr>
            <p:spPr>
              <a:xfrm>
                <a:off x="5043800" y="3552850"/>
                <a:ext cx="110700" cy="107850"/>
              </a:xfrm>
              <a:custGeom>
                <a:avLst/>
                <a:gdLst/>
                <a:ahLst/>
                <a:cxnLst/>
                <a:rect l="l" t="t" r="r" b="b"/>
                <a:pathLst>
                  <a:path w="4428" h="4314" extrusionOk="0">
                    <a:moveTo>
                      <a:pt x="1379" y="199"/>
                    </a:moveTo>
                    <a:cubicBezTo>
                      <a:pt x="1163" y="574"/>
                      <a:pt x="1057" y="1003"/>
                      <a:pt x="1074" y="1436"/>
                    </a:cubicBezTo>
                    <a:cubicBezTo>
                      <a:pt x="1093" y="1951"/>
                      <a:pt x="1288" y="2442"/>
                      <a:pt x="1626" y="2830"/>
                    </a:cubicBezTo>
                    <a:cubicBezTo>
                      <a:pt x="1960" y="3221"/>
                      <a:pt x="2419" y="3484"/>
                      <a:pt x="2925" y="3578"/>
                    </a:cubicBezTo>
                    <a:cubicBezTo>
                      <a:pt x="3064" y="3604"/>
                      <a:pt x="3204" y="3617"/>
                      <a:pt x="3344" y="3617"/>
                    </a:cubicBezTo>
                    <a:cubicBezTo>
                      <a:pt x="3634" y="3617"/>
                      <a:pt x="3922" y="3562"/>
                      <a:pt x="4193" y="3454"/>
                    </a:cubicBezTo>
                    <a:lnTo>
                      <a:pt x="4193" y="3454"/>
                    </a:lnTo>
                    <a:cubicBezTo>
                      <a:pt x="4124" y="3536"/>
                      <a:pt x="4049" y="3612"/>
                      <a:pt x="3969" y="3681"/>
                    </a:cubicBezTo>
                    <a:cubicBezTo>
                      <a:pt x="3557" y="4037"/>
                      <a:pt x="3051" y="4211"/>
                      <a:pt x="2547" y="4211"/>
                    </a:cubicBezTo>
                    <a:cubicBezTo>
                      <a:pt x="1937" y="4211"/>
                      <a:pt x="1330" y="3956"/>
                      <a:pt x="900" y="3458"/>
                    </a:cubicBezTo>
                    <a:cubicBezTo>
                      <a:pt x="115" y="2550"/>
                      <a:pt x="216" y="1173"/>
                      <a:pt x="1123" y="388"/>
                    </a:cubicBezTo>
                    <a:cubicBezTo>
                      <a:pt x="1204" y="319"/>
                      <a:pt x="1289" y="256"/>
                      <a:pt x="1379" y="199"/>
                    </a:cubicBezTo>
                    <a:close/>
                    <a:moveTo>
                      <a:pt x="1535" y="1"/>
                    </a:moveTo>
                    <a:cubicBezTo>
                      <a:pt x="1527" y="1"/>
                      <a:pt x="1519" y="3"/>
                      <a:pt x="1512" y="7"/>
                    </a:cubicBezTo>
                    <a:cubicBezTo>
                      <a:pt x="1348" y="90"/>
                      <a:pt x="1195" y="192"/>
                      <a:pt x="1056" y="311"/>
                    </a:cubicBezTo>
                    <a:cubicBezTo>
                      <a:pt x="105" y="1132"/>
                      <a:pt x="1" y="2574"/>
                      <a:pt x="822" y="3524"/>
                    </a:cubicBezTo>
                    <a:cubicBezTo>
                      <a:pt x="1216" y="3983"/>
                      <a:pt x="1777" y="4264"/>
                      <a:pt x="2381" y="4308"/>
                    </a:cubicBezTo>
                    <a:cubicBezTo>
                      <a:pt x="2437" y="4311"/>
                      <a:pt x="2494" y="4314"/>
                      <a:pt x="2549" y="4314"/>
                    </a:cubicBezTo>
                    <a:cubicBezTo>
                      <a:pt x="3096" y="4314"/>
                      <a:pt x="3624" y="4117"/>
                      <a:pt x="4036" y="3758"/>
                    </a:cubicBezTo>
                    <a:cubicBezTo>
                      <a:pt x="4174" y="3638"/>
                      <a:pt x="4297" y="3501"/>
                      <a:pt x="4402" y="3352"/>
                    </a:cubicBezTo>
                    <a:cubicBezTo>
                      <a:pt x="4427" y="3315"/>
                      <a:pt x="4398" y="3271"/>
                      <a:pt x="4361" y="3271"/>
                    </a:cubicBezTo>
                    <a:cubicBezTo>
                      <a:pt x="4353" y="3271"/>
                      <a:pt x="4345" y="3272"/>
                      <a:pt x="4338" y="3276"/>
                    </a:cubicBezTo>
                    <a:cubicBezTo>
                      <a:pt x="4028" y="3434"/>
                      <a:pt x="3688" y="3514"/>
                      <a:pt x="3345" y="3514"/>
                    </a:cubicBezTo>
                    <a:cubicBezTo>
                      <a:pt x="3212" y="3514"/>
                      <a:pt x="3077" y="3502"/>
                      <a:pt x="2944" y="3477"/>
                    </a:cubicBezTo>
                    <a:cubicBezTo>
                      <a:pt x="1950" y="3290"/>
                      <a:pt x="1217" y="2442"/>
                      <a:pt x="1176" y="1431"/>
                    </a:cubicBezTo>
                    <a:cubicBezTo>
                      <a:pt x="1158" y="950"/>
                      <a:pt x="1299" y="476"/>
                      <a:pt x="1576" y="83"/>
                    </a:cubicBezTo>
                    <a:cubicBezTo>
                      <a:pt x="1602" y="46"/>
                      <a:pt x="1572" y="1"/>
                      <a:pt x="15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41"/>
              <p:cNvSpPr/>
              <p:nvPr/>
            </p:nvSpPr>
            <p:spPr>
              <a:xfrm>
                <a:off x="5049325" y="3554150"/>
                <a:ext cx="103500" cy="105400"/>
              </a:xfrm>
              <a:custGeom>
                <a:avLst/>
                <a:gdLst/>
                <a:ahLst/>
                <a:cxnLst/>
                <a:rect l="l" t="t" r="r" b="b"/>
                <a:pathLst>
                  <a:path w="4140" h="4216" extrusionOk="0">
                    <a:moveTo>
                      <a:pt x="1313" y="0"/>
                    </a:moveTo>
                    <a:lnTo>
                      <a:pt x="1313" y="0"/>
                    </a:lnTo>
                    <a:cubicBezTo>
                      <a:pt x="702" y="309"/>
                      <a:pt x="266" y="884"/>
                      <a:pt x="133" y="1557"/>
                    </a:cubicBezTo>
                    <a:cubicBezTo>
                      <a:pt x="1" y="2229"/>
                      <a:pt x="185" y="2926"/>
                      <a:pt x="633" y="3444"/>
                    </a:cubicBezTo>
                    <a:cubicBezTo>
                      <a:pt x="1057" y="3936"/>
                      <a:pt x="1673" y="4215"/>
                      <a:pt x="2319" y="4215"/>
                    </a:cubicBezTo>
                    <a:cubicBezTo>
                      <a:pt x="2356" y="4215"/>
                      <a:pt x="2392" y="4214"/>
                      <a:pt x="2429" y="4212"/>
                    </a:cubicBezTo>
                    <a:cubicBezTo>
                      <a:pt x="3114" y="4179"/>
                      <a:pt x="3745" y="3831"/>
                      <a:pt x="4139" y="3270"/>
                    </a:cubicBezTo>
                    <a:lnTo>
                      <a:pt x="4139" y="3270"/>
                    </a:lnTo>
                    <a:cubicBezTo>
                      <a:pt x="3820" y="3433"/>
                      <a:pt x="3473" y="3514"/>
                      <a:pt x="3126" y="3514"/>
                    </a:cubicBezTo>
                    <a:cubicBezTo>
                      <a:pt x="2503" y="3514"/>
                      <a:pt x="1883" y="3254"/>
                      <a:pt x="1443" y="2745"/>
                    </a:cubicBezTo>
                    <a:cubicBezTo>
                      <a:pt x="759" y="1953"/>
                      <a:pt x="734" y="818"/>
                      <a:pt x="13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31" name="Google Shape;2331;p41"/>
          <p:cNvGrpSpPr/>
          <p:nvPr/>
        </p:nvGrpSpPr>
        <p:grpSpPr>
          <a:xfrm>
            <a:off x="5273137" y="2571738"/>
            <a:ext cx="248513" cy="246753"/>
            <a:chOff x="3461369" y="1048756"/>
            <a:chExt cx="253611" cy="251814"/>
          </a:xfrm>
        </p:grpSpPr>
        <p:grpSp>
          <p:nvGrpSpPr>
            <p:cNvPr id="2332" name="Google Shape;2332;p41"/>
            <p:cNvGrpSpPr/>
            <p:nvPr/>
          </p:nvGrpSpPr>
          <p:grpSpPr>
            <a:xfrm>
              <a:off x="3461369" y="1048756"/>
              <a:ext cx="253611" cy="251814"/>
              <a:chOff x="5014450" y="3083725"/>
              <a:chExt cx="109400" cy="108625"/>
            </a:xfrm>
          </p:grpSpPr>
          <p:sp>
            <p:nvSpPr>
              <p:cNvPr id="2333" name="Google Shape;2333;p41"/>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rgbClr val="FFFFFF"/>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41"/>
              <p:cNvSpPr/>
              <p:nvPr/>
            </p:nvSpPr>
            <p:spPr>
              <a:xfrm>
                <a:off x="5014450" y="3083725"/>
                <a:ext cx="109400" cy="108625"/>
              </a:xfrm>
              <a:custGeom>
                <a:avLst/>
                <a:gdLst/>
                <a:ahLst/>
                <a:cxnLst/>
                <a:rect l="l" t="t" r="r" b="b"/>
                <a:pathLst>
                  <a:path w="4376" h="4345" extrusionOk="0">
                    <a:moveTo>
                      <a:pt x="2324" y="231"/>
                    </a:moveTo>
                    <a:lnTo>
                      <a:pt x="2619" y="1312"/>
                    </a:lnTo>
                    <a:cubicBezTo>
                      <a:pt x="2686" y="1559"/>
                      <a:pt x="2862" y="1760"/>
                      <a:pt x="3098" y="1858"/>
                    </a:cubicBezTo>
                    <a:lnTo>
                      <a:pt x="4136" y="2295"/>
                    </a:lnTo>
                    <a:lnTo>
                      <a:pt x="3068" y="2517"/>
                    </a:lnTo>
                    <a:cubicBezTo>
                      <a:pt x="2765" y="2580"/>
                      <a:pt x="2516" y="2798"/>
                      <a:pt x="2414" y="3090"/>
                    </a:cubicBezTo>
                    <a:lnTo>
                      <a:pt x="2056" y="4118"/>
                    </a:lnTo>
                    <a:lnTo>
                      <a:pt x="1790" y="3096"/>
                    </a:lnTo>
                    <a:cubicBezTo>
                      <a:pt x="1712" y="2803"/>
                      <a:pt x="1502" y="2562"/>
                      <a:pt x="1221" y="2447"/>
                    </a:cubicBezTo>
                    <a:lnTo>
                      <a:pt x="250" y="2051"/>
                    </a:lnTo>
                    <a:lnTo>
                      <a:pt x="1289" y="1863"/>
                    </a:lnTo>
                    <a:cubicBezTo>
                      <a:pt x="1623" y="1803"/>
                      <a:pt x="1896" y="1563"/>
                      <a:pt x="1999" y="1240"/>
                    </a:cubicBezTo>
                    <a:lnTo>
                      <a:pt x="2324" y="231"/>
                    </a:lnTo>
                    <a:close/>
                    <a:moveTo>
                      <a:pt x="2329" y="1"/>
                    </a:moveTo>
                    <a:cubicBezTo>
                      <a:pt x="2307" y="1"/>
                      <a:pt x="2286" y="15"/>
                      <a:pt x="2279" y="37"/>
                    </a:cubicBezTo>
                    <a:lnTo>
                      <a:pt x="1902" y="1209"/>
                    </a:lnTo>
                    <a:cubicBezTo>
                      <a:pt x="1809" y="1496"/>
                      <a:pt x="1566" y="1709"/>
                      <a:pt x="1271" y="1762"/>
                    </a:cubicBezTo>
                    <a:lnTo>
                      <a:pt x="59" y="1983"/>
                    </a:lnTo>
                    <a:cubicBezTo>
                      <a:pt x="7" y="1991"/>
                      <a:pt x="0" y="2061"/>
                      <a:pt x="48" y="2080"/>
                    </a:cubicBezTo>
                    <a:lnTo>
                      <a:pt x="1183" y="2542"/>
                    </a:lnTo>
                    <a:cubicBezTo>
                      <a:pt x="1433" y="2645"/>
                      <a:pt x="1622" y="2859"/>
                      <a:pt x="1690" y="3121"/>
                    </a:cubicBezTo>
                    <a:lnTo>
                      <a:pt x="1999" y="4306"/>
                    </a:lnTo>
                    <a:cubicBezTo>
                      <a:pt x="2005" y="4328"/>
                      <a:pt x="2024" y="4344"/>
                      <a:pt x="2047" y="4345"/>
                    </a:cubicBezTo>
                    <a:lnTo>
                      <a:pt x="2048" y="4345"/>
                    </a:lnTo>
                    <a:cubicBezTo>
                      <a:pt x="2070" y="4345"/>
                      <a:pt x="2089" y="4332"/>
                      <a:pt x="2097" y="4311"/>
                    </a:cubicBezTo>
                    <a:lnTo>
                      <a:pt x="2510" y="3125"/>
                    </a:lnTo>
                    <a:cubicBezTo>
                      <a:pt x="2601" y="2866"/>
                      <a:pt x="2820" y="2674"/>
                      <a:pt x="3088" y="2618"/>
                    </a:cubicBezTo>
                    <a:lnTo>
                      <a:pt x="4319" y="2364"/>
                    </a:lnTo>
                    <a:cubicBezTo>
                      <a:pt x="4368" y="2353"/>
                      <a:pt x="4376" y="2286"/>
                      <a:pt x="4329" y="2265"/>
                    </a:cubicBezTo>
                    <a:lnTo>
                      <a:pt x="3138" y="1764"/>
                    </a:lnTo>
                    <a:cubicBezTo>
                      <a:pt x="2931" y="1679"/>
                      <a:pt x="2777" y="1502"/>
                      <a:pt x="2718" y="1286"/>
                    </a:cubicBezTo>
                    <a:lnTo>
                      <a:pt x="2378" y="39"/>
                    </a:lnTo>
                    <a:cubicBezTo>
                      <a:pt x="2372" y="18"/>
                      <a:pt x="2351" y="2"/>
                      <a:pt x="2329" y="1"/>
                    </a:cubicBezTo>
                    <a:close/>
                  </a:path>
                </a:pathLst>
              </a:custGeom>
              <a:solidFill>
                <a:srgbClr val="000000"/>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41"/>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chemeClr val="lt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6" name="Google Shape;2336;p41"/>
            <p:cNvGrpSpPr/>
            <p:nvPr/>
          </p:nvGrpSpPr>
          <p:grpSpPr>
            <a:xfrm>
              <a:off x="3461369" y="1048756"/>
              <a:ext cx="253611" cy="251814"/>
              <a:chOff x="5014450" y="3083725"/>
              <a:chExt cx="109400" cy="108625"/>
            </a:xfrm>
          </p:grpSpPr>
          <p:sp>
            <p:nvSpPr>
              <p:cNvPr id="2337" name="Google Shape;2337;p41"/>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41"/>
              <p:cNvSpPr/>
              <p:nvPr/>
            </p:nvSpPr>
            <p:spPr>
              <a:xfrm>
                <a:off x="5014450" y="3083725"/>
                <a:ext cx="109400" cy="108625"/>
              </a:xfrm>
              <a:custGeom>
                <a:avLst/>
                <a:gdLst/>
                <a:ahLst/>
                <a:cxnLst/>
                <a:rect l="l" t="t" r="r" b="b"/>
                <a:pathLst>
                  <a:path w="4376" h="4345" extrusionOk="0">
                    <a:moveTo>
                      <a:pt x="2324" y="231"/>
                    </a:moveTo>
                    <a:lnTo>
                      <a:pt x="2619" y="1312"/>
                    </a:lnTo>
                    <a:cubicBezTo>
                      <a:pt x="2686" y="1559"/>
                      <a:pt x="2862" y="1760"/>
                      <a:pt x="3098" y="1858"/>
                    </a:cubicBezTo>
                    <a:lnTo>
                      <a:pt x="4136" y="2295"/>
                    </a:lnTo>
                    <a:lnTo>
                      <a:pt x="3068" y="2517"/>
                    </a:lnTo>
                    <a:cubicBezTo>
                      <a:pt x="2765" y="2580"/>
                      <a:pt x="2516" y="2798"/>
                      <a:pt x="2414" y="3090"/>
                    </a:cubicBezTo>
                    <a:lnTo>
                      <a:pt x="2056" y="4118"/>
                    </a:lnTo>
                    <a:lnTo>
                      <a:pt x="1790" y="3096"/>
                    </a:lnTo>
                    <a:cubicBezTo>
                      <a:pt x="1712" y="2803"/>
                      <a:pt x="1502" y="2562"/>
                      <a:pt x="1221" y="2447"/>
                    </a:cubicBezTo>
                    <a:lnTo>
                      <a:pt x="250" y="2051"/>
                    </a:lnTo>
                    <a:lnTo>
                      <a:pt x="1289" y="1863"/>
                    </a:lnTo>
                    <a:cubicBezTo>
                      <a:pt x="1623" y="1803"/>
                      <a:pt x="1896" y="1563"/>
                      <a:pt x="1999" y="1240"/>
                    </a:cubicBezTo>
                    <a:lnTo>
                      <a:pt x="2324" y="231"/>
                    </a:lnTo>
                    <a:close/>
                    <a:moveTo>
                      <a:pt x="2329" y="1"/>
                    </a:moveTo>
                    <a:cubicBezTo>
                      <a:pt x="2307" y="1"/>
                      <a:pt x="2286" y="15"/>
                      <a:pt x="2279" y="37"/>
                    </a:cubicBezTo>
                    <a:lnTo>
                      <a:pt x="1902" y="1209"/>
                    </a:lnTo>
                    <a:cubicBezTo>
                      <a:pt x="1809" y="1496"/>
                      <a:pt x="1566" y="1709"/>
                      <a:pt x="1271" y="1762"/>
                    </a:cubicBezTo>
                    <a:lnTo>
                      <a:pt x="59" y="1983"/>
                    </a:lnTo>
                    <a:cubicBezTo>
                      <a:pt x="7" y="1991"/>
                      <a:pt x="0" y="2061"/>
                      <a:pt x="48" y="2080"/>
                    </a:cubicBezTo>
                    <a:lnTo>
                      <a:pt x="1183" y="2542"/>
                    </a:lnTo>
                    <a:cubicBezTo>
                      <a:pt x="1433" y="2645"/>
                      <a:pt x="1622" y="2859"/>
                      <a:pt x="1690" y="3121"/>
                    </a:cubicBezTo>
                    <a:lnTo>
                      <a:pt x="1999" y="4306"/>
                    </a:lnTo>
                    <a:cubicBezTo>
                      <a:pt x="2005" y="4328"/>
                      <a:pt x="2024" y="4344"/>
                      <a:pt x="2047" y="4345"/>
                    </a:cubicBezTo>
                    <a:lnTo>
                      <a:pt x="2048" y="4345"/>
                    </a:lnTo>
                    <a:cubicBezTo>
                      <a:pt x="2070" y="4345"/>
                      <a:pt x="2089" y="4332"/>
                      <a:pt x="2097" y="4311"/>
                    </a:cubicBezTo>
                    <a:lnTo>
                      <a:pt x="2510" y="3125"/>
                    </a:lnTo>
                    <a:cubicBezTo>
                      <a:pt x="2601" y="2866"/>
                      <a:pt x="2820" y="2674"/>
                      <a:pt x="3088" y="2618"/>
                    </a:cubicBezTo>
                    <a:lnTo>
                      <a:pt x="4319" y="2364"/>
                    </a:lnTo>
                    <a:cubicBezTo>
                      <a:pt x="4368" y="2353"/>
                      <a:pt x="4376" y="2286"/>
                      <a:pt x="4329" y="2265"/>
                    </a:cubicBezTo>
                    <a:lnTo>
                      <a:pt x="3138" y="1764"/>
                    </a:lnTo>
                    <a:cubicBezTo>
                      <a:pt x="2931" y="1679"/>
                      <a:pt x="2777" y="1502"/>
                      <a:pt x="2718" y="1286"/>
                    </a:cubicBezTo>
                    <a:lnTo>
                      <a:pt x="2378" y="39"/>
                    </a:lnTo>
                    <a:cubicBezTo>
                      <a:pt x="2372" y="18"/>
                      <a:pt x="2351" y="2"/>
                      <a:pt x="23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41"/>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40" name="Google Shape;2340;p41"/>
          <p:cNvGrpSpPr/>
          <p:nvPr/>
        </p:nvGrpSpPr>
        <p:grpSpPr>
          <a:xfrm>
            <a:off x="3529637" y="3112313"/>
            <a:ext cx="248513" cy="246753"/>
            <a:chOff x="3461369" y="1048756"/>
            <a:chExt cx="253611" cy="251814"/>
          </a:xfrm>
        </p:grpSpPr>
        <p:grpSp>
          <p:nvGrpSpPr>
            <p:cNvPr id="2341" name="Google Shape;2341;p41"/>
            <p:cNvGrpSpPr/>
            <p:nvPr/>
          </p:nvGrpSpPr>
          <p:grpSpPr>
            <a:xfrm>
              <a:off x="3461369" y="1048756"/>
              <a:ext cx="253611" cy="251814"/>
              <a:chOff x="5014450" y="3083725"/>
              <a:chExt cx="109400" cy="108625"/>
            </a:xfrm>
          </p:grpSpPr>
          <p:sp>
            <p:nvSpPr>
              <p:cNvPr id="2342" name="Google Shape;2342;p41"/>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rgbClr val="FFFFFF"/>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41"/>
              <p:cNvSpPr/>
              <p:nvPr/>
            </p:nvSpPr>
            <p:spPr>
              <a:xfrm>
                <a:off x="5014450" y="3083725"/>
                <a:ext cx="109400" cy="108625"/>
              </a:xfrm>
              <a:custGeom>
                <a:avLst/>
                <a:gdLst/>
                <a:ahLst/>
                <a:cxnLst/>
                <a:rect l="l" t="t" r="r" b="b"/>
                <a:pathLst>
                  <a:path w="4376" h="4345" extrusionOk="0">
                    <a:moveTo>
                      <a:pt x="2324" y="231"/>
                    </a:moveTo>
                    <a:lnTo>
                      <a:pt x="2619" y="1312"/>
                    </a:lnTo>
                    <a:cubicBezTo>
                      <a:pt x="2686" y="1559"/>
                      <a:pt x="2862" y="1760"/>
                      <a:pt x="3098" y="1858"/>
                    </a:cubicBezTo>
                    <a:lnTo>
                      <a:pt x="4136" y="2295"/>
                    </a:lnTo>
                    <a:lnTo>
                      <a:pt x="3068" y="2517"/>
                    </a:lnTo>
                    <a:cubicBezTo>
                      <a:pt x="2765" y="2580"/>
                      <a:pt x="2516" y="2798"/>
                      <a:pt x="2414" y="3090"/>
                    </a:cubicBezTo>
                    <a:lnTo>
                      <a:pt x="2056" y="4118"/>
                    </a:lnTo>
                    <a:lnTo>
                      <a:pt x="1790" y="3096"/>
                    </a:lnTo>
                    <a:cubicBezTo>
                      <a:pt x="1712" y="2803"/>
                      <a:pt x="1502" y="2562"/>
                      <a:pt x="1221" y="2447"/>
                    </a:cubicBezTo>
                    <a:lnTo>
                      <a:pt x="250" y="2051"/>
                    </a:lnTo>
                    <a:lnTo>
                      <a:pt x="1289" y="1863"/>
                    </a:lnTo>
                    <a:cubicBezTo>
                      <a:pt x="1623" y="1803"/>
                      <a:pt x="1896" y="1563"/>
                      <a:pt x="1999" y="1240"/>
                    </a:cubicBezTo>
                    <a:lnTo>
                      <a:pt x="2324" y="231"/>
                    </a:lnTo>
                    <a:close/>
                    <a:moveTo>
                      <a:pt x="2329" y="1"/>
                    </a:moveTo>
                    <a:cubicBezTo>
                      <a:pt x="2307" y="1"/>
                      <a:pt x="2286" y="15"/>
                      <a:pt x="2279" y="37"/>
                    </a:cubicBezTo>
                    <a:lnTo>
                      <a:pt x="1902" y="1209"/>
                    </a:lnTo>
                    <a:cubicBezTo>
                      <a:pt x="1809" y="1496"/>
                      <a:pt x="1566" y="1709"/>
                      <a:pt x="1271" y="1762"/>
                    </a:cubicBezTo>
                    <a:lnTo>
                      <a:pt x="59" y="1983"/>
                    </a:lnTo>
                    <a:cubicBezTo>
                      <a:pt x="7" y="1991"/>
                      <a:pt x="0" y="2061"/>
                      <a:pt x="48" y="2080"/>
                    </a:cubicBezTo>
                    <a:lnTo>
                      <a:pt x="1183" y="2542"/>
                    </a:lnTo>
                    <a:cubicBezTo>
                      <a:pt x="1433" y="2645"/>
                      <a:pt x="1622" y="2859"/>
                      <a:pt x="1690" y="3121"/>
                    </a:cubicBezTo>
                    <a:lnTo>
                      <a:pt x="1999" y="4306"/>
                    </a:lnTo>
                    <a:cubicBezTo>
                      <a:pt x="2005" y="4328"/>
                      <a:pt x="2024" y="4344"/>
                      <a:pt x="2047" y="4345"/>
                    </a:cubicBezTo>
                    <a:lnTo>
                      <a:pt x="2048" y="4345"/>
                    </a:lnTo>
                    <a:cubicBezTo>
                      <a:pt x="2070" y="4345"/>
                      <a:pt x="2089" y="4332"/>
                      <a:pt x="2097" y="4311"/>
                    </a:cubicBezTo>
                    <a:lnTo>
                      <a:pt x="2510" y="3125"/>
                    </a:lnTo>
                    <a:cubicBezTo>
                      <a:pt x="2601" y="2866"/>
                      <a:pt x="2820" y="2674"/>
                      <a:pt x="3088" y="2618"/>
                    </a:cubicBezTo>
                    <a:lnTo>
                      <a:pt x="4319" y="2364"/>
                    </a:lnTo>
                    <a:cubicBezTo>
                      <a:pt x="4368" y="2353"/>
                      <a:pt x="4376" y="2286"/>
                      <a:pt x="4329" y="2265"/>
                    </a:cubicBezTo>
                    <a:lnTo>
                      <a:pt x="3138" y="1764"/>
                    </a:lnTo>
                    <a:cubicBezTo>
                      <a:pt x="2931" y="1679"/>
                      <a:pt x="2777" y="1502"/>
                      <a:pt x="2718" y="1286"/>
                    </a:cubicBezTo>
                    <a:lnTo>
                      <a:pt x="2378" y="39"/>
                    </a:lnTo>
                    <a:cubicBezTo>
                      <a:pt x="2372" y="18"/>
                      <a:pt x="2351" y="2"/>
                      <a:pt x="2329" y="1"/>
                    </a:cubicBezTo>
                    <a:close/>
                  </a:path>
                </a:pathLst>
              </a:custGeom>
              <a:solidFill>
                <a:srgbClr val="000000"/>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41"/>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chemeClr val="lt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5" name="Google Shape;2345;p41"/>
            <p:cNvGrpSpPr/>
            <p:nvPr/>
          </p:nvGrpSpPr>
          <p:grpSpPr>
            <a:xfrm>
              <a:off x="3461369" y="1048756"/>
              <a:ext cx="253611" cy="251814"/>
              <a:chOff x="5014450" y="3083725"/>
              <a:chExt cx="109400" cy="108625"/>
            </a:xfrm>
          </p:grpSpPr>
          <p:sp>
            <p:nvSpPr>
              <p:cNvPr id="2346" name="Google Shape;2346;p41"/>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41"/>
              <p:cNvSpPr/>
              <p:nvPr/>
            </p:nvSpPr>
            <p:spPr>
              <a:xfrm>
                <a:off x="5014450" y="3083725"/>
                <a:ext cx="109400" cy="108625"/>
              </a:xfrm>
              <a:custGeom>
                <a:avLst/>
                <a:gdLst/>
                <a:ahLst/>
                <a:cxnLst/>
                <a:rect l="l" t="t" r="r" b="b"/>
                <a:pathLst>
                  <a:path w="4376" h="4345" extrusionOk="0">
                    <a:moveTo>
                      <a:pt x="2324" y="231"/>
                    </a:moveTo>
                    <a:lnTo>
                      <a:pt x="2619" y="1312"/>
                    </a:lnTo>
                    <a:cubicBezTo>
                      <a:pt x="2686" y="1559"/>
                      <a:pt x="2862" y="1760"/>
                      <a:pt x="3098" y="1858"/>
                    </a:cubicBezTo>
                    <a:lnTo>
                      <a:pt x="4136" y="2295"/>
                    </a:lnTo>
                    <a:lnTo>
                      <a:pt x="3068" y="2517"/>
                    </a:lnTo>
                    <a:cubicBezTo>
                      <a:pt x="2765" y="2580"/>
                      <a:pt x="2516" y="2798"/>
                      <a:pt x="2414" y="3090"/>
                    </a:cubicBezTo>
                    <a:lnTo>
                      <a:pt x="2056" y="4118"/>
                    </a:lnTo>
                    <a:lnTo>
                      <a:pt x="1790" y="3096"/>
                    </a:lnTo>
                    <a:cubicBezTo>
                      <a:pt x="1712" y="2803"/>
                      <a:pt x="1502" y="2562"/>
                      <a:pt x="1221" y="2447"/>
                    </a:cubicBezTo>
                    <a:lnTo>
                      <a:pt x="250" y="2051"/>
                    </a:lnTo>
                    <a:lnTo>
                      <a:pt x="1289" y="1863"/>
                    </a:lnTo>
                    <a:cubicBezTo>
                      <a:pt x="1623" y="1803"/>
                      <a:pt x="1896" y="1563"/>
                      <a:pt x="1999" y="1240"/>
                    </a:cubicBezTo>
                    <a:lnTo>
                      <a:pt x="2324" y="231"/>
                    </a:lnTo>
                    <a:close/>
                    <a:moveTo>
                      <a:pt x="2329" y="1"/>
                    </a:moveTo>
                    <a:cubicBezTo>
                      <a:pt x="2307" y="1"/>
                      <a:pt x="2286" y="15"/>
                      <a:pt x="2279" y="37"/>
                    </a:cubicBezTo>
                    <a:lnTo>
                      <a:pt x="1902" y="1209"/>
                    </a:lnTo>
                    <a:cubicBezTo>
                      <a:pt x="1809" y="1496"/>
                      <a:pt x="1566" y="1709"/>
                      <a:pt x="1271" y="1762"/>
                    </a:cubicBezTo>
                    <a:lnTo>
                      <a:pt x="59" y="1983"/>
                    </a:lnTo>
                    <a:cubicBezTo>
                      <a:pt x="7" y="1991"/>
                      <a:pt x="0" y="2061"/>
                      <a:pt x="48" y="2080"/>
                    </a:cubicBezTo>
                    <a:lnTo>
                      <a:pt x="1183" y="2542"/>
                    </a:lnTo>
                    <a:cubicBezTo>
                      <a:pt x="1433" y="2645"/>
                      <a:pt x="1622" y="2859"/>
                      <a:pt x="1690" y="3121"/>
                    </a:cubicBezTo>
                    <a:lnTo>
                      <a:pt x="1999" y="4306"/>
                    </a:lnTo>
                    <a:cubicBezTo>
                      <a:pt x="2005" y="4328"/>
                      <a:pt x="2024" y="4344"/>
                      <a:pt x="2047" y="4345"/>
                    </a:cubicBezTo>
                    <a:lnTo>
                      <a:pt x="2048" y="4345"/>
                    </a:lnTo>
                    <a:cubicBezTo>
                      <a:pt x="2070" y="4345"/>
                      <a:pt x="2089" y="4332"/>
                      <a:pt x="2097" y="4311"/>
                    </a:cubicBezTo>
                    <a:lnTo>
                      <a:pt x="2510" y="3125"/>
                    </a:lnTo>
                    <a:cubicBezTo>
                      <a:pt x="2601" y="2866"/>
                      <a:pt x="2820" y="2674"/>
                      <a:pt x="3088" y="2618"/>
                    </a:cubicBezTo>
                    <a:lnTo>
                      <a:pt x="4319" y="2364"/>
                    </a:lnTo>
                    <a:cubicBezTo>
                      <a:pt x="4368" y="2353"/>
                      <a:pt x="4376" y="2286"/>
                      <a:pt x="4329" y="2265"/>
                    </a:cubicBezTo>
                    <a:lnTo>
                      <a:pt x="3138" y="1764"/>
                    </a:lnTo>
                    <a:cubicBezTo>
                      <a:pt x="2931" y="1679"/>
                      <a:pt x="2777" y="1502"/>
                      <a:pt x="2718" y="1286"/>
                    </a:cubicBezTo>
                    <a:lnTo>
                      <a:pt x="2378" y="39"/>
                    </a:lnTo>
                    <a:cubicBezTo>
                      <a:pt x="2372" y="18"/>
                      <a:pt x="2351" y="2"/>
                      <a:pt x="23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41"/>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Slide Number Placeholder 1">
            <a:extLst>
              <a:ext uri="{FF2B5EF4-FFF2-40B4-BE49-F238E27FC236}">
                <a16:creationId xmlns:a16="http://schemas.microsoft.com/office/drawing/2014/main" id="{DBC52B4D-96F3-CF8E-7544-B6229B22A180}"/>
              </a:ext>
            </a:extLst>
          </p:cNvPr>
          <p:cNvSpPr txBox="1">
            <a:spLocks/>
          </p:cNvSpPr>
          <p:nvPr/>
        </p:nvSpPr>
        <p:spPr>
          <a:xfrm>
            <a:off x="6717810" y="4842465"/>
            <a:ext cx="2426190" cy="274637"/>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7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B192D1F-B724-F744-B0BC-4523D765B900}" type="slidenum">
              <a:rPr lang="en-US" smtClean="0"/>
              <a:pPr/>
              <a:t>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52"/>
        <p:cNvGrpSpPr/>
        <p:nvPr/>
      </p:nvGrpSpPr>
      <p:grpSpPr>
        <a:xfrm>
          <a:off x="0" y="0"/>
          <a:ext cx="0" cy="0"/>
          <a:chOff x="0" y="0"/>
          <a:chExt cx="0" cy="0"/>
        </a:xfrm>
      </p:grpSpPr>
      <p:sp>
        <p:nvSpPr>
          <p:cNvPr id="2353" name="Google Shape;2353;p42"/>
          <p:cNvSpPr/>
          <p:nvPr/>
        </p:nvSpPr>
        <p:spPr>
          <a:xfrm rot="2182463">
            <a:off x="6962362" y="3772853"/>
            <a:ext cx="388828" cy="473623"/>
          </a:xfrm>
          <a:custGeom>
            <a:avLst/>
            <a:gdLst/>
            <a:ahLst/>
            <a:cxnLst/>
            <a:rect l="l" t="t" r="r" b="b"/>
            <a:pathLst>
              <a:path w="1834" h="2234" extrusionOk="0">
                <a:moveTo>
                  <a:pt x="914" y="102"/>
                </a:moveTo>
                <a:cubicBezTo>
                  <a:pt x="1343" y="102"/>
                  <a:pt x="1699" y="430"/>
                  <a:pt x="1714" y="843"/>
                </a:cubicBezTo>
                <a:cubicBezTo>
                  <a:pt x="1720" y="1017"/>
                  <a:pt x="1587" y="1295"/>
                  <a:pt x="1328" y="1650"/>
                </a:cubicBezTo>
                <a:cubicBezTo>
                  <a:pt x="1178" y="1857"/>
                  <a:pt x="1026" y="2033"/>
                  <a:pt x="958" y="2108"/>
                </a:cubicBezTo>
                <a:cubicBezTo>
                  <a:pt x="886" y="2038"/>
                  <a:pt x="720" y="1872"/>
                  <a:pt x="556" y="1678"/>
                </a:cubicBezTo>
                <a:cubicBezTo>
                  <a:pt x="271" y="1341"/>
                  <a:pt x="117" y="1072"/>
                  <a:pt x="111" y="898"/>
                </a:cubicBezTo>
                <a:cubicBezTo>
                  <a:pt x="104" y="698"/>
                  <a:pt x="177" y="504"/>
                  <a:pt x="314" y="359"/>
                </a:cubicBezTo>
                <a:cubicBezTo>
                  <a:pt x="462" y="200"/>
                  <a:pt x="667" y="109"/>
                  <a:pt x="884" y="103"/>
                </a:cubicBezTo>
                <a:cubicBezTo>
                  <a:pt x="894" y="103"/>
                  <a:pt x="904" y="102"/>
                  <a:pt x="914" y="102"/>
                </a:cubicBezTo>
                <a:close/>
                <a:moveTo>
                  <a:pt x="914" y="0"/>
                </a:moveTo>
                <a:cubicBezTo>
                  <a:pt x="903" y="0"/>
                  <a:pt x="892" y="0"/>
                  <a:pt x="880" y="1"/>
                </a:cubicBezTo>
                <a:cubicBezTo>
                  <a:pt x="636" y="7"/>
                  <a:pt x="405" y="111"/>
                  <a:pt x="238" y="289"/>
                </a:cubicBezTo>
                <a:cubicBezTo>
                  <a:pt x="83" y="454"/>
                  <a:pt x="0" y="675"/>
                  <a:pt x="9" y="901"/>
                </a:cubicBezTo>
                <a:cubicBezTo>
                  <a:pt x="25" y="1370"/>
                  <a:pt x="889" y="2185"/>
                  <a:pt x="926" y="2220"/>
                </a:cubicBezTo>
                <a:cubicBezTo>
                  <a:pt x="935" y="2228"/>
                  <a:pt x="947" y="2233"/>
                  <a:pt x="961" y="2233"/>
                </a:cubicBezTo>
                <a:lnTo>
                  <a:pt x="962" y="2233"/>
                </a:lnTo>
                <a:cubicBezTo>
                  <a:pt x="976" y="2233"/>
                  <a:pt x="990" y="2227"/>
                  <a:pt x="998" y="2216"/>
                </a:cubicBezTo>
                <a:cubicBezTo>
                  <a:pt x="1033" y="2180"/>
                  <a:pt x="1833" y="1309"/>
                  <a:pt x="1817" y="840"/>
                </a:cubicBezTo>
                <a:cubicBezTo>
                  <a:pt x="1799" y="371"/>
                  <a:pt x="1398" y="0"/>
                  <a:pt x="914" y="0"/>
                </a:cubicBezTo>
                <a:close/>
              </a:path>
            </a:pathLst>
          </a:custGeom>
          <a:no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42"/>
          <p:cNvSpPr txBox="1">
            <a:spLocks noGrp="1"/>
          </p:cNvSpPr>
          <p:nvPr>
            <p:ph type="subTitle" idx="1"/>
          </p:nvPr>
        </p:nvSpPr>
        <p:spPr>
          <a:xfrm>
            <a:off x="718713" y="3231350"/>
            <a:ext cx="3856800" cy="713400"/>
          </a:xfrm>
          <a:prstGeom prst="rect">
            <a:avLst/>
          </a:prstGeom>
        </p:spPr>
        <p:txBody>
          <a:bodyPr spcFirstLastPara="1" wrap="square" lIns="91425" tIns="91425" rIns="91425" bIns="91425" anchor="ctr" anchorCtr="0">
            <a:noAutofit/>
          </a:bodyPr>
          <a:lstStyle/>
          <a:p>
            <a:pPr marL="0" lvl="0" indent="0"/>
            <a:r>
              <a:rPr lang="en-US" dirty="0"/>
              <a:t>Tool Needs and </a:t>
            </a:r>
            <a:br>
              <a:rPr lang="en-US" dirty="0"/>
            </a:br>
            <a:r>
              <a:rPr lang="en-US" dirty="0"/>
              <a:t>Software Design</a:t>
            </a:r>
          </a:p>
        </p:txBody>
      </p:sp>
      <p:sp>
        <p:nvSpPr>
          <p:cNvPr id="2355" name="Google Shape;2355;p42"/>
          <p:cNvSpPr txBox="1">
            <a:spLocks noGrp="1"/>
          </p:cNvSpPr>
          <p:nvPr>
            <p:ph type="title"/>
          </p:nvPr>
        </p:nvSpPr>
        <p:spPr>
          <a:xfrm>
            <a:off x="723613" y="2313350"/>
            <a:ext cx="38520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The </a:t>
            </a:r>
            <a:r>
              <a:rPr lang="en" dirty="0">
                <a:solidFill>
                  <a:schemeClr val="accent2"/>
                </a:solidFill>
              </a:rPr>
              <a:t>Problem</a:t>
            </a:r>
            <a:endParaRPr dirty="0">
              <a:solidFill>
                <a:schemeClr val="accent2"/>
              </a:solidFill>
            </a:endParaRPr>
          </a:p>
        </p:txBody>
      </p:sp>
      <p:sp>
        <p:nvSpPr>
          <p:cNvPr id="2356" name="Google Shape;2356;p42"/>
          <p:cNvSpPr/>
          <p:nvPr/>
        </p:nvSpPr>
        <p:spPr>
          <a:xfrm>
            <a:off x="3610788" y="1224363"/>
            <a:ext cx="961200" cy="961200"/>
          </a:xfrm>
          <a:prstGeom prst="ellipse">
            <a:avLst/>
          </a:prstGeom>
          <a:solidFill>
            <a:schemeClr val="accent2"/>
          </a:solid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42"/>
          <p:cNvSpPr txBox="1">
            <a:spLocks noGrp="1"/>
          </p:cNvSpPr>
          <p:nvPr>
            <p:ph type="title" idx="2"/>
          </p:nvPr>
        </p:nvSpPr>
        <p:spPr>
          <a:xfrm>
            <a:off x="3347343" y="1413807"/>
            <a:ext cx="1533000" cy="71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grpSp>
        <p:nvGrpSpPr>
          <p:cNvPr id="2358" name="Google Shape;2358;p42"/>
          <p:cNvGrpSpPr/>
          <p:nvPr/>
        </p:nvGrpSpPr>
        <p:grpSpPr>
          <a:xfrm>
            <a:off x="6505930" y="2003029"/>
            <a:ext cx="2399148" cy="2601403"/>
            <a:chOff x="6505930" y="2003029"/>
            <a:chExt cx="2399148" cy="2601403"/>
          </a:xfrm>
        </p:grpSpPr>
        <p:grpSp>
          <p:nvGrpSpPr>
            <p:cNvPr id="2359" name="Google Shape;2359;p42"/>
            <p:cNvGrpSpPr/>
            <p:nvPr/>
          </p:nvGrpSpPr>
          <p:grpSpPr>
            <a:xfrm rot="2182463">
              <a:off x="7092846" y="2185313"/>
              <a:ext cx="1311288" cy="2120121"/>
              <a:chOff x="1211261" y="3184344"/>
              <a:chExt cx="154625" cy="250006"/>
            </a:xfrm>
          </p:grpSpPr>
          <p:sp>
            <p:nvSpPr>
              <p:cNvPr id="2360" name="Google Shape;2360;p42"/>
              <p:cNvSpPr/>
              <p:nvPr/>
            </p:nvSpPr>
            <p:spPr>
              <a:xfrm>
                <a:off x="1212600" y="3187575"/>
                <a:ext cx="152075" cy="207725"/>
              </a:xfrm>
              <a:custGeom>
                <a:avLst/>
                <a:gdLst/>
                <a:ahLst/>
                <a:cxnLst/>
                <a:rect l="l" t="t" r="r" b="b"/>
                <a:pathLst>
                  <a:path w="6083" h="8309" extrusionOk="0">
                    <a:moveTo>
                      <a:pt x="3105" y="1"/>
                    </a:moveTo>
                    <a:lnTo>
                      <a:pt x="2587" y="721"/>
                    </a:lnTo>
                    <a:cubicBezTo>
                      <a:pt x="2451" y="911"/>
                      <a:pt x="2336" y="1114"/>
                      <a:pt x="2241" y="1327"/>
                    </a:cubicBezTo>
                    <a:cubicBezTo>
                      <a:pt x="2239" y="1332"/>
                      <a:pt x="2235" y="1336"/>
                      <a:pt x="2233" y="1342"/>
                    </a:cubicBezTo>
                    <a:cubicBezTo>
                      <a:pt x="2201" y="1412"/>
                      <a:pt x="2172" y="1484"/>
                      <a:pt x="2145" y="1556"/>
                    </a:cubicBezTo>
                    <a:cubicBezTo>
                      <a:pt x="2141" y="1565"/>
                      <a:pt x="2139" y="1573"/>
                      <a:pt x="2136" y="1582"/>
                    </a:cubicBezTo>
                    <a:cubicBezTo>
                      <a:pt x="2081" y="1728"/>
                      <a:pt x="2035" y="1880"/>
                      <a:pt x="1997" y="2032"/>
                    </a:cubicBezTo>
                    <a:cubicBezTo>
                      <a:pt x="1995" y="2044"/>
                      <a:pt x="1991" y="2056"/>
                      <a:pt x="1989" y="2068"/>
                    </a:cubicBezTo>
                    <a:cubicBezTo>
                      <a:pt x="1971" y="2144"/>
                      <a:pt x="1954" y="2220"/>
                      <a:pt x="1939" y="2297"/>
                    </a:cubicBezTo>
                    <a:cubicBezTo>
                      <a:pt x="1938" y="2305"/>
                      <a:pt x="1937" y="2314"/>
                      <a:pt x="1936" y="2322"/>
                    </a:cubicBezTo>
                    <a:cubicBezTo>
                      <a:pt x="1922" y="2394"/>
                      <a:pt x="1912" y="2466"/>
                      <a:pt x="1902" y="2540"/>
                    </a:cubicBezTo>
                    <a:cubicBezTo>
                      <a:pt x="1901" y="2550"/>
                      <a:pt x="1898" y="2563"/>
                      <a:pt x="1897" y="2575"/>
                    </a:cubicBezTo>
                    <a:cubicBezTo>
                      <a:pt x="1888" y="2650"/>
                      <a:pt x="1880" y="2727"/>
                      <a:pt x="1876" y="2804"/>
                    </a:cubicBezTo>
                    <a:cubicBezTo>
                      <a:pt x="1874" y="2821"/>
                      <a:pt x="1873" y="2837"/>
                      <a:pt x="1872" y="2853"/>
                    </a:cubicBezTo>
                    <a:cubicBezTo>
                      <a:pt x="1867" y="2933"/>
                      <a:pt x="1864" y="3012"/>
                      <a:pt x="1864" y="3091"/>
                    </a:cubicBezTo>
                    <a:lnTo>
                      <a:pt x="1855" y="3941"/>
                    </a:lnTo>
                    <a:cubicBezTo>
                      <a:pt x="1249" y="3954"/>
                      <a:pt x="1099" y="4257"/>
                      <a:pt x="812" y="4729"/>
                    </a:cubicBezTo>
                    <a:lnTo>
                      <a:pt x="770" y="4797"/>
                    </a:lnTo>
                    <a:lnTo>
                      <a:pt x="765" y="4806"/>
                    </a:lnTo>
                    <a:cubicBezTo>
                      <a:pt x="734" y="4855"/>
                      <a:pt x="701" y="4906"/>
                      <a:pt x="666" y="4959"/>
                    </a:cubicBezTo>
                    <a:lnTo>
                      <a:pt x="651" y="4981"/>
                    </a:lnTo>
                    <a:cubicBezTo>
                      <a:pt x="639" y="5000"/>
                      <a:pt x="625" y="5018"/>
                      <a:pt x="612" y="5038"/>
                    </a:cubicBezTo>
                    <a:lnTo>
                      <a:pt x="593" y="5066"/>
                    </a:lnTo>
                    <a:cubicBezTo>
                      <a:pt x="581" y="5084"/>
                      <a:pt x="568" y="5101"/>
                      <a:pt x="556" y="5119"/>
                    </a:cubicBezTo>
                    <a:lnTo>
                      <a:pt x="533" y="5151"/>
                    </a:lnTo>
                    <a:cubicBezTo>
                      <a:pt x="520" y="5169"/>
                      <a:pt x="506" y="5185"/>
                      <a:pt x="493" y="5203"/>
                    </a:cubicBezTo>
                    <a:cubicBezTo>
                      <a:pt x="485" y="5214"/>
                      <a:pt x="476" y="5224"/>
                      <a:pt x="468" y="5235"/>
                    </a:cubicBezTo>
                    <a:cubicBezTo>
                      <a:pt x="454" y="5254"/>
                      <a:pt x="438" y="5273"/>
                      <a:pt x="424" y="5292"/>
                    </a:cubicBezTo>
                    <a:cubicBezTo>
                      <a:pt x="416" y="5302"/>
                      <a:pt x="408" y="5312"/>
                      <a:pt x="401" y="5321"/>
                    </a:cubicBezTo>
                    <a:cubicBezTo>
                      <a:pt x="377" y="5350"/>
                      <a:pt x="353" y="5379"/>
                      <a:pt x="327" y="5408"/>
                    </a:cubicBezTo>
                    <a:cubicBezTo>
                      <a:pt x="128" y="5640"/>
                      <a:pt x="16" y="5934"/>
                      <a:pt x="14" y="6240"/>
                    </a:cubicBezTo>
                    <a:lnTo>
                      <a:pt x="0" y="7598"/>
                    </a:lnTo>
                    <a:lnTo>
                      <a:pt x="713" y="7604"/>
                    </a:lnTo>
                    <a:lnTo>
                      <a:pt x="1281" y="7609"/>
                    </a:lnTo>
                    <a:lnTo>
                      <a:pt x="1821" y="7613"/>
                    </a:lnTo>
                    <a:lnTo>
                      <a:pt x="1815" y="8287"/>
                    </a:lnTo>
                    <a:lnTo>
                      <a:pt x="4242" y="8308"/>
                    </a:lnTo>
                    <a:lnTo>
                      <a:pt x="4245" y="7939"/>
                    </a:lnTo>
                    <a:lnTo>
                      <a:pt x="4248" y="7635"/>
                    </a:lnTo>
                    <a:lnTo>
                      <a:pt x="6067" y="7650"/>
                    </a:lnTo>
                    <a:lnTo>
                      <a:pt x="6079" y="6291"/>
                    </a:lnTo>
                    <a:cubicBezTo>
                      <a:pt x="6083" y="5986"/>
                      <a:pt x="5977" y="5689"/>
                      <a:pt x="5781" y="5455"/>
                    </a:cubicBezTo>
                    <a:cubicBezTo>
                      <a:pt x="5069" y="4601"/>
                      <a:pt x="5143" y="3997"/>
                      <a:pt x="4282" y="3962"/>
                    </a:cubicBezTo>
                    <a:lnTo>
                      <a:pt x="4289" y="3112"/>
                    </a:lnTo>
                    <a:cubicBezTo>
                      <a:pt x="4298" y="2226"/>
                      <a:pt x="4054" y="1371"/>
                      <a:pt x="3610" y="729"/>
                    </a:cubicBezTo>
                    <a:lnTo>
                      <a:pt x="3105" y="1"/>
                    </a:lnTo>
                    <a:close/>
                  </a:path>
                </a:pathLst>
              </a:custGeom>
              <a:solidFill>
                <a:srgbClr val="FFFFFF"/>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42"/>
              <p:cNvSpPr/>
              <p:nvPr/>
            </p:nvSpPr>
            <p:spPr>
              <a:xfrm>
                <a:off x="1256900" y="3187575"/>
                <a:ext cx="62100" cy="207725"/>
              </a:xfrm>
              <a:custGeom>
                <a:avLst/>
                <a:gdLst/>
                <a:ahLst/>
                <a:cxnLst/>
                <a:rect l="l" t="t" r="r" b="b"/>
                <a:pathLst>
                  <a:path w="2484" h="8309" extrusionOk="0">
                    <a:moveTo>
                      <a:pt x="1290" y="1"/>
                    </a:moveTo>
                    <a:lnTo>
                      <a:pt x="773" y="721"/>
                    </a:lnTo>
                    <a:cubicBezTo>
                      <a:pt x="316" y="1356"/>
                      <a:pt x="57" y="2205"/>
                      <a:pt x="48" y="3091"/>
                    </a:cubicBezTo>
                    <a:lnTo>
                      <a:pt x="0" y="8287"/>
                    </a:lnTo>
                    <a:lnTo>
                      <a:pt x="2427" y="8308"/>
                    </a:lnTo>
                    <a:lnTo>
                      <a:pt x="2475" y="3112"/>
                    </a:lnTo>
                    <a:cubicBezTo>
                      <a:pt x="2484" y="2226"/>
                      <a:pt x="2240" y="1371"/>
                      <a:pt x="1795" y="729"/>
                    </a:cubicBezTo>
                    <a:lnTo>
                      <a:pt x="1290" y="1"/>
                    </a:lnTo>
                    <a:close/>
                  </a:path>
                </a:pathLst>
              </a:custGeom>
              <a:solidFill>
                <a:schemeClr val="lt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42"/>
              <p:cNvSpPr/>
              <p:nvPr/>
            </p:nvSpPr>
            <p:spPr>
              <a:xfrm>
                <a:off x="1316150" y="3286575"/>
                <a:ext cx="47450" cy="92250"/>
              </a:xfrm>
              <a:custGeom>
                <a:avLst/>
                <a:gdLst/>
                <a:ahLst/>
                <a:cxnLst/>
                <a:rect l="l" t="t" r="r" b="b"/>
                <a:pathLst>
                  <a:path w="1898" h="3690" extrusionOk="0">
                    <a:moveTo>
                      <a:pt x="35" y="0"/>
                    </a:moveTo>
                    <a:lnTo>
                      <a:pt x="1" y="3674"/>
                    </a:lnTo>
                    <a:lnTo>
                      <a:pt x="1882" y="3690"/>
                    </a:lnTo>
                    <a:lnTo>
                      <a:pt x="1895" y="2331"/>
                    </a:lnTo>
                    <a:cubicBezTo>
                      <a:pt x="1897" y="2026"/>
                      <a:pt x="1792" y="1729"/>
                      <a:pt x="1597" y="1495"/>
                    </a:cubicBezTo>
                    <a:cubicBezTo>
                      <a:pt x="869" y="621"/>
                      <a:pt x="962" y="8"/>
                      <a:pt x="35" y="0"/>
                    </a:cubicBezTo>
                    <a:close/>
                  </a:path>
                </a:pathLst>
              </a:custGeom>
              <a:solidFill>
                <a:schemeClr val="lt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42"/>
              <p:cNvSpPr/>
              <p:nvPr/>
            </p:nvSpPr>
            <p:spPr>
              <a:xfrm>
                <a:off x="1211550" y="3286050"/>
                <a:ext cx="47900" cy="91900"/>
              </a:xfrm>
              <a:custGeom>
                <a:avLst/>
                <a:gdLst/>
                <a:ahLst/>
                <a:cxnLst/>
                <a:rect l="l" t="t" r="r" b="b"/>
                <a:pathLst>
                  <a:path w="1916" h="3676" extrusionOk="0">
                    <a:moveTo>
                      <a:pt x="1896" y="1"/>
                    </a:moveTo>
                    <a:cubicBezTo>
                      <a:pt x="989" y="1"/>
                      <a:pt x="1066" y="613"/>
                      <a:pt x="326" y="1469"/>
                    </a:cubicBezTo>
                    <a:cubicBezTo>
                      <a:pt x="127" y="1701"/>
                      <a:pt x="15" y="1994"/>
                      <a:pt x="12" y="2301"/>
                    </a:cubicBezTo>
                    <a:lnTo>
                      <a:pt x="0" y="3659"/>
                    </a:lnTo>
                    <a:lnTo>
                      <a:pt x="1882" y="3676"/>
                    </a:lnTo>
                    <a:lnTo>
                      <a:pt x="1915" y="1"/>
                    </a:lnTo>
                    <a:cubicBezTo>
                      <a:pt x="1909" y="1"/>
                      <a:pt x="1903" y="1"/>
                      <a:pt x="1896" y="1"/>
                    </a:cubicBezTo>
                    <a:close/>
                  </a:path>
                </a:pathLst>
              </a:custGeom>
              <a:solidFill>
                <a:schemeClr val="lt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42"/>
              <p:cNvSpPr/>
              <p:nvPr/>
            </p:nvSpPr>
            <p:spPr>
              <a:xfrm>
                <a:off x="1272975" y="3232500"/>
                <a:ext cx="31275" cy="29900"/>
              </a:xfrm>
              <a:custGeom>
                <a:avLst/>
                <a:gdLst/>
                <a:ahLst/>
                <a:cxnLst/>
                <a:rect l="l" t="t" r="r" b="b"/>
                <a:pathLst>
                  <a:path w="1251" h="1196" extrusionOk="0">
                    <a:moveTo>
                      <a:pt x="624" y="1"/>
                    </a:moveTo>
                    <a:cubicBezTo>
                      <a:pt x="284" y="1"/>
                      <a:pt x="7" y="265"/>
                      <a:pt x="4" y="592"/>
                    </a:cubicBezTo>
                    <a:cubicBezTo>
                      <a:pt x="0" y="923"/>
                      <a:pt x="277" y="1192"/>
                      <a:pt x="619" y="1196"/>
                    </a:cubicBezTo>
                    <a:cubicBezTo>
                      <a:pt x="621" y="1196"/>
                      <a:pt x="622" y="1196"/>
                      <a:pt x="624" y="1196"/>
                    </a:cubicBezTo>
                    <a:cubicBezTo>
                      <a:pt x="966" y="1196"/>
                      <a:pt x="1244" y="932"/>
                      <a:pt x="1247" y="603"/>
                    </a:cubicBezTo>
                    <a:cubicBezTo>
                      <a:pt x="1250" y="274"/>
                      <a:pt x="975" y="5"/>
                      <a:pt x="631" y="1"/>
                    </a:cubicBezTo>
                    <a:cubicBezTo>
                      <a:pt x="629" y="1"/>
                      <a:pt x="627" y="1"/>
                      <a:pt x="624" y="1"/>
                    </a:cubicBezTo>
                    <a:close/>
                  </a:path>
                </a:pathLst>
              </a:custGeom>
              <a:solidFill>
                <a:schemeClr val="dk1"/>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42"/>
              <p:cNvSpPr/>
              <p:nvPr/>
            </p:nvSpPr>
            <p:spPr>
              <a:xfrm>
                <a:off x="1317725" y="3288200"/>
                <a:ext cx="13550" cy="90350"/>
              </a:xfrm>
              <a:custGeom>
                <a:avLst/>
                <a:gdLst/>
                <a:ahLst/>
                <a:cxnLst/>
                <a:rect l="l" t="t" r="r" b="b"/>
                <a:pathLst>
                  <a:path w="542" h="3614" extrusionOk="0">
                    <a:moveTo>
                      <a:pt x="34" y="0"/>
                    </a:moveTo>
                    <a:lnTo>
                      <a:pt x="0" y="3610"/>
                    </a:lnTo>
                    <a:lnTo>
                      <a:pt x="541" y="3614"/>
                    </a:lnTo>
                    <a:lnTo>
                      <a:pt x="541" y="3614"/>
                    </a:lnTo>
                    <a:lnTo>
                      <a:pt x="34" y="0"/>
                    </a:lnTo>
                    <a:close/>
                  </a:path>
                </a:pathLst>
              </a:custGeom>
              <a:solidFill>
                <a:schemeClr val="dk1"/>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42"/>
              <p:cNvSpPr/>
              <p:nvPr/>
            </p:nvSpPr>
            <p:spPr>
              <a:xfrm>
                <a:off x="1243525" y="3287675"/>
                <a:ext cx="14375" cy="90250"/>
              </a:xfrm>
              <a:custGeom>
                <a:avLst/>
                <a:gdLst/>
                <a:ahLst/>
                <a:cxnLst/>
                <a:rect l="l" t="t" r="r" b="b"/>
                <a:pathLst>
                  <a:path w="575" h="3610" extrusionOk="0">
                    <a:moveTo>
                      <a:pt x="575" y="1"/>
                    </a:moveTo>
                    <a:lnTo>
                      <a:pt x="0" y="3605"/>
                    </a:lnTo>
                    <a:lnTo>
                      <a:pt x="541" y="3609"/>
                    </a:lnTo>
                    <a:lnTo>
                      <a:pt x="575" y="1"/>
                    </a:lnTo>
                    <a:close/>
                  </a:path>
                </a:pathLst>
              </a:custGeom>
              <a:solidFill>
                <a:srgbClr val="1A1A1A"/>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42"/>
              <p:cNvSpPr/>
              <p:nvPr/>
            </p:nvSpPr>
            <p:spPr>
              <a:xfrm>
                <a:off x="1256900" y="3215475"/>
                <a:ext cx="60750" cy="179825"/>
              </a:xfrm>
              <a:custGeom>
                <a:avLst/>
                <a:gdLst/>
                <a:ahLst/>
                <a:cxnLst/>
                <a:rect l="l" t="t" r="r" b="b"/>
                <a:pathLst>
                  <a:path w="2430" h="7193" extrusionOk="0">
                    <a:moveTo>
                      <a:pt x="528" y="0"/>
                    </a:moveTo>
                    <a:lnTo>
                      <a:pt x="528" y="0"/>
                    </a:lnTo>
                    <a:cubicBezTo>
                      <a:pt x="225" y="573"/>
                      <a:pt x="56" y="1263"/>
                      <a:pt x="48" y="1975"/>
                    </a:cubicBezTo>
                    <a:lnTo>
                      <a:pt x="0" y="7171"/>
                    </a:lnTo>
                    <a:lnTo>
                      <a:pt x="2427" y="7192"/>
                    </a:lnTo>
                    <a:lnTo>
                      <a:pt x="2430" y="6823"/>
                    </a:lnTo>
                    <a:cubicBezTo>
                      <a:pt x="2219" y="6790"/>
                      <a:pt x="2017" y="6720"/>
                      <a:pt x="1830" y="6616"/>
                    </a:cubicBezTo>
                    <a:cubicBezTo>
                      <a:pt x="774" y="6037"/>
                      <a:pt x="542" y="4636"/>
                      <a:pt x="388" y="3627"/>
                    </a:cubicBezTo>
                    <a:cubicBezTo>
                      <a:pt x="150" y="2055"/>
                      <a:pt x="352" y="803"/>
                      <a:pt x="528" y="0"/>
                    </a:cubicBezTo>
                    <a:close/>
                  </a:path>
                </a:pathLst>
              </a:custGeom>
              <a:solidFill>
                <a:schemeClr val="accent1"/>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42"/>
              <p:cNvSpPr/>
              <p:nvPr/>
            </p:nvSpPr>
            <p:spPr>
              <a:xfrm>
                <a:off x="1211550" y="3305750"/>
                <a:ext cx="20300" cy="71925"/>
              </a:xfrm>
              <a:custGeom>
                <a:avLst/>
                <a:gdLst/>
                <a:ahLst/>
                <a:cxnLst/>
                <a:rect l="l" t="t" r="r" b="b"/>
                <a:pathLst>
                  <a:path w="812" h="2877" extrusionOk="0">
                    <a:moveTo>
                      <a:pt x="812" y="0"/>
                    </a:moveTo>
                    <a:cubicBezTo>
                      <a:pt x="690" y="201"/>
                      <a:pt x="544" y="431"/>
                      <a:pt x="326" y="682"/>
                    </a:cubicBezTo>
                    <a:cubicBezTo>
                      <a:pt x="127" y="913"/>
                      <a:pt x="15" y="1207"/>
                      <a:pt x="12" y="1513"/>
                    </a:cubicBezTo>
                    <a:lnTo>
                      <a:pt x="0" y="2871"/>
                    </a:lnTo>
                    <a:lnTo>
                      <a:pt x="712" y="2877"/>
                    </a:lnTo>
                    <a:cubicBezTo>
                      <a:pt x="609" y="2757"/>
                      <a:pt x="522" y="2623"/>
                      <a:pt x="456" y="2479"/>
                    </a:cubicBezTo>
                    <a:cubicBezTo>
                      <a:pt x="405" y="2368"/>
                      <a:pt x="202" y="1908"/>
                      <a:pt x="328" y="1390"/>
                    </a:cubicBezTo>
                    <a:cubicBezTo>
                      <a:pt x="392" y="1132"/>
                      <a:pt x="478" y="1107"/>
                      <a:pt x="610" y="747"/>
                    </a:cubicBezTo>
                    <a:cubicBezTo>
                      <a:pt x="639" y="668"/>
                      <a:pt x="783" y="277"/>
                      <a:pt x="812" y="0"/>
                    </a:cubicBezTo>
                    <a:close/>
                  </a:path>
                </a:pathLst>
              </a:custGeom>
              <a:solidFill>
                <a:schemeClr val="accent1"/>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42"/>
              <p:cNvSpPr/>
              <p:nvPr/>
            </p:nvSpPr>
            <p:spPr>
              <a:xfrm>
                <a:off x="1276125" y="3411750"/>
                <a:ext cx="18450" cy="22600"/>
              </a:xfrm>
              <a:custGeom>
                <a:avLst/>
                <a:gdLst/>
                <a:ahLst/>
                <a:cxnLst/>
                <a:rect l="l" t="t" r="r" b="b"/>
                <a:pathLst>
                  <a:path w="738" h="904" extrusionOk="0">
                    <a:moveTo>
                      <a:pt x="370" y="1"/>
                    </a:moveTo>
                    <a:cubicBezTo>
                      <a:pt x="366" y="1"/>
                      <a:pt x="361" y="1"/>
                      <a:pt x="356" y="1"/>
                    </a:cubicBezTo>
                    <a:cubicBezTo>
                      <a:pt x="157" y="7"/>
                      <a:pt x="1" y="168"/>
                      <a:pt x="8" y="361"/>
                    </a:cubicBezTo>
                    <a:cubicBezTo>
                      <a:pt x="15" y="552"/>
                      <a:pt x="390" y="904"/>
                      <a:pt x="390" y="904"/>
                    </a:cubicBezTo>
                    <a:cubicBezTo>
                      <a:pt x="390" y="904"/>
                      <a:pt x="737" y="528"/>
                      <a:pt x="731" y="335"/>
                    </a:cubicBezTo>
                    <a:cubicBezTo>
                      <a:pt x="724" y="149"/>
                      <a:pt x="564" y="1"/>
                      <a:pt x="370" y="1"/>
                    </a:cubicBezTo>
                    <a:close/>
                  </a:path>
                </a:pathLst>
              </a:custGeom>
              <a:solidFill>
                <a:schemeClr val="accent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42"/>
              <p:cNvSpPr/>
              <p:nvPr/>
            </p:nvSpPr>
            <p:spPr>
              <a:xfrm>
                <a:off x="1211261" y="3184344"/>
                <a:ext cx="154625" cy="210225"/>
              </a:xfrm>
              <a:custGeom>
                <a:avLst/>
                <a:gdLst/>
                <a:ahLst/>
                <a:cxnLst/>
                <a:rect l="l" t="t" r="r" b="b"/>
                <a:pathLst>
                  <a:path w="6185" h="8409" extrusionOk="0">
                    <a:moveTo>
                      <a:pt x="3156" y="141"/>
                    </a:moveTo>
                    <a:lnTo>
                      <a:pt x="3619" y="809"/>
                    </a:lnTo>
                    <a:cubicBezTo>
                      <a:pt x="4060" y="1445"/>
                      <a:pt x="4298" y="2282"/>
                      <a:pt x="4290" y="3162"/>
                    </a:cubicBezTo>
                    <a:lnTo>
                      <a:pt x="4283" y="4012"/>
                    </a:lnTo>
                    <a:cubicBezTo>
                      <a:pt x="4281" y="4039"/>
                      <a:pt x="4304" y="4062"/>
                      <a:pt x="4332" y="4063"/>
                    </a:cubicBezTo>
                    <a:cubicBezTo>
                      <a:pt x="4875" y="4085"/>
                      <a:pt x="5024" y="4342"/>
                      <a:pt x="5272" y="4768"/>
                    </a:cubicBezTo>
                    <a:cubicBezTo>
                      <a:pt x="5397" y="4983"/>
                      <a:pt x="5552" y="5249"/>
                      <a:pt x="5794" y="5538"/>
                    </a:cubicBezTo>
                    <a:cubicBezTo>
                      <a:pt x="5981" y="5763"/>
                      <a:pt x="6083" y="6048"/>
                      <a:pt x="6080" y="6341"/>
                    </a:cubicBezTo>
                    <a:lnTo>
                      <a:pt x="6068" y="7648"/>
                    </a:lnTo>
                    <a:lnTo>
                      <a:pt x="4299" y="7633"/>
                    </a:lnTo>
                    <a:cubicBezTo>
                      <a:pt x="4272" y="7633"/>
                      <a:pt x="4249" y="7656"/>
                      <a:pt x="4248" y="7684"/>
                    </a:cubicBezTo>
                    <a:lnTo>
                      <a:pt x="4243" y="8305"/>
                    </a:lnTo>
                    <a:lnTo>
                      <a:pt x="1918" y="8286"/>
                    </a:lnTo>
                    <a:lnTo>
                      <a:pt x="1925" y="7662"/>
                    </a:lnTo>
                    <a:cubicBezTo>
                      <a:pt x="1925" y="7635"/>
                      <a:pt x="1903" y="7611"/>
                      <a:pt x="1875" y="7611"/>
                    </a:cubicBezTo>
                    <a:lnTo>
                      <a:pt x="105" y="7596"/>
                    </a:lnTo>
                    <a:lnTo>
                      <a:pt x="118" y="6288"/>
                    </a:lnTo>
                    <a:cubicBezTo>
                      <a:pt x="120" y="5995"/>
                      <a:pt x="227" y="5713"/>
                      <a:pt x="418" y="5491"/>
                    </a:cubicBezTo>
                    <a:cubicBezTo>
                      <a:pt x="442" y="5463"/>
                      <a:pt x="466" y="5435"/>
                      <a:pt x="493" y="5402"/>
                    </a:cubicBezTo>
                    <a:lnTo>
                      <a:pt x="507" y="5383"/>
                    </a:lnTo>
                    <a:lnTo>
                      <a:pt x="515" y="5374"/>
                    </a:lnTo>
                    <a:cubicBezTo>
                      <a:pt x="531" y="5354"/>
                      <a:pt x="545" y="5335"/>
                      <a:pt x="561" y="5316"/>
                    </a:cubicBezTo>
                    <a:cubicBezTo>
                      <a:pt x="568" y="5306"/>
                      <a:pt x="575" y="5297"/>
                      <a:pt x="583" y="5287"/>
                    </a:cubicBezTo>
                    <a:lnTo>
                      <a:pt x="586" y="5283"/>
                    </a:lnTo>
                    <a:cubicBezTo>
                      <a:pt x="600" y="5265"/>
                      <a:pt x="613" y="5247"/>
                      <a:pt x="626" y="5231"/>
                    </a:cubicBezTo>
                    <a:lnTo>
                      <a:pt x="649" y="5198"/>
                    </a:lnTo>
                    <a:cubicBezTo>
                      <a:pt x="662" y="5180"/>
                      <a:pt x="674" y="5163"/>
                      <a:pt x="686" y="5145"/>
                    </a:cubicBezTo>
                    <a:lnTo>
                      <a:pt x="692" y="5138"/>
                    </a:lnTo>
                    <a:cubicBezTo>
                      <a:pt x="697" y="5131"/>
                      <a:pt x="702" y="5124"/>
                      <a:pt x="707" y="5116"/>
                    </a:cubicBezTo>
                    <a:cubicBezTo>
                      <a:pt x="720" y="5097"/>
                      <a:pt x="733" y="5078"/>
                      <a:pt x="745" y="5059"/>
                    </a:cubicBezTo>
                    <a:lnTo>
                      <a:pt x="761" y="5037"/>
                    </a:lnTo>
                    <a:cubicBezTo>
                      <a:pt x="793" y="4988"/>
                      <a:pt x="826" y="4937"/>
                      <a:pt x="859" y="4882"/>
                    </a:cubicBezTo>
                    <a:lnTo>
                      <a:pt x="865" y="4874"/>
                    </a:lnTo>
                    <a:cubicBezTo>
                      <a:pt x="880" y="4850"/>
                      <a:pt x="894" y="4827"/>
                      <a:pt x="907" y="4804"/>
                    </a:cubicBezTo>
                    <a:lnTo>
                      <a:pt x="953" y="4731"/>
                    </a:lnTo>
                    <a:cubicBezTo>
                      <a:pt x="1209" y="4309"/>
                      <a:pt x="1363" y="4054"/>
                      <a:pt x="1909" y="4042"/>
                    </a:cubicBezTo>
                    <a:cubicBezTo>
                      <a:pt x="1936" y="4041"/>
                      <a:pt x="1958" y="4019"/>
                      <a:pt x="1959" y="3991"/>
                    </a:cubicBezTo>
                    <a:lnTo>
                      <a:pt x="1966" y="3141"/>
                    </a:lnTo>
                    <a:cubicBezTo>
                      <a:pt x="1967" y="3070"/>
                      <a:pt x="1970" y="2996"/>
                      <a:pt x="1976" y="2906"/>
                    </a:cubicBezTo>
                    <a:lnTo>
                      <a:pt x="1976" y="2895"/>
                    </a:lnTo>
                    <a:cubicBezTo>
                      <a:pt x="1976" y="2882"/>
                      <a:pt x="1977" y="2870"/>
                      <a:pt x="1978" y="2858"/>
                    </a:cubicBezTo>
                    <a:cubicBezTo>
                      <a:pt x="1983" y="2778"/>
                      <a:pt x="1990" y="2701"/>
                      <a:pt x="2000" y="2629"/>
                    </a:cubicBezTo>
                    <a:cubicBezTo>
                      <a:pt x="2000" y="2623"/>
                      <a:pt x="2001" y="2616"/>
                      <a:pt x="2002" y="2610"/>
                    </a:cubicBezTo>
                    <a:lnTo>
                      <a:pt x="2004" y="2596"/>
                    </a:lnTo>
                    <a:cubicBezTo>
                      <a:pt x="2013" y="2522"/>
                      <a:pt x="2024" y="2450"/>
                      <a:pt x="2037" y="2381"/>
                    </a:cubicBezTo>
                    <a:cubicBezTo>
                      <a:pt x="2037" y="2377"/>
                      <a:pt x="2038" y="2373"/>
                      <a:pt x="2040" y="2368"/>
                    </a:cubicBezTo>
                    <a:cubicBezTo>
                      <a:pt x="2040" y="2364"/>
                      <a:pt x="2041" y="2360"/>
                      <a:pt x="2041" y="2355"/>
                    </a:cubicBezTo>
                    <a:cubicBezTo>
                      <a:pt x="2055" y="2283"/>
                      <a:pt x="2071" y="2209"/>
                      <a:pt x="2089" y="2129"/>
                    </a:cubicBezTo>
                    <a:cubicBezTo>
                      <a:pt x="2092" y="2118"/>
                      <a:pt x="2095" y="2106"/>
                      <a:pt x="2097" y="2096"/>
                    </a:cubicBezTo>
                    <a:lnTo>
                      <a:pt x="2097" y="2093"/>
                    </a:lnTo>
                    <a:cubicBezTo>
                      <a:pt x="2135" y="1943"/>
                      <a:pt x="2180" y="1794"/>
                      <a:pt x="2234" y="1648"/>
                    </a:cubicBezTo>
                    <a:lnTo>
                      <a:pt x="2238" y="1638"/>
                    </a:lnTo>
                    <a:lnTo>
                      <a:pt x="2244" y="1624"/>
                    </a:lnTo>
                    <a:cubicBezTo>
                      <a:pt x="2270" y="1551"/>
                      <a:pt x="2300" y="1480"/>
                      <a:pt x="2330" y="1413"/>
                    </a:cubicBezTo>
                    <a:lnTo>
                      <a:pt x="2338" y="1397"/>
                    </a:lnTo>
                    <a:cubicBezTo>
                      <a:pt x="2433" y="1188"/>
                      <a:pt x="2547" y="989"/>
                      <a:pt x="2680" y="802"/>
                    </a:cubicBezTo>
                    <a:lnTo>
                      <a:pt x="3156" y="141"/>
                    </a:lnTo>
                    <a:close/>
                    <a:moveTo>
                      <a:pt x="3157" y="0"/>
                    </a:moveTo>
                    <a:cubicBezTo>
                      <a:pt x="3142" y="0"/>
                      <a:pt x="3126" y="8"/>
                      <a:pt x="3115" y="22"/>
                    </a:cubicBezTo>
                    <a:lnTo>
                      <a:pt x="2597" y="742"/>
                    </a:lnTo>
                    <a:cubicBezTo>
                      <a:pt x="2460" y="934"/>
                      <a:pt x="2342" y="1140"/>
                      <a:pt x="2245" y="1356"/>
                    </a:cubicBezTo>
                    <a:lnTo>
                      <a:pt x="2243" y="1364"/>
                    </a:lnTo>
                    <a:cubicBezTo>
                      <a:pt x="2240" y="1366"/>
                      <a:pt x="2239" y="1370"/>
                      <a:pt x="2238" y="1372"/>
                    </a:cubicBezTo>
                    <a:cubicBezTo>
                      <a:pt x="2207" y="1442"/>
                      <a:pt x="2177" y="1515"/>
                      <a:pt x="2149" y="1590"/>
                    </a:cubicBezTo>
                    <a:cubicBezTo>
                      <a:pt x="2147" y="1594"/>
                      <a:pt x="2145" y="1599"/>
                      <a:pt x="2143" y="1605"/>
                    </a:cubicBezTo>
                    <a:lnTo>
                      <a:pt x="2139" y="1615"/>
                    </a:lnTo>
                    <a:cubicBezTo>
                      <a:pt x="2084" y="1764"/>
                      <a:pt x="2037" y="1917"/>
                      <a:pt x="1999" y="2070"/>
                    </a:cubicBezTo>
                    <a:lnTo>
                      <a:pt x="1999" y="2073"/>
                    </a:lnTo>
                    <a:cubicBezTo>
                      <a:pt x="1996" y="2085"/>
                      <a:pt x="1993" y="2096"/>
                      <a:pt x="1990" y="2108"/>
                    </a:cubicBezTo>
                    <a:cubicBezTo>
                      <a:pt x="1971" y="2188"/>
                      <a:pt x="1955" y="2264"/>
                      <a:pt x="1941" y="2338"/>
                    </a:cubicBezTo>
                    <a:cubicBezTo>
                      <a:pt x="1940" y="2343"/>
                      <a:pt x="1940" y="2348"/>
                      <a:pt x="1939" y="2353"/>
                    </a:cubicBezTo>
                    <a:lnTo>
                      <a:pt x="1936" y="2365"/>
                    </a:lnTo>
                    <a:cubicBezTo>
                      <a:pt x="1924" y="2436"/>
                      <a:pt x="1912" y="2509"/>
                      <a:pt x="1904" y="2584"/>
                    </a:cubicBezTo>
                    <a:lnTo>
                      <a:pt x="1901" y="2598"/>
                    </a:lnTo>
                    <a:cubicBezTo>
                      <a:pt x="1900" y="2605"/>
                      <a:pt x="1899" y="2611"/>
                      <a:pt x="1899" y="2619"/>
                    </a:cubicBezTo>
                    <a:cubicBezTo>
                      <a:pt x="1889" y="2693"/>
                      <a:pt x="1882" y="2771"/>
                      <a:pt x="1876" y="2852"/>
                    </a:cubicBezTo>
                    <a:cubicBezTo>
                      <a:pt x="1875" y="2865"/>
                      <a:pt x="1875" y="2877"/>
                      <a:pt x="1874" y="2890"/>
                    </a:cubicBezTo>
                    <a:lnTo>
                      <a:pt x="1874" y="2901"/>
                    </a:lnTo>
                    <a:cubicBezTo>
                      <a:pt x="1868" y="2991"/>
                      <a:pt x="1865" y="3068"/>
                      <a:pt x="1865" y="3141"/>
                    </a:cubicBezTo>
                    <a:lnTo>
                      <a:pt x="1857" y="3942"/>
                    </a:lnTo>
                    <a:cubicBezTo>
                      <a:pt x="1296" y="3970"/>
                      <a:pt x="1122" y="4253"/>
                      <a:pt x="865" y="4678"/>
                    </a:cubicBezTo>
                    <a:lnTo>
                      <a:pt x="821" y="4751"/>
                    </a:lnTo>
                    <a:cubicBezTo>
                      <a:pt x="806" y="4774"/>
                      <a:pt x="793" y="4797"/>
                      <a:pt x="779" y="4819"/>
                    </a:cubicBezTo>
                    <a:lnTo>
                      <a:pt x="774" y="4828"/>
                    </a:lnTo>
                    <a:cubicBezTo>
                      <a:pt x="739" y="4882"/>
                      <a:pt x="708" y="4932"/>
                      <a:pt x="675" y="4981"/>
                    </a:cubicBezTo>
                    <a:lnTo>
                      <a:pt x="661" y="5002"/>
                    </a:lnTo>
                    <a:cubicBezTo>
                      <a:pt x="649" y="5021"/>
                      <a:pt x="636" y="5039"/>
                      <a:pt x="622" y="5059"/>
                    </a:cubicBezTo>
                    <a:cubicBezTo>
                      <a:pt x="618" y="5065"/>
                      <a:pt x="613" y="5072"/>
                      <a:pt x="608" y="5079"/>
                    </a:cubicBezTo>
                    <a:lnTo>
                      <a:pt x="603" y="5086"/>
                    </a:lnTo>
                    <a:cubicBezTo>
                      <a:pt x="591" y="5104"/>
                      <a:pt x="579" y="5121"/>
                      <a:pt x="566" y="5138"/>
                    </a:cubicBezTo>
                    <a:cubicBezTo>
                      <a:pt x="559" y="5149"/>
                      <a:pt x="551" y="5160"/>
                      <a:pt x="543" y="5169"/>
                    </a:cubicBezTo>
                    <a:cubicBezTo>
                      <a:pt x="530" y="5187"/>
                      <a:pt x="518" y="5204"/>
                      <a:pt x="505" y="5221"/>
                    </a:cubicBezTo>
                    <a:lnTo>
                      <a:pt x="501" y="5226"/>
                    </a:lnTo>
                    <a:cubicBezTo>
                      <a:pt x="494" y="5235"/>
                      <a:pt x="488" y="5244"/>
                      <a:pt x="481" y="5253"/>
                    </a:cubicBezTo>
                    <a:cubicBezTo>
                      <a:pt x="465" y="5271"/>
                      <a:pt x="450" y="5291"/>
                      <a:pt x="435" y="5310"/>
                    </a:cubicBezTo>
                    <a:lnTo>
                      <a:pt x="426" y="5320"/>
                    </a:lnTo>
                    <a:cubicBezTo>
                      <a:pt x="422" y="5326"/>
                      <a:pt x="417" y="5332"/>
                      <a:pt x="412" y="5339"/>
                    </a:cubicBezTo>
                    <a:cubicBezTo>
                      <a:pt x="387" y="5369"/>
                      <a:pt x="363" y="5398"/>
                      <a:pt x="340" y="5424"/>
                    </a:cubicBezTo>
                    <a:cubicBezTo>
                      <a:pt x="132" y="5664"/>
                      <a:pt x="17" y="5971"/>
                      <a:pt x="14" y="6288"/>
                    </a:cubicBezTo>
                    <a:lnTo>
                      <a:pt x="1" y="7648"/>
                    </a:lnTo>
                    <a:cubicBezTo>
                      <a:pt x="1" y="7677"/>
                      <a:pt x="24" y="7700"/>
                      <a:pt x="51" y="7700"/>
                    </a:cubicBezTo>
                    <a:lnTo>
                      <a:pt x="1821" y="7715"/>
                    </a:lnTo>
                    <a:lnTo>
                      <a:pt x="1815" y="8337"/>
                    </a:lnTo>
                    <a:cubicBezTo>
                      <a:pt x="1815" y="8364"/>
                      <a:pt x="1838" y="8388"/>
                      <a:pt x="1866" y="8388"/>
                    </a:cubicBezTo>
                    <a:lnTo>
                      <a:pt x="4292" y="8409"/>
                    </a:lnTo>
                    <a:cubicBezTo>
                      <a:pt x="4321" y="8409"/>
                      <a:pt x="4344" y="8387"/>
                      <a:pt x="4344" y="8358"/>
                    </a:cubicBezTo>
                    <a:lnTo>
                      <a:pt x="4350" y="7737"/>
                    </a:lnTo>
                    <a:lnTo>
                      <a:pt x="6118" y="7751"/>
                    </a:lnTo>
                    <a:cubicBezTo>
                      <a:pt x="6146" y="7751"/>
                      <a:pt x="6169" y="7730"/>
                      <a:pt x="6169" y="7701"/>
                    </a:cubicBezTo>
                    <a:lnTo>
                      <a:pt x="6182" y="6342"/>
                    </a:lnTo>
                    <a:cubicBezTo>
                      <a:pt x="6184" y="6024"/>
                      <a:pt x="6075" y="5716"/>
                      <a:pt x="5872" y="5472"/>
                    </a:cubicBezTo>
                    <a:cubicBezTo>
                      <a:pt x="5636" y="5190"/>
                      <a:pt x="5489" y="4937"/>
                      <a:pt x="5361" y="4716"/>
                    </a:cubicBezTo>
                    <a:cubicBezTo>
                      <a:pt x="5112" y="4288"/>
                      <a:pt x="4945" y="4002"/>
                      <a:pt x="4385" y="3964"/>
                    </a:cubicBezTo>
                    <a:lnTo>
                      <a:pt x="4393" y="3163"/>
                    </a:lnTo>
                    <a:cubicBezTo>
                      <a:pt x="4402" y="2262"/>
                      <a:pt x="4156" y="1404"/>
                      <a:pt x="3703" y="751"/>
                    </a:cubicBezTo>
                    <a:lnTo>
                      <a:pt x="3200" y="22"/>
                    </a:lnTo>
                    <a:cubicBezTo>
                      <a:pt x="3189" y="8"/>
                      <a:pt x="3173" y="0"/>
                      <a:pt x="3157" y="0"/>
                    </a:cubicBezTo>
                    <a:close/>
                  </a:path>
                </a:pathLst>
              </a:custGeom>
              <a:solidFill>
                <a:schemeClr val="dk1"/>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1" name="Google Shape;2371;p42"/>
            <p:cNvGrpSpPr/>
            <p:nvPr/>
          </p:nvGrpSpPr>
          <p:grpSpPr>
            <a:xfrm rot="2182463">
              <a:off x="7049860" y="2171190"/>
              <a:ext cx="1311288" cy="2265082"/>
              <a:chOff x="1211325" y="3186325"/>
              <a:chExt cx="154625" cy="267100"/>
            </a:xfrm>
          </p:grpSpPr>
          <p:sp>
            <p:nvSpPr>
              <p:cNvPr id="2372" name="Google Shape;2372;p42"/>
              <p:cNvSpPr/>
              <p:nvPr/>
            </p:nvSpPr>
            <p:spPr>
              <a:xfrm>
                <a:off x="1212600" y="3187575"/>
                <a:ext cx="152075" cy="207725"/>
              </a:xfrm>
              <a:custGeom>
                <a:avLst/>
                <a:gdLst/>
                <a:ahLst/>
                <a:cxnLst/>
                <a:rect l="l" t="t" r="r" b="b"/>
                <a:pathLst>
                  <a:path w="6083" h="8309" extrusionOk="0">
                    <a:moveTo>
                      <a:pt x="3105" y="1"/>
                    </a:moveTo>
                    <a:lnTo>
                      <a:pt x="2587" y="721"/>
                    </a:lnTo>
                    <a:cubicBezTo>
                      <a:pt x="2451" y="911"/>
                      <a:pt x="2336" y="1114"/>
                      <a:pt x="2241" y="1327"/>
                    </a:cubicBezTo>
                    <a:cubicBezTo>
                      <a:pt x="2239" y="1332"/>
                      <a:pt x="2235" y="1336"/>
                      <a:pt x="2233" y="1342"/>
                    </a:cubicBezTo>
                    <a:cubicBezTo>
                      <a:pt x="2201" y="1412"/>
                      <a:pt x="2172" y="1484"/>
                      <a:pt x="2145" y="1556"/>
                    </a:cubicBezTo>
                    <a:cubicBezTo>
                      <a:pt x="2141" y="1565"/>
                      <a:pt x="2139" y="1573"/>
                      <a:pt x="2136" y="1582"/>
                    </a:cubicBezTo>
                    <a:cubicBezTo>
                      <a:pt x="2081" y="1728"/>
                      <a:pt x="2035" y="1880"/>
                      <a:pt x="1997" y="2032"/>
                    </a:cubicBezTo>
                    <a:cubicBezTo>
                      <a:pt x="1995" y="2044"/>
                      <a:pt x="1991" y="2056"/>
                      <a:pt x="1989" y="2068"/>
                    </a:cubicBezTo>
                    <a:cubicBezTo>
                      <a:pt x="1971" y="2144"/>
                      <a:pt x="1954" y="2220"/>
                      <a:pt x="1939" y="2297"/>
                    </a:cubicBezTo>
                    <a:cubicBezTo>
                      <a:pt x="1938" y="2305"/>
                      <a:pt x="1937" y="2314"/>
                      <a:pt x="1936" y="2322"/>
                    </a:cubicBezTo>
                    <a:cubicBezTo>
                      <a:pt x="1922" y="2394"/>
                      <a:pt x="1912" y="2466"/>
                      <a:pt x="1902" y="2540"/>
                    </a:cubicBezTo>
                    <a:cubicBezTo>
                      <a:pt x="1901" y="2550"/>
                      <a:pt x="1898" y="2563"/>
                      <a:pt x="1897" y="2575"/>
                    </a:cubicBezTo>
                    <a:cubicBezTo>
                      <a:pt x="1888" y="2650"/>
                      <a:pt x="1880" y="2727"/>
                      <a:pt x="1876" y="2804"/>
                    </a:cubicBezTo>
                    <a:cubicBezTo>
                      <a:pt x="1874" y="2821"/>
                      <a:pt x="1873" y="2837"/>
                      <a:pt x="1872" y="2853"/>
                    </a:cubicBezTo>
                    <a:cubicBezTo>
                      <a:pt x="1867" y="2933"/>
                      <a:pt x="1864" y="3012"/>
                      <a:pt x="1864" y="3091"/>
                    </a:cubicBezTo>
                    <a:lnTo>
                      <a:pt x="1855" y="3941"/>
                    </a:lnTo>
                    <a:cubicBezTo>
                      <a:pt x="1249" y="3954"/>
                      <a:pt x="1099" y="4257"/>
                      <a:pt x="812" y="4729"/>
                    </a:cubicBezTo>
                    <a:lnTo>
                      <a:pt x="770" y="4797"/>
                    </a:lnTo>
                    <a:lnTo>
                      <a:pt x="765" y="4806"/>
                    </a:lnTo>
                    <a:cubicBezTo>
                      <a:pt x="734" y="4855"/>
                      <a:pt x="701" y="4906"/>
                      <a:pt x="666" y="4959"/>
                    </a:cubicBezTo>
                    <a:lnTo>
                      <a:pt x="651" y="4981"/>
                    </a:lnTo>
                    <a:cubicBezTo>
                      <a:pt x="639" y="5000"/>
                      <a:pt x="625" y="5018"/>
                      <a:pt x="612" y="5038"/>
                    </a:cubicBezTo>
                    <a:lnTo>
                      <a:pt x="593" y="5066"/>
                    </a:lnTo>
                    <a:cubicBezTo>
                      <a:pt x="581" y="5084"/>
                      <a:pt x="568" y="5101"/>
                      <a:pt x="556" y="5119"/>
                    </a:cubicBezTo>
                    <a:lnTo>
                      <a:pt x="533" y="5151"/>
                    </a:lnTo>
                    <a:cubicBezTo>
                      <a:pt x="520" y="5169"/>
                      <a:pt x="506" y="5185"/>
                      <a:pt x="493" y="5203"/>
                    </a:cubicBezTo>
                    <a:cubicBezTo>
                      <a:pt x="485" y="5214"/>
                      <a:pt x="476" y="5224"/>
                      <a:pt x="468" y="5235"/>
                    </a:cubicBezTo>
                    <a:cubicBezTo>
                      <a:pt x="454" y="5254"/>
                      <a:pt x="438" y="5273"/>
                      <a:pt x="424" y="5292"/>
                    </a:cubicBezTo>
                    <a:cubicBezTo>
                      <a:pt x="416" y="5302"/>
                      <a:pt x="408" y="5312"/>
                      <a:pt x="401" y="5321"/>
                    </a:cubicBezTo>
                    <a:cubicBezTo>
                      <a:pt x="377" y="5350"/>
                      <a:pt x="353" y="5379"/>
                      <a:pt x="327" y="5408"/>
                    </a:cubicBezTo>
                    <a:cubicBezTo>
                      <a:pt x="128" y="5640"/>
                      <a:pt x="16" y="5934"/>
                      <a:pt x="14" y="6240"/>
                    </a:cubicBezTo>
                    <a:lnTo>
                      <a:pt x="0" y="7598"/>
                    </a:lnTo>
                    <a:lnTo>
                      <a:pt x="713" y="7604"/>
                    </a:lnTo>
                    <a:lnTo>
                      <a:pt x="1281" y="7609"/>
                    </a:lnTo>
                    <a:lnTo>
                      <a:pt x="1821" y="7613"/>
                    </a:lnTo>
                    <a:lnTo>
                      <a:pt x="1815" y="8287"/>
                    </a:lnTo>
                    <a:lnTo>
                      <a:pt x="4242" y="8308"/>
                    </a:lnTo>
                    <a:lnTo>
                      <a:pt x="4245" y="7939"/>
                    </a:lnTo>
                    <a:lnTo>
                      <a:pt x="4248" y="7635"/>
                    </a:lnTo>
                    <a:lnTo>
                      <a:pt x="6067" y="7650"/>
                    </a:lnTo>
                    <a:lnTo>
                      <a:pt x="6079" y="6291"/>
                    </a:lnTo>
                    <a:cubicBezTo>
                      <a:pt x="6083" y="5986"/>
                      <a:pt x="5977" y="5689"/>
                      <a:pt x="5781" y="5455"/>
                    </a:cubicBezTo>
                    <a:cubicBezTo>
                      <a:pt x="5069" y="4601"/>
                      <a:pt x="5143" y="3997"/>
                      <a:pt x="4282" y="3962"/>
                    </a:cubicBezTo>
                    <a:lnTo>
                      <a:pt x="4289" y="3112"/>
                    </a:lnTo>
                    <a:cubicBezTo>
                      <a:pt x="4298" y="2226"/>
                      <a:pt x="4054" y="1371"/>
                      <a:pt x="3610" y="729"/>
                    </a:cubicBezTo>
                    <a:lnTo>
                      <a:pt x="31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42"/>
              <p:cNvSpPr/>
              <p:nvPr/>
            </p:nvSpPr>
            <p:spPr>
              <a:xfrm>
                <a:off x="1264200" y="3398850"/>
                <a:ext cx="43525" cy="53300"/>
              </a:xfrm>
              <a:custGeom>
                <a:avLst/>
                <a:gdLst/>
                <a:ahLst/>
                <a:cxnLst/>
                <a:rect l="l" t="t" r="r" b="b"/>
                <a:pathLst>
                  <a:path w="1741" h="2132" extrusionOk="0">
                    <a:moveTo>
                      <a:pt x="873" y="1"/>
                    </a:moveTo>
                    <a:cubicBezTo>
                      <a:pt x="862" y="1"/>
                      <a:pt x="851" y="1"/>
                      <a:pt x="841" y="2"/>
                    </a:cubicBezTo>
                    <a:cubicBezTo>
                      <a:pt x="369" y="17"/>
                      <a:pt x="0" y="397"/>
                      <a:pt x="17" y="849"/>
                    </a:cubicBezTo>
                    <a:cubicBezTo>
                      <a:pt x="34" y="1302"/>
                      <a:pt x="919" y="2132"/>
                      <a:pt x="919" y="2132"/>
                    </a:cubicBezTo>
                    <a:cubicBezTo>
                      <a:pt x="919" y="2132"/>
                      <a:pt x="1741" y="1243"/>
                      <a:pt x="1724" y="791"/>
                    </a:cubicBezTo>
                    <a:cubicBezTo>
                      <a:pt x="1708" y="350"/>
                      <a:pt x="1330" y="1"/>
                      <a:pt x="8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42"/>
              <p:cNvSpPr/>
              <p:nvPr/>
            </p:nvSpPr>
            <p:spPr>
              <a:xfrm>
                <a:off x="1256900" y="3187575"/>
                <a:ext cx="62100" cy="207725"/>
              </a:xfrm>
              <a:custGeom>
                <a:avLst/>
                <a:gdLst/>
                <a:ahLst/>
                <a:cxnLst/>
                <a:rect l="l" t="t" r="r" b="b"/>
                <a:pathLst>
                  <a:path w="2484" h="8309" extrusionOk="0">
                    <a:moveTo>
                      <a:pt x="1290" y="1"/>
                    </a:moveTo>
                    <a:lnTo>
                      <a:pt x="773" y="721"/>
                    </a:lnTo>
                    <a:cubicBezTo>
                      <a:pt x="316" y="1356"/>
                      <a:pt x="57" y="2205"/>
                      <a:pt x="48" y="3091"/>
                    </a:cubicBezTo>
                    <a:lnTo>
                      <a:pt x="0" y="8287"/>
                    </a:lnTo>
                    <a:lnTo>
                      <a:pt x="2427" y="8308"/>
                    </a:lnTo>
                    <a:lnTo>
                      <a:pt x="2475" y="3112"/>
                    </a:lnTo>
                    <a:cubicBezTo>
                      <a:pt x="2484" y="2226"/>
                      <a:pt x="2240" y="1371"/>
                      <a:pt x="1795" y="729"/>
                    </a:cubicBezTo>
                    <a:lnTo>
                      <a:pt x="12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42"/>
              <p:cNvSpPr/>
              <p:nvPr/>
            </p:nvSpPr>
            <p:spPr>
              <a:xfrm>
                <a:off x="1316150" y="3286575"/>
                <a:ext cx="47450" cy="92250"/>
              </a:xfrm>
              <a:custGeom>
                <a:avLst/>
                <a:gdLst/>
                <a:ahLst/>
                <a:cxnLst/>
                <a:rect l="l" t="t" r="r" b="b"/>
                <a:pathLst>
                  <a:path w="1898" h="3690" extrusionOk="0">
                    <a:moveTo>
                      <a:pt x="35" y="0"/>
                    </a:moveTo>
                    <a:lnTo>
                      <a:pt x="1" y="3674"/>
                    </a:lnTo>
                    <a:lnTo>
                      <a:pt x="1882" y="3690"/>
                    </a:lnTo>
                    <a:lnTo>
                      <a:pt x="1895" y="2331"/>
                    </a:lnTo>
                    <a:cubicBezTo>
                      <a:pt x="1897" y="2026"/>
                      <a:pt x="1792" y="1729"/>
                      <a:pt x="1597" y="1495"/>
                    </a:cubicBezTo>
                    <a:cubicBezTo>
                      <a:pt x="869" y="621"/>
                      <a:pt x="962" y="8"/>
                      <a:pt x="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42"/>
              <p:cNvSpPr/>
              <p:nvPr/>
            </p:nvSpPr>
            <p:spPr>
              <a:xfrm>
                <a:off x="1211550" y="3286050"/>
                <a:ext cx="47900" cy="91900"/>
              </a:xfrm>
              <a:custGeom>
                <a:avLst/>
                <a:gdLst/>
                <a:ahLst/>
                <a:cxnLst/>
                <a:rect l="l" t="t" r="r" b="b"/>
                <a:pathLst>
                  <a:path w="1916" h="3676" extrusionOk="0">
                    <a:moveTo>
                      <a:pt x="1896" y="1"/>
                    </a:moveTo>
                    <a:cubicBezTo>
                      <a:pt x="989" y="1"/>
                      <a:pt x="1066" y="613"/>
                      <a:pt x="326" y="1469"/>
                    </a:cubicBezTo>
                    <a:cubicBezTo>
                      <a:pt x="127" y="1701"/>
                      <a:pt x="15" y="1994"/>
                      <a:pt x="12" y="2301"/>
                    </a:cubicBezTo>
                    <a:lnTo>
                      <a:pt x="0" y="3659"/>
                    </a:lnTo>
                    <a:lnTo>
                      <a:pt x="1882" y="3676"/>
                    </a:lnTo>
                    <a:lnTo>
                      <a:pt x="1915" y="1"/>
                    </a:lnTo>
                    <a:cubicBezTo>
                      <a:pt x="1909" y="1"/>
                      <a:pt x="1903" y="1"/>
                      <a:pt x="18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42"/>
              <p:cNvSpPr/>
              <p:nvPr/>
            </p:nvSpPr>
            <p:spPr>
              <a:xfrm>
                <a:off x="1272975" y="3232500"/>
                <a:ext cx="31275" cy="29900"/>
              </a:xfrm>
              <a:custGeom>
                <a:avLst/>
                <a:gdLst/>
                <a:ahLst/>
                <a:cxnLst/>
                <a:rect l="l" t="t" r="r" b="b"/>
                <a:pathLst>
                  <a:path w="1251" h="1196" extrusionOk="0">
                    <a:moveTo>
                      <a:pt x="624" y="1"/>
                    </a:moveTo>
                    <a:cubicBezTo>
                      <a:pt x="284" y="1"/>
                      <a:pt x="7" y="265"/>
                      <a:pt x="4" y="592"/>
                    </a:cubicBezTo>
                    <a:cubicBezTo>
                      <a:pt x="0" y="923"/>
                      <a:pt x="277" y="1192"/>
                      <a:pt x="619" y="1196"/>
                    </a:cubicBezTo>
                    <a:cubicBezTo>
                      <a:pt x="621" y="1196"/>
                      <a:pt x="622" y="1196"/>
                      <a:pt x="624" y="1196"/>
                    </a:cubicBezTo>
                    <a:cubicBezTo>
                      <a:pt x="966" y="1196"/>
                      <a:pt x="1244" y="932"/>
                      <a:pt x="1247" y="603"/>
                    </a:cubicBezTo>
                    <a:cubicBezTo>
                      <a:pt x="1250" y="274"/>
                      <a:pt x="975" y="5"/>
                      <a:pt x="631" y="1"/>
                    </a:cubicBezTo>
                    <a:cubicBezTo>
                      <a:pt x="629" y="1"/>
                      <a:pt x="627"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42"/>
              <p:cNvSpPr/>
              <p:nvPr/>
            </p:nvSpPr>
            <p:spPr>
              <a:xfrm>
                <a:off x="1317725" y="3288200"/>
                <a:ext cx="13550" cy="90350"/>
              </a:xfrm>
              <a:custGeom>
                <a:avLst/>
                <a:gdLst/>
                <a:ahLst/>
                <a:cxnLst/>
                <a:rect l="l" t="t" r="r" b="b"/>
                <a:pathLst>
                  <a:path w="542" h="3614" extrusionOk="0">
                    <a:moveTo>
                      <a:pt x="34" y="0"/>
                    </a:moveTo>
                    <a:lnTo>
                      <a:pt x="0" y="3610"/>
                    </a:lnTo>
                    <a:lnTo>
                      <a:pt x="541" y="3614"/>
                    </a:lnTo>
                    <a:lnTo>
                      <a:pt x="541" y="3614"/>
                    </a:lnTo>
                    <a:lnTo>
                      <a:pt x="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42"/>
              <p:cNvSpPr/>
              <p:nvPr/>
            </p:nvSpPr>
            <p:spPr>
              <a:xfrm>
                <a:off x="1243525" y="3287675"/>
                <a:ext cx="14375" cy="90250"/>
              </a:xfrm>
              <a:custGeom>
                <a:avLst/>
                <a:gdLst/>
                <a:ahLst/>
                <a:cxnLst/>
                <a:rect l="l" t="t" r="r" b="b"/>
                <a:pathLst>
                  <a:path w="575" h="3610" extrusionOk="0">
                    <a:moveTo>
                      <a:pt x="575" y="1"/>
                    </a:moveTo>
                    <a:lnTo>
                      <a:pt x="0" y="3605"/>
                    </a:lnTo>
                    <a:lnTo>
                      <a:pt x="541" y="3609"/>
                    </a:lnTo>
                    <a:lnTo>
                      <a:pt x="575" y="1"/>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42"/>
              <p:cNvSpPr/>
              <p:nvPr/>
            </p:nvSpPr>
            <p:spPr>
              <a:xfrm>
                <a:off x="1256900" y="3215475"/>
                <a:ext cx="60750" cy="179825"/>
              </a:xfrm>
              <a:custGeom>
                <a:avLst/>
                <a:gdLst/>
                <a:ahLst/>
                <a:cxnLst/>
                <a:rect l="l" t="t" r="r" b="b"/>
                <a:pathLst>
                  <a:path w="2430" h="7193" extrusionOk="0">
                    <a:moveTo>
                      <a:pt x="528" y="0"/>
                    </a:moveTo>
                    <a:lnTo>
                      <a:pt x="528" y="0"/>
                    </a:lnTo>
                    <a:cubicBezTo>
                      <a:pt x="225" y="573"/>
                      <a:pt x="56" y="1263"/>
                      <a:pt x="48" y="1975"/>
                    </a:cubicBezTo>
                    <a:lnTo>
                      <a:pt x="0" y="7171"/>
                    </a:lnTo>
                    <a:lnTo>
                      <a:pt x="2427" y="7192"/>
                    </a:lnTo>
                    <a:lnTo>
                      <a:pt x="2430" y="6823"/>
                    </a:lnTo>
                    <a:cubicBezTo>
                      <a:pt x="2219" y="6790"/>
                      <a:pt x="2017" y="6720"/>
                      <a:pt x="1830" y="6616"/>
                    </a:cubicBezTo>
                    <a:cubicBezTo>
                      <a:pt x="774" y="6037"/>
                      <a:pt x="542" y="4636"/>
                      <a:pt x="388" y="3627"/>
                    </a:cubicBezTo>
                    <a:cubicBezTo>
                      <a:pt x="150" y="2055"/>
                      <a:pt x="352" y="803"/>
                      <a:pt x="5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42"/>
              <p:cNvSpPr/>
              <p:nvPr/>
            </p:nvSpPr>
            <p:spPr>
              <a:xfrm>
                <a:off x="1211550" y="3305750"/>
                <a:ext cx="20300" cy="71925"/>
              </a:xfrm>
              <a:custGeom>
                <a:avLst/>
                <a:gdLst/>
                <a:ahLst/>
                <a:cxnLst/>
                <a:rect l="l" t="t" r="r" b="b"/>
                <a:pathLst>
                  <a:path w="812" h="2877" extrusionOk="0">
                    <a:moveTo>
                      <a:pt x="812" y="0"/>
                    </a:moveTo>
                    <a:cubicBezTo>
                      <a:pt x="690" y="201"/>
                      <a:pt x="544" y="431"/>
                      <a:pt x="326" y="682"/>
                    </a:cubicBezTo>
                    <a:cubicBezTo>
                      <a:pt x="127" y="913"/>
                      <a:pt x="15" y="1207"/>
                      <a:pt x="12" y="1513"/>
                    </a:cubicBezTo>
                    <a:lnTo>
                      <a:pt x="0" y="2871"/>
                    </a:lnTo>
                    <a:lnTo>
                      <a:pt x="712" y="2877"/>
                    </a:lnTo>
                    <a:cubicBezTo>
                      <a:pt x="609" y="2757"/>
                      <a:pt x="522" y="2623"/>
                      <a:pt x="456" y="2479"/>
                    </a:cubicBezTo>
                    <a:cubicBezTo>
                      <a:pt x="405" y="2368"/>
                      <a:pt x="202" y="1908"/>
                      <a:pt x="328" y="1390"/>
                    </a:cubicBezTo>
                    <a:cubicBezTo>
                      <a:pt x="392" y="1132"/>
                      <a:pt x="478" y="1107"/>
                      <a:pt x="610" y="747"/>
                    </a:cubicBezTo>
                    <a:cubicBezTo>
                      <a:pt x="639" y="668"/>
                      <a:pt x="783" y="277"/>
                      <a:pt x="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42"/>
              <p:cNvSpPr/>
              <p:nvPr/>
            </p:nvSpPr>
            <p:spPr>
              <a:xfrm>
                <a:off x="1263125" y="3398850"/>
                <a:ext cx="43525" cy="53300"/>
              </a:xfrm>
              <a:custGeom>
                <a:avLst/>
                <a:gdLst/>
                <a:ahLst/>
                <a:cxnLst/>
                <a:rect l="l" t="t" r="r" b="b"/>
                <a:pathLst>
                  <a:path w="1741" h="2132" extrusionOk="0">
                    <a:moveTo>
                      <a:pt x="872" y="1"/>
                    </a:moveTo>
                    <a:cubicBezTo>
                      <a:pt x="862" y="1"/>
                      <a:pt x="851" y="1"/>
                      <a:pt x="840" y="2"/>
                    </a:cubicBezTo>
                    <a:cubicBezTo>
                      <a:pt x="369" y="17"/>
                      <a:pt x="0" y="397"/>
                      <a:pt x="17" y="849"/>
                    </a:cubicBezTo>
                    <a:cubicBezTo>
                      <a:pt x="34" y="1302"/>
                      <a:pt x="918" y="2132"/>
                      <a:pt x="918" y="2132"/>
                    </a:cubicBezTo>
                    <a:cubicBezTo>
                      <a:pt x="918" y="2132"/>
                      <a:pt x="1741" y="1243"/>
                      <a:pt x="1724" y="791"/>
                    </a:cubicBezTo>
                    <a:cubicBezTo>
                      <a:pt x="1707" y="350"/>
                      <a:pt x="1329" y="1"/>
                      <a:pt x="8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42"/>
              <p:cNvSpPr/>
              <p:nvPr/>
            </p:nvSpPr>
            <p:spPr>
              <a:xfrm>
                <a:off x="1276125" y="3411750"/>
                <a:ext cx="18450" cy="22600"/>
              </a:xfrm>
              <a:custGeom>
                <a:avLst/>
                <a:gdLst/>
                <a:ahLst/>
                <a:cxnLst/>
                <a:rect l="l" t="t" r="r" b="b"/>
                <a:pathLst>
                  <a:path w="738" h="904" extrusionOk="0">
                    <a:moveTo>
                      <a:pt x="370" y="1"/>
                    </a:moveTo>
                    <a:cubicBezTo>
                      <a:pt x="366" y="1"/>
                      <a:pt x="361" y="1"/>
                      <a:pt x="356" y="1"/>
                    </a:cubicBezTo>
                    <a:cubicBezTo>
                      <a:pt x="157" y="7"/>
                      <a:pt x="1" y="168"/>
                      <a:pt x="8" y="361"/>
                    </a:cubicBezTo>
                    <a:cubicBezTo>
                      <a:pt x="15" y="552"/>
                      <a:pt x="390" y="904"/>
                      <a:pt x="390" y="904"/>
                    </a:cubicBezTo>
                    <a:cubicBezTo>
                      <a:pt x="390" y="904"/>
                      <a:pt x="737" y="528"/>
                      <a:pt x="731" y="335"/>
                    </a:cubicBezTo>
                    <a:cubicBezTo>
                      <a:pt x="724" y="149"/>
                      <a:pt x="564" y="1"/>
                      <a:pt x="3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42"/>
              <p:cNvSpPr/>
              <p:nvPr/>
            </p:nvSpPr>
            <p:spPr>
              <a:xfrm>
                <a:off x="1211325" y="3186325"/>
                <a:ext cx="154625" cy="210225"/>
              </a:xfrm>
              <a:custGeom>
                <a:avLst/>
                <a:gdLst/>
                <a:ahLst/>
                <a:cxnLst/>
                <a:rect l="l" t="t" r="r" b="b"/>
                <a:pathLst>
                  <a:path w="6185" h="8409" extrusionOk="0">
                    <a:moveTo>
                      <a:pt x="3156" y="141"/>
                    </a:moveTo>
                    <a:lnTo>
                      <a:pt x="3619" y="809"/>
                    </a:lnTo>
                    <a:cubicBezTo>
                      <a:pt x="4060" y="1445"/>
                      <a:pt x="4298" y="2282"/>
                      <a:pt x="4290" y="3162"/>
                    </a:cubicBezTo>
                    <a:lnTo>
                      <a:pt x="4283" y="4012"/>
                    </a:lnTo>
                    <a:cubicBezTo>
                      <a:pt x="4281" y="4039"/>
                      <a:pt x="4304" y="4062"/>
                      <a:pt x="4332" y="4063"/>
                    </a:cubicBezTo>
                    <a:cubicBezTo>
                      <a:pt x="4875" y="4085"/>
                      <a:pt x="5024" y="4342"/>
                      <a:pt x="5272" y="4768"/>
                    </a:cubicBezTo>
                    <a:cubicBezTo>
                      <a:pt x="5397" y="4983"/>
                      <a:pt x="5552" y="5249"/>
                      <a:pt x="5794" y="5538"/>
                    </a:cubicBezTo>
                    <a:cubicBezTo>
                      <a:pt x="5981" y="5763"/>
                      <a:pt x="6083" y="6048"/>
                      <a:pt x="6080" y="6341"/>
                    </a:cubicBezTo>
                    <a:lnTo>
                      <a:pt x="6068" y="7648"/>
                    </a:lnTo>
                    <a:lnTo>
                      <a:pt x="4299" y="7633"/>
                    </a:lnTo>
                    <a:cubicBezTo>
                      <a:pt x="4272" y="7633"/>
                      <a:pt x="4249" y="7656"/>
                      <a:pt x="4248" y="7684"/>
                    </a:cubicBezTo>
                    <a:lnTo>
                      <a:pt x="4243" y="8305"/>
                    </a:lnTo>
                    <a:lnTo>
                      <a:pt x="1918" y="8286"/>
                    </a:lnTo>
                    <a:lnTo>
                      <a:pt x="1925" y="7662"/>
                    </a:lnTo>
                    <a:cubicBezTo>
                      <a:pt x="1925" y="7635"/>
                      <a:pt x="1903" y="7611"/>
                      <a:pt x="1875" y="7611"/>
                    </a:cubicBezTo>
                    <a:lnTo>
                      <a:pt x="105" y="7596"/>
                    </a:lnTo>
                    <a:lnTo>
                      <a:pt x="118" y="6288"/>
                    </a:lnTo>
                    <a:cubicBezTo>
                      <a:pt x="120" y="5995"/>
                      <a:pt x="227" y="5713"/>
                      <a:pt x="418" y="5491"/>
                    </a:cubicBezTo>
                    <a:cubicBezTo>
                      <a:pt x="442" y="5463"/>
                      <a:pt x="466" y="5435"/>
                      <a:pt x="493" y="5402"/>
                    </a:cubicBezTo>
                    <a:lnTo>
                      <a:pt x="507" y="5383"/>
                    </a:lnTo>
                    <a:lnTo>
                      <a:pt x="515" y="5374"/>
                    </a:lnTo>
                    <a:cubicBezTo>
                      <a:pt x="531" y="5354"/>
                      <a:pt x="545" y="5335"/>
                      <a:pt x="561" y="5316"/>
                    </a:cubicBezTo>
                    <a:cubicBezTo>
                      <a:pt x="568" y="5306"/>
                      <a:pt x="575" y="5297"/>
                      <a:pt x="583" y="5287"/>
                    </a:cubicBezTo>
                    <a:lnTo>
                      <a:pt x="586" y="5283"/>
                    </a:lnTo>
                    <a:cubicBezTo>
                      <a:pt x="600" y="5265"/>
                      <a:pt x="613" y="5247"/>
                      <a:pt x="626" y="5231"/>
                    </a:cubicBezTo>
                    <a:lnTo>
                      <a:pt x="649" y="5198"/>
                    </a:lnTo>
                    <a:cubicBezTo>
                      <a:pt x="662" y="5180"/>
                      <a:pt x="674" y="5163"/>
                      <a:pt x="686" y="5145"/>
                    </a:cubicBezTo>
                    <a:lnTo>
                      <a:pt x="692" y="5138"/>
                    </a:lnTo>
                    <a:cubicBezTo>
                      <a:pt x="697" y="5131"/>
                      <a:pt x="702" y="5124"/>
                      <a:pt x="707" y="5116"/>
                    </a:cubicBezTo>
                    <a:cubicBezTo>
                      <a:pt x="720" y="5097"/>
                      <a:pt x="733" y="5078"/>
                      <a:pt x="745" y="5059"/>
                    </a:cubicBezTo>
                    <a:lnTo>
                      <a:pt x="761" y="5037"/>
                    </a:lnTo>
                    <a:cubicBezTo>
                      <a:pt x="793" y="4988"/>
                      <a:pt x="826" y="4937"/>
                      <a:pt x="859" y="4882"/>
                    </a:cubicBezTo>
                    <a:lnTo>
                      <a:pt x="865" y="4874"/>
                    </a:lnTo>
                    <a:cubicBezTo>
                      <a:pt x="880" y="4850"/>
                      <a:pt x="894" y="4827"/>
                      <a:pt x="907" y="4804"/>
                    </a:cubicBezTo>
                    <a:lnTo>
                      <a:pt x="953" y="4731"/>
                    </a:lnTo>
                    <a:cubicBezTo>
                      <a:pt x="1209" y="4309"/>
                      <a:pt x="1363" y="4054"/>
                      <a:pt x="1909" y="4042"/>
                    </a:cubicBezTo>
                    <a:cubicBezTo>
                      <a:pt x="1936" y="4041"/>
                      <a:pt x="1958" y="4019"/>
                      <a:pt x="1959" y="3991"/>
                    </a:cubicBezTo>
                    <a:lnTo>
                      <a:pt x="1966" y="3141"/>
                    </a:lnTo>
                    <a:cubicBezTo>
                      <a:pt x="1967" y="3070"/>
                      <a:pt x="1970" y="2996"/>
                      <a:pt x="1976" y="2906"/>
                    </a:cubicBezTo>
                    <a:lnTo>
                      <a:pt x="1976" y="2895"/>
                    </a:lnTo>
                    <a:cubicBezTo>
                      <a:pt x="1976" y="2882"/>
                      <a:pt x="1977" y="2870"/>
                      <a:pt x="1978" y="2858"/>
                    </a:cubicBezTo>
                    <a:cubicBezTo>
                      <a:pt x="1983" y="2778"/>
                      <a:pt x="1990" y="2701"/>
                      <a:pt x="2000" y="2629"/>
                    </a:cubicBezTo>
                    <a:cubicBezTo>
                      <a:pt x="2000" y="2623"/>
                      <a:pt x="2001" y="2616"/>
                      <a:pt x="2002" y="2610"/>
                    </a:cubicBezTo>
                    <a:lnTo>
                      <a:pt x="2004" y="2596"/>
                    </a:lnTo>
                    <a:cubicBezTo>
                      <a:pt x="2013" y="2522"/>
                      <a:pt x="2024" y="2450"/>
                      <a:pt x="2037" y="2381"/>
                    </a:cubicBezTo>
                    <a:cubicBezTo>
                      <a:pt x="2037" y="2377"/>
                      <a:pt x="2038" y="2373"/>
                      <a:pt x="2040" y="2368"/>
                    </a:cubicBezTo>
                    <a:cubicBezTo>
                      <a:pt x="2040" y="2364"/>
                      <a:pt x="2041" y="2360"/>
                      <a:pt x="2041" y="2355"/>
                    </a:cubicBezTo>
                    <a:cubicBezTo>
                      <a:pt x="2055" y="2283"/>
                      <a:pt x="2071" y="2209"/>
                      <a:pt x="2089" y="2129"/>
                    </a:cubicBezTo>
                    <a:cubicBezTo>
                      <a:pt x="2092" y="2118"/>
                      <a:pt x="2095" y="2106"/>
                      <a:pt x="2097" y="2096"/>
                    </a:cubicBezTo>
                    <a:lnTo>
                      <a:pt x="2097" y="2093"/>
                    </a:lnTo>
                    <a:cubicBezTo>
                      <a:pt x="2135" y="1943"/>
                      <a:pt x="2180" y="1794"/>
                      <a:pt x="2234" y="1648"/>
                    </a:cubicBezTo>
                    <a:lnTo>
                      <a:pt x="2238" y="1638"/>
                    </a:lnTo>
                    <a:lnTo>
                      <a:pt x="2244" y="1624"/>
                    </a:lnTo>
                    <a:cubicBezTo>
                      <a:pt x="2270" y="1551"/>
                      <a:pt x="2300" y="1480"/>
                      <a:pt x="2330" y="1413"/>
                    </a:cubicBezTo>
                    <a:lnTo>
                      <a:pt x="2338" y="1397"/>
                    </a:lnTo>
                    <a:cubicBezTo>
                      <a:pt x="2433" y="1188"/>
                      <a:pt x="2547" y="989"/>
                      <a:pt x="2680" y="802"/>
                    </a:cubicBezTo>
                    <a:lnTo>
                      <a:pt x="3156" y="141"/>
                    </a:lnTo>
                    <a:close/>
                    <a:moveTo>
                      <a:pt x="3157" y="0"/>
                    </a:moveTo>
                    <a:cubicBezTo>
                      <a:pt x="3142" y="0"/>
                      <a:pt x="3126" y="8"/>
                      <a:pt x="3115" y="22"/>
                    </a:cubicBezTo>
                    <a:lnTo>
                      <a:pt x="2597" y="742"/>
                    </a:lnTo>
                    <a:cubicBezTo>
                      <a:pt x="2460" y="934"/>
                      <a:pt x="2342" y="1140"/>
                      <a:pt x="2245" y="1356"/>
                    </a:cubicBezTo>
                    <a:lnTo>
                      <a:pt x="2243" y="1364"/>
                    </a:lnTo>
                    <a:cubicBezTo>
                      <a:pt x="2240" y="1366"/>
                      <a:pt x="2239" y="1370"/>
                      <a:pt x="2238" y="1372"/>
                    </a:cubicBezTo>
                    <a:cubicBezTo>
                      <a:pt x="2207" y="1442"/>
                      <a:pt x="2177" y="1515"/>
                      <a:pt x="2149" y="1590"/>
                    </a:cubicBezTo>
                    <a:cubicBezTo>
                      <a:pt x="2147" y="1594"/>
                      <a:pt x="2145" y="1599"/>
                      <a:pt x="2143" y="1605"/>
                    </a:cubicBezTo>
                    <a:lnTo>
                      <a:pt x="2139" y="1615"/>
                    </a:lnTo>
                    <a:cubicBezTo>
                      <a:pt x="2084" y="1764"/>
                      <a:pt x="2037" y="1917"/>
                      <a:pt x="1999" y="2070"/>
                    </a:cubicBezTo>
                    <a:lnTo>
                      <a:pt x="1999" y="2073"/>
                    </a:lnTo>
                    <a:cubicBezTo>
                      <a:pt x="1996" y="2085"/>
                      <a:pt x="1993" y="2096"/>
                      <a:pt x="1990" y="2108"/>
                    </a:cubicBezTo>
                    <a:cubicBezTo>
                      <a:pt x="1971" y="2188"/>
                      <a:pt x="1955" y="2264"/>
                      <a:pt x="1941" y="2338"/>
                    </a:cubicBezTo>
                    <a:cubicBezTo>
                      <a:pt x="1940" y="2343"/>
                      <a:pt x="1940" y="2348"/>
                      <a:pt x="1939" y="2353"/>
                    </a:cubicBezTo>
                    <a:lnTo>
                      <a:pt x="1936" y="2365"/>
                    </a:lnTo>
                    <a:cubicBezTo>
                      <a:pt x="1924" y="2436"/>
                      <a:pt x="1912" y="2509"/>
                      <a:pt x="1904" y="2584"/>
                    </a:cubicBezTo>
                    <a:lnTo>
                      <a:pt x="1901" y="2598"/>
                    </a:lnTo>
                    <a:cubicBezTo>
                      <a:pt x="1900" y="2605"/>
                      <a:pt x="1899" y="2611"/>
                      <a:pt x="1899" y="2619"/>
                    </a:cubicBezTo>
                    <a:cubicBezTo>
                      <a:pt x="1889" y="2693"/>
                      <a:pt x="1882" y="2771"/>
                      <a:pt x="1876" y="2852"/>
                    </a:cubicBezTo>
                    <a:cubicBezTo>
                      <a:pt x="1875" y="2865"/>
                      <a:pt x="1875" y="2877"/>
                      <a:pt x="1874" y="2890"/>
                    </a:cubicBezTo>
                    <a:lnTo>
                      <a:pt x="1874" y="2901"/>
                    </a:lnTo>
                    <a:cubicBezTo>
                      <a:pt x="1868" y="2991"/>
                      <a:pt x="1865" y="3068"/>
                      <a:pt x="1865" y="3141"/>
                    </a:cubicBezTo>
                    <a:lnTo>
                      <a:pt x="1857" y="3942"/>
                    </a:lnTo>
                    <a:cubicBezTo>
                      <a:pt x="1296" y="3970"/>
                      <a:pt x="1122" y="4253"/>
                      <a:pt x="865" y="4678"/>
                    </a:cubicBezTo>
                    <a:lnTo>
                      <a:pt x="821" y="4751"/>
                    </a:lnTo>
                    <a:cubicBezTo>
                      <a:pt x="806" y="4774"/>
                      <a:pt x="793" y="4797"/>
                      <a:pt x="779" y="4819"/>
                    </a:cubicBezTo>
                    <a:lnTo>
                      <a:pt x="774" y="4828"/>
                    </a:lnTo>
                    <a:cubicBezTo>
                      <a:pt x="739" y="4882"/>
                      <a:pt x="708" y="4932"/>
                      <a:pt x="675" y="4981"/>
                    </a:cubicBezTo>
                    <a:lnTo>
                      <a:pt x="661" y="5002"/>
                    </a:lnTo>
                    <a:cubicBezTo>
                      <a:pt x="649" y="5021"/>
                      <a:pt x="636" y="5039"/>
                      <a:pt x="622" y="5059"/>
                    </a:cubicBezTo>
                    <a:cubicBezTo>
                      <a:pt x="618" y="5065"/>
                      <a:pt x="613" y="5072"/>
                      <a:pt x="608" y="5079"/>
                    </a:cubicBezTo>
                    <a:lnTo>
                      <a:pt x="603" y="5086"/>
                    </a:lnTo>
                    <a:cubicBezTo>
                      <a:pt x="591" y="5104"/>
                      <a:pt x="579" y="5121"/>
                      <a:pt x="566" y="5138"/>
                    </a:cubicBezTo>
                    <a:cubicBezTo>
                      <a:pt x="559" y="5149"/>
                      <a:pt x="551" y="5160"/>
                      <a:pt x="543" y="5169"/>
                    </a:cubicBezTo>
                    <a:cubicBezTo>
                      <a:pt x="530" y="5187"/>
                      <a:pt x="518" y="5204"/>
                      <a:pt x="505" y="5221"/>
                    </a:cubicBezTo>
                    <a:lnTo>
                      <a:pt x="501" y="5226"/>
                    </a:lnTo>
                    <a:cubicBezTo>
                      <a:pt x="494" y="5235"/>
                      <a:pt x="488" y="5244"/>
                      <a:pt x="481" y="5253"/>
                    </a:cubicBezTo>
                    <a:cubicBezTo>
                      <a:pt x="465" y="5271"/>
                      <a:pt x="450" y="5291"/>
                      <a:pt x="435" y="5310"/>
                    </a:cubicBezTo>
                    <a:lnTo>
                      <a:pt x="426" y="5320"/>
                    </a:lnTo>
                    <a:cubicBezTo>
                      <a:pt x="422" y="5326"/>
                      <a:pt x="417" y="5332"/>
                      <a:pt x="412" y="5339"/>
                    </a:cubicBezTo>
                    <a:cubicBezTo>
                      <a:pt x="387" y="5369"/>
                      <a:pt x="363" y="5398"/>
                      <a:pt x="340" y="5424"/>
                    </a:cubicBezTo>
                    <a:cubicBezTo>
                      <a:pt x="132" y="5664"/>
                      <a:pt x="17" y="5971"/>
                      <a:pt x="14" y="6288"/>
                    </a:cubicBezTo>
                    <a:lnTo>
                      <a:pt x="1" y="7648"/>
                    </a:lnTo>
                    <a:cubicBezTo>
                      <a:pt x="1" y="7677"/>
                      <a:pt x="24" y="7700"/>
                      <a:pt x="51" y="7700"/>
                    </a:cubicBezTo>
                    <a:lnTo>
                      <a:pt x="1821" y="7715"/>
                    </a:lnTo>
                    <a:lnTo>
                      <a:pt x="1815" y="8337"/>
                    </a:lnTo>
                    <a:cubicBezTo>
                      <a:pt x="1815" y="8364"/>
                      <a:pt x="1838" y="8388"/>
                      <a:pt x="1866" y="8388"/>
                    </a:cubicBezTo>
                    <a:lnTo>
                      <a:pt x="4292" y="8409"/>
                    </a:lnTo>
                    <a:cubicBezTo>
                      <a:pt x="4321" y="8409"/>
                      <a:pt x="4344" y="8387"/>
                      <a:pt x="4344" y="8358"/>
                    </a:cubicBezTo>
                    <a:lnTo>
                      <a:pt x="4350" y="7737"/>
                    </a:lnTo>
                    <a:lnTo>
                      <a:pt x="6118" y="7751"/>
                    </a:lnTo>
                    <a:cubicBezTo>
                      <a:pt x="6146" y="7751"/>
                      <a:pt x="6169" y="7730"/>
                      <a:pt x="6169" y="7701"/>
                    </a:cubicBezTo>
                    <a:lnTo>
                      <a:pt x="6182" y="6342"/>
                    </a:lnTo>
                    <a:cubicBezTo>
                      <a:pt x="6184" y="6024"/>
                      <a:pt x="6075" y="5716"/>
                      <a:pt x="5872" y="5472"/>
                    </a:cubicBezTo>
                    <a:cubicBezTo>
                      <a:pt x="5636" y="5190"/>
                      <a:pt x="5489" y="4937"/>
                      <a:pt x="5361" y="4716"/>
                    </a:cubicBezTo>
                    <a:cubicBezTo>
                      <a:pt x="5112" y="4288"/>
                      <a:pt x="4945" y="4002"/>
                      <a:pt x="4385" y="3964"/>
                    </a:cubicBezTo>
                    <a:lnTo>
                      <a:pt x="4393" y="3163"/>
                    </a:lnTo>
                    <a:cubicBezTo>
                      <a:pt x="4402" y="2262"/>
                      <a:pt x="4156" y="1404"/>
                      <a:pt x="3703" y="751"/>
                    </a:cubicBezTo>
                    <a:lnTo>
                      <a:pt x="3200" y="22"/>
                    </a:lnTo>
                    <a:cubicBezTo>
                      <a:pt x="3189" y="8"/>
                      <a:pt x="3173" y="0"/>
                      <a:pt x="31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42"/>
              <p:cNvSpPr/>
              <p:nvPr/>
            </p:nvSpPr>
            <p:spPr>
              <a:xfrm>
                <a:off x="1263150" y="3397575"/>
                <a:ext cx="45850" cy="55850"/>
              </a:xfrm>
              <a:custGeom>
                <a:avLst/>
                <a:gdLst/>
                <a:ahLst/>
                <a:cxnLst/>
                <a:rect l="l" t="t" r="r" b="b"/>
                <a:pathLst>
                  <a:path w="1834" h="2234" extrusionOk="0">
                    <a:moveTo>
                      <a:pt x="914" y="102"/>
                    </a:moveTo>
                    <a:cubicBezTo>
                      <a:pt x="1343" y="102"/>
                      <a:pt x="1699" y="430"/>
                      <a:pt x="1714" y="843"/>
                    </a:cubicBezTo>
                    <a:cubicBezTo>
                      <a:pt x="1720" y="1017"/>
                      <a:pt x="1587" y="1295"/>
                      <a:pt x="1328" y="1650"/>
                    </a:cubicBezTo>
                    <a:cubicBezTo>
                      <a:pt x="1178" y="1857"/>
                      <a:pt x="1026" y="2033"/>
                      <a:pt x="958" y="2108"/>
                    </a:cubicBezTo>
                    <a:cubicBezTo>
                      <a:pt x="886" y="2038"/>
                      <a:pt x="720" y="1872"/>
                      <a:pt x="556" y="1678"/>
                    </a:cubicBezTo>
                    <a:cubicBezTo>
                      <a:pt x="271" y="1341"/>
                      <a:pt x="117" y="1072"/>
                      <a:pt x="111" y="898"/>
                    </a:cubicBezTo>
                    <a:cubicBezTo>
                      <a:pt x="104" y="698"/>
                      <a:pt x="177" y="504"/>
                      <a:pt x="314" y="359"/>
                    </a:cubicBezTo>
                    <a:cubicBezTo>
                      <a:pt x="462" y="200"/>
                      <a:pt x="667" y="109"/>
                      <a:pt x="884" y="103"/>
                    </a:cubicBezTo>
                    <a:cubicBezTo>
                      <a:pt x="894" y="103"/>
                      <a:pt x="904" y="102"/>
                      <a:pt x="914" y="102"/>
                    </a:cubicBezTo>
                    <a:close/>
                    <a:moveTo>
                      <a:pt x="914" y="0"/>
                    </a:moveTo>
                    <a:cubicBezTo>
                      <a:pt x="903" y="0"/>
                      <a:pt x="892" y="0"/>
                      <a:pt x="880" y="1"/>
                    </a:cubicBezTo>
                    <a:cubicBezTo>
                      <a:pt x="636" y="7"/>
                      <a:pt x="405" y="111"/>
                      <a:pt x="238" y="289"/>
                    </a:cubicBezTo>
                    <a:cubicBezTo>
                      <a:pt x="83" y="454"/>
                      <a:pt x="0" y="675"/>
                      <a:pt x="9" y="901"/>
                    </a:cubicBezTo>
                    <a:cubicBezTo>
                      <a:pt x="25" y="1370"/>
                      <a:pt x="889" y="2185"/>
                      <a:pt x="926" y="2220"/>
                    </a:cubicBezTo>
                    <a:cubicBezTo>
                      <a:pt x="935" y="2228"/>
                      <a:pt x="947" y="2233"/>
                      <a:pt x="961" y="2233"/>
                    </a:cubicBezTo>
                    <a:lnTo>
                      <a:pt x="962" y="2233"/>
                    </a:lnTo>
                    <a:cubicBezTo>
                      <a:pt x="976" y="2233"/>
                      <a:pt x="990" y="2227"/>
                      <a:pt x="998" y="2216"/>
                    </a:cubicBezTo>
                    <a:cubicBezTo>
                      <a:pt x="1033" y="2180"/>
                      <a:pt x="1833" y="1309"/>
                      <a:pt x="1817" y="840"/>
                    </a:cubicBezTo>
                    <a:cubicBezTo>
                      <a:pt x="1799" y="371"/>
                      <a:pt x="1398" y="0"/>
                      <a:pt x="9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86" name="Google Shape;2386;p42"/>
          <p:cNvSpPr/>
          <p:nvPr/>
        </p:nvSpPr>
        <p:spPr>
          <a:xfrm>
            <a:off x="7645822" y="4761637"/>
            <a:ext cx="119362" cy="119362"/>
          </a:xfrm>
          <a:custGeom>
            <a:avLst/>
            <a:gdLst/>
            <a:ahLst/>
            <a:cxnLst/>
            <a:rect l="l" t="t" r="r" b="b"/>
            <a:pathLst>
              <a:path w="1804" h="1804" extrusionOk="0">
                <a:moveTo>
                  <a:pt x="902" y="0"/>
                </a:moveTo>
                <a:cubicBezTo>
                  <a:pt x="404" y="0"/>
                  <a:pt x="0" y="404"/>
                  <a:pt x="0" y="902"/>
                </a:cubicBezTo>
                <a:cubicBezTo>
                  <a:pt x="0" y="1400"/>
                  <a:pt x="404" y="1803"/>
                  <a:pt x="902" y="1803"/>
                </a:cubicBezTo>
                <a:cubicBezTo>
                  <a:pt x="1399" y="1803"/>
                  <a:pt x="1803" y="1400"/>
                  <a:pt x="1803" y="902"/>
                </a:cubicBezTo>
                <a:cubicBezTo>
                  <a:pt x="1803" y="404"/>
                  <a:pt x="1399" y="0"/>
                  <a:pt x="9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42"/>
          <p:cNvSpPr/>
          <p:nvPr/>
        </p:nvSpPr>
        <p:spPr>
          <a:xfrm>
            <a:off x="6253832" y="2194000"/>
            <a:ext cx="119362" cy="119362"/>
          </a:xfrm>
          <a:custGeom>
            <a:avLst/>
            <a:gdLst/>
            <a:ahLst/>
            <a:cxnLst/>
            <a:rect l="l" t="t" r="r" b="b"/>
            <a:pathLst>
              <a:path w="1804" h="1804" extrusionOk="0">
                <a:moveTo>
                  <a:pt x="902" y="0"/>
                </a:moveTo>
                <a:cubicBezTo>
                  <a:pt x="404" y="0"/>
                  <a:pt x="0" y="404"/>
                  <a:pt x="0" y="902"/>
                </a:cubicBezTo>
                <a:cubicBezTo>
                  <a:pt x="0" y="1400"/>
                  <a:pt x="404" y="1803"/>
                  <a:pt x="902" y="1803"/>
                </a:cubicBezTo>
                <a:cubicBezTo>
                  <a:pt x="1401" y="1803"/>
                  <a:pt x="1803" y="1400"/>
                  <a:pt x="1803" y="902"/>
                </a:cubicBezTo>
                <a:cubicBezTo>
                  <a:pt x="1803" y="404"/>
                  <a:pt x="1401" y="0"/>
                  <a:pt x="9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42"/>
          <p:cNvSpPr/>
          <p:nvPr/>
        </p:nvSpPr>
        <p:spPr>
          <a:xfrm>
            <a:off x="5587500" y="4800995"/>
            <a:ext cx="40691" cy="40625"/>
          </a:xfrm>
          <a:custGeom>
            <a:avLst/>
            <a:gdLst/>
            <a:ahLst/>
            <a:cxnLst/>
            <a:rect l="l" t="t" r="r" b="b"/>
            <a:pathLst>
              <a:path w="615" h="614" extrusionOk="0">
                <a:moveTo>
                  <a:pt x="307" y="1"/>
                </a:moveTo>
                <a:cubicBezTo>
                  <a:pt x="138" y="1"/>
                  <a:pt x="0" y="138"/>
                  <a:pt x="0" y="307"/>
                </a:cubicBezTo>
                <a:cubicBezTo>
                  <a:pt x="0" y="477"/>
                  <a:pt x="138" y="614"/>
                  <a:pt x="307" y="614"/>
                </a:cubicBezTo>
                <a:cubicBezTo>
                  <a:pt x="476" y="614"/>
                  <a:pt x="614" y="477"/>
                  <a:pt x="614" y="307"/>
                </a:cubicBezTo>
                <a:cubicBezTo>
                  <a:pt x="614" y="138"/>
                  <a:pt x="476" y="1"/>
                  <a:pt x="3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42"/>
          <p:cNvSpPr/>
          <p:nvPr/>
        </p:nvSpPr>
        <p:spPr>
          <a:xfrm>
            <a:off x="8765710" y="245525"/>
            <a:ext cx="119362" cy="119362"/>
          </a:xfrm>
          <a:custGeom>
            <a:avLst/>
            <a:gdLst/>
            <a:ahLst/>
            <a:cxnLst/>
            <a:rect l="l" t="t" r="r" b="b"/>
            <a:pathLst>
              <a:path w="1804" h="1804" extrusionOk="0">
                <a:moveTo>
                  <a:pt x="902" y="0"/>
                </a:moveTo>
                <a:cubicBezTo>
                  <a:pt x="404" y="0"/>
                  <a:pt x="0" y="404"/>
                  <a:pt x="0" y="902"/>
                </a:cubicBezTo>
                <a:cubicBezTo>
                  <a:pt x="0" y="1400"/>
                  <a:pt x="404" y="1803"/>
                  <a:pt x="902" y="1803"/>
                </a:cubicBezTo>
                <a:cubicBezTo>
                  <a:pt x="1399" y="1803"/>
                  <a:pt x="1803" y="1400"/>
                  <a:pt x="1803" y="902"/>
                </a:cubicBezTo>
                <a:cubicBezTo>
                  <a:pt x="1803" y="404"/>
                  <a:pt x="1399" y="0"/>
                  <a:pt x="9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42"/>
          <p:cNvSpPr/>
          <p:nvPr/>
        </p:nvSpPr>
        <p:spPr>
          <a:xfrm>
            <a:off x="3882525" y="807557"/>
            <a:ext cx="40691" cy="40625"/>
          </a:xfrm>
          <a:custGeom>
            <a:avLst/>
            <a:gdLst/>
            <a:ahLst/>
            <a:cxnLst/>
            <a:rect l="l" t="t" r="r" b="b"/>
            <a:pathLst>
              <a:path w="615" h="614" extrusionOk="0">
                <a:moveTo>
                  <a:pt x="307" y="1"/>
                </a:moveTo>
                <a:cubicBezTo>
                  <a:pt x="138" y="1"/>
                  <a:pt x="0" y="138"/>
                  <a:pt x="0" y="307"/>
                </a:cubicBezTo>
                <a:cubicBezTo>
                  <a:pt x="0" y="477"/>
                  <a:pt x="138" y="614"/>
                  <a:pt x="307" y="614"/>
                </a:cubicBezTo>
                <a:cubicBezTo>
                  <a:pt x="476" y="614"/>
                  <a:pt x="614" y="477"/>
                  <a:pt x="614" y="307"/>
                </a:cubicBezTo>
                <a:cubicBezTo>
                  <a:pt x="614" y="138"/>
                  <a:pt x="476" y="1"/>
                  <a:pt x="3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42"/>
          <p:cNvSpPr/>
          <p:nvPr/>
        </p:nvSpPr>
        <p:spPr>
          <a:xfrm>
            <a:off x="4730250" y="4463420"/>
            <a:ext cx="40691" cy="40625"/>
          </a:xfrm>
          <a:custGeom>
            <a:avLst/>
            <a:gdLst/>
            <a:ahLst/>
            <a:cxnLst/>
            <a:rect l="l" t="t" r="r" b="b"/>
            <a:pathLst>
              <a:path w="615" h="614" extrusionOk="0">
                <a:moveTo>
                  <a:pt x="307" y="1"/>
                </a:moveTo>
                <a:cubicBezTo>
                  <a:pt x="138" y="1"/>
                  <a:pt x="0" y="138"/>
                  <a:pt x="0" y="307"/>
                </a:cubicBezTo>
                <a:cubicBezTo>
                  <a:pt x="0" y="477"/>
                  <a:pt x="138" y="614"/>
                  <a:pt x="307" y="614"/>
                </a:cubicBezTo>
                <a:cubicBezTo>
                  <a:pt x="476" y="614"/>
                  <a:pt x="614" y="477"/>
                  <a:pt x="614" y="307"/>
                </a:cubicBezTo>
                <a:cubicBezTo>
                  <a:pt x="614" y="138"/>
                  <a:pt x="476" y="1"/>
                  <a:pt x="3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42"/>
          <p:cNvSpPr/>
          <p:nvPr/>
        </p:nvSpPr>
        <p:spPr>
          <a:xfrm>
            <a:off x="5083188" y="1413807"/>
            <a:ext cx="40691" cy="40625"/>
          </a:xfrm>
          <a:custGeom>
            <a:avLst/>
            <a:gdLst/>
            <a:ahLst/>
            <a:cxnLst/>
            <a:rect l="l" t="t" r="r" b="b"/>
            <a:pathLst>
              <a:path w="615" h="614" extrusionOk="0">
                <a:moveTo>
                  <a:pt x="307" y="1"/>
                </a:moveTo>
                <a:cubicBezTo>
                  <a:pt x="138" y="1"/>
                  <a:pt x="0" y="138"/>
                  <a:pt x="0" y="307"/>
                </a:cubicBezTo>
                <a:cubicBezTo>
                  <a:pt x="0" y="477"/>
                  <a:pt x="138" y="614"/>
                  <a:pt x="307" y="614"/>
                </a:cubicBezTo>
                <a:cubicBezTo>
                  <a:pt x="476" y="614"/>
                  <a:pt x="614" y="477"/>
                  <a:pt x="614" y="307"/>
                </a:cubicBezTo>
                <a:cubicBezTo>
                  <a:pt x="614" y="138"/>
                  <a:pt x="476" y="1"/>
                  <a:pt x="3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3" name="Google Shape;2393;p42"/>
          <p:cNvGrpSpPr/>
          <p:nvPr/>
        </p:nvGrpSpPr>
        <p:grpSpPr>
          <a:xfrm>
            <a:off x="4863114" y="2450533"/>
            <a:ext cx="1076139" cy="859384"/>
            <a:chOff x="4863114" y="2450533"/>
            <a:chExt cx="1076139" cy="859384"/>
          </a:xfrm>
        </p:grpSpPr>
        <p:grpSp>
          <p:nvGrpSpPr>
            <p:cNvPr id="2394" name="Google Shape;2394;p42"/>
            <p:cNvGrpSpPr/>
            <p:nvPr/>
          </p:nvGrpSpPr>
          <p:grpSpPr>
            <a:xfrm>
              <a:off x="4863114" y="2450533"/>
              <a:ext cx="1076139" cy="853697"/>
              <a:chOff x="820425" y="2919875"/>
              <a:chExt cx="156150" cy="123875"/>
            </a:xfrm>
          </p:grpSpPr>
          <p:sp>
            <p:nvSpPr>
              <p:cNvPr id="2395" name="Google Shape;2395;p42"/>
              <p:cNvSpPr/>
              <p:nvPr/>
            </p:nvSpPr>
            <p:spPr>
              <a:xfrm>
                <a:off x="820425" y="2921175"/>
                <a:ext cx="156125" cy="121300"/>
              </a:xfrm>
              <a:custGeom>
                <a:avLst/>
                <a:gdLst/>
                <a:ahLst/>
                <a:cxnLst/>
                <a:rect l="l" t="t" r="r" b="b"/>
                <a:pathLst>
                  <a:path w="6245" h="4852" extrusionOk="0">
                    <a:moveTo>
                      <a:pt x="5123" y="1333"/>
                    </a:moveTo>
                    <a:lnTo>
                      <a:pt x="5123" y="1334"/>
                    </a:lnTo>
                    <a:cubicBezTo>
                      <a:pt x="5123" y="1334"/>
                      <a:pt x="5123" y="1333"/>
                      <a:pt x="5123" y="1333"/>
                    </a:cubicBezTo>
                    <a:close/>
                    <a:moveTo>
                      <a:pt x="5449" y="0"/>
                    </a:moveTo>
                    <a:cubicBezTo>
                      <a:pt x="5245" y="0"/>
                      <a:pt x="4978" y="51"/>
                      <a:pt x="4629" y="181"/>
                    </a:cubicBezTo>
                    <a:cubicBezTo>
                      <a:pt x="4394" y="269"/>
                      <a:pt x="4138" y="393"/>
                      <a:pt x="3875" y="533"/>
                    </a:cubicBezTo>
                    <a:lnTo>
                      <a:pt x="3846" y="527"/>
                    </a:lnTo>
                    <a:cubicBezTo>
                      <a:pt x="3847" y="527"/>
                      <a:pt x="3850" y="526"/>
                      <a:pt x="3851" y="526"/>
                    </a:cubicBezTo>
                    <a:cubicBezTo>
                      <a:pt x="3838" y="524"/>
                      <a:pt x="3824" y="523"/>
                      <a:pt x="3811" y="520"/>
                    </a:cubicBezTo>
                    <a:cubicBezTo>
                      <a:pt x="3772" y="513"/>
                      <a:pt x="3733" y="508"/>
                      <a:pt x="3692" y="503"/>
                    </a:cubicBezTo>
                    <a:cubicBezTo>
                      <a:pt x="3665" y="500"/>
                      <a:pt x="3636" y="496"/>
                      <a:pt x="3607" y="494"/>
                    </a:cubicBezTo>
                    <a:cubicBezTo>
                      <a:pt x="3567" y="491"/>
                      <a:pt x="3528" y="490"/>
                      <a:pt x="3487" y="489"/>
                    </a:cubicBezTo>
                    <a:cubicBezTo>
                      <a:pt x="3458" y="489"/>
                      <a:pt x="3429" y="488"/>
                      <a:pt x="3400" y="488"/>
                    </a:cubicBezTo>
                    <a:cubicBezTo>
                      <a:pt x="3360" y="489"/>
                      <a:pt x="3320" y="491"/>
                      <a:pt x="3280" y="495"/>
                    </a:cubicBezTo>
                    <a:cubicBezTo>
                      <a:pt x="3251" y="497"/>
                      <a:pt x="3222" y="498"/>
                      <a:pt x="3193" y="502"/>
                    </a:cubicBezTo>
                    <a:cubicBezTo>
                      <a:pt x="3154" y="507"/>
                      <a:pt x="3113" y="514"/>
                      <a:pt x="3073" y="521"/>
                    </a:cubicBezTo>
                    <a:cubicBezTo>
                      <a:pt x="3044" y="527"/>
                      <a:pt x="3017" y="531"/>
                      <a:pt x="2988" y="538"/>
                    </a:cubicBezTo>
                    <a:cubicBezTo>
                      <a:pt x="2948" y="547"/>
                      <a:pt x="2909" y="559"/>
                      <a:pt x="2868" y="571"/>
                    </a:cubicBezTo>
                    <a:cubicBezTo>
                      <a:pt x="2840" y="578"/>
                      <a:pt x="2812" y="585"/>
                      <a:pt x="2786" y="595"/>
                    </a:cubicBezTo>
                    <a:cubicBezTo>
                      <a:pt x="2745" y="608"/>
                      <a:pt x="2705" y="625"/>
                      <a:pt x="2666" y="640"/>
                    </a:cubicBezTo>
                    <a:cubicBezTo>
                      <a:pt x="2639" y="651"/>
                      <a:pt x="2614" y="660"/>
                      <a:pt x="2589" y="670"/>
                    </a:cubicBezTo>
                    <a:cubicBezTo>
                      <a:pt x="2545" y="691"/>
                      <a:pt x="2502" y="714"/>
                      <a:pt x="2460" y="736"/>
                    </a:cubicBezTo>
                    <a:cubicBezTo>
                      <a:pt x="2440" y="747"/>
                      <a:pt x="2418" y="757"/>
                      <a:pt x="2398" y="769"/>
                    </a:cubicBezTo>
                    <a:cubicBezTo>
                      <a:pt x="1809" y="1113"/>
                      <a:pt x="1426" y="1723"/>
                      <a:pt x="1374" y="2403"/>
                    </a:cubicBezTo>
                    <a:cubicBezTo>
                      <a:pt x="533" y="3248"/>
                      <a:pt x="1" y="4112"/>
                      <a:pt x="293" y="4589"/>
                    </a:cubicBezTo>
                    <a:cubicBezTo>
                      <a:pt x="343" y="4673"/>
                      <a:pt x="418" y="4740"/>
                      <a:pt x="507" y="4781"/>
                    </a:cubicBezTo>
                    <a:cubicBezTo>
                      <a:pt x="596" y="4824"/>
                      <a:pt x="711" y="4851"/>
                      <a:pt x="861" y="4851"/>
                    </a:cubicBezTo>
                    <a:cubicBezTo>
                      <a:pt x="1064" y="4851"/>
                      <a:pt x="1330" y="4801"/>
                      <a:pt x="1679" y="4671"/>
                    </a:cubicBezTo>
                    <a:cubicBezTo>
                      <a:pt x="1896" y="4590"/>
                      <a:pt x="2132" y="4477"/>
                      <a:pt x="2374" y="4350"/>
                    </a:cubicBezTo>
                    <a:lnTo>
                      <a:pt x="2377" y="4352"/>
                    </a:lnTo>
                    <a:cubicBezTo>
                      <a:pt x="2383" y="4356"/>
                      <a:pt x="2389" y="4359"/>
                      <a:pt x="2395" y="4362"/>
                    </a:cubicBezTo>
                    <a:cubicBezTo>
                      <a:pt x="2443" y="4391"/>
                      <a:pt x="2491" y="4416"/>
                      <a:pt x="2542" y="4440"/>
                    </a:cubicBezTo>
                    <a:cubicBezTo>
                      <a:pt x="2561" y="4450"/>
                      <a:pt x="2582" y="4458"/>
                      <a:pt x="2602" y="4468"/>
                    </a:cubicBezTo>
                    <a:cubicBezTo>
                      <a:pt x="2637" y="4483"/>
                      <a:pt x="2673" y="4498"/>
                      <a:pt x="2710" y="4512"/>
                    </a:cubicBezTo>
                    <a:cubicBezTo>
                      <a:pt x="2733" y="4522"/>
                      <a:pt x="2756" y="4529"/>
                      <a:pt x="2780" y="4537"/>
                    </a:cubicBezTo>
                    <a:cubicBezTo>
                      <a:pt x="2815" y="4549"/>
                      <a:pt x="2851" y="4560"/>
                      <a:pt x="2887" y="4570"/>
                    </a:cubicBezTo>
                    <a:cubicBezTo>
                      <a:pt x="2911" y="4577"/>
                      <a:pt x="2934" y="4583"/>
                      <a:pt x="2957" y="4589"/>
                    </a:cubicBezTo>
                    <a:cubicBezTo>
                      <a:pt x="3003" y="4600"/>
                      <a:pt x="3050" y="4609"/>
                      <a:pt x="3098" y="4618"/>
                    </a:cubicBezTo>
                    <a:cubicBezTo>
                      <a:pt x="3125" y="4623"/>
                      <a:pt x="3153" y="4626"/>
                      <a:pt x="3179" y="4630"/>
                    </a:cubicBezTo>
                    <a:cubicBezTo>
                      <a:pt x="3221" y="4635"/>
                      <a:pt x="3263" y="4640"/>
                      <a:pt x="3305" y="4642"/>
                    </a:cubicBezTo>
                    <a:cubicBezTo>
                      <a:pt x="3332" y="4644"/>
                      <a:pt x="3359" y="4644"/>
                      <a:pt x="3386" y="4646"/>
                    </a:cubicBezTo>
                    <a:cubicBezTo>
                      <a:pt x="3419" y="4647"/>
                      <a:pt x="3453" y="4647"/>
                      <a:pt x="3485" y="4647"/>
                    </a:cubicBezTo>
                    <a:cubicBezTo>
                      <a:pt x="3514" y="4647"/>
                      <a:pt x="3543" y="4644"/>
                      <a:pt x="3572" y="4643"/>
                    </a:cubicBezTo>
                    <a:cubicBezTo>
                      <a:pt x="3604" y="4641"/>
                      <a:pt x="3637" y="4638"/>
                      <a:pt x="3669" y="4635"/>
                    </a:cubicBezTo>
                    <a:cubicBezTo>
                      <a:pt x="3697" y="4631"/>
                      <a:pt x="3726" y="4629"/>
                      <a:pt x="3754" y="4625"/>
                    </a:cubicBezTo>
                    <a:cubicBezTo>
                      <a:pt x="3793" y="4619"/>
                      <a:pt x="3833" y="4611"/>
                      <a:pt x="3871" y="4602"/>
                    </a:cubicBezTo>
                    <a:cubicBezTo>
                      <a:pt x="3911" y="4595"/>
                      <a:pt x="3952" y="4584"/>
                      <a:pt x="3992" y="4573"/>
                    </a:cubicBezTo>
                    <a:cubicBezTo>
                      <a:pt x="4022" y="4566"/>
                      <a:pt x="4052" y="4559"/>
                      <a:pt x="4082" y="4549"/>
                    </a:cubicBezTo>
                    <a:lnTo>
                      <a:pt x="4079" y="4549"/>
                    </a:lnTo>
                    <a:cubicBezTo>
                      <a:pt x="5183" y="4198"/>
                      <a:pt x="5786" y="3013"/>
                      <a:pt x="5422" y="1916"/>
                    </a:cubicBezTo>
                    <a:cubicBezTo>
                      <a:pt x="5963" y="1257"/>
                      <a:pt x="6244" y="640"/>
                      <a:pt x="6015" y="263"/>
                    </a:cubicBezTo>
                    <a:cubicBezTo>
                      <a:pt x="5932" y="126"/>
                      <a:pt x="5769" y="0"/>
                      <a:pt x="5449" y="0"/>
                    </a:cubicBezTo>
                    <a:close/>
                  </a:path>
                </a:pathLst>
              </a:custGeom>
              <a:solidFill>
                <a:srgbClr val="FFFFFF"/>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42"/>
              <p:cNvSpPr/>
              <p:nvPr/>
            </p:nvSpPr>
            <p:spPr>
              <a:xfrm>
                <a:off x="851950" y="2933325"/>
                <a:ext cx="113600" cy="104075"/>
              </a:xfrm>
              <a:custGeom>
                <a:avLst/>
                <a:gdLst/>
                <a:ahLst/>
                <a:cxnLst/>
                <a:rect l="l" t="t" r="r" b="b"/>
                <a:pathLst>
                  <a:path w="4544" h="4163" extrusionOk="0">
                    <a:moveTo>
                      <a:pt x="2186" y="0"/>
                    </a:moveTo>
                    <a:cubicBezTo>
                      <a:pt x="2021" y="0"/>
                      <a:pt x="1855" y="20"/>
                      <a:pt x="1690" y="61"/>
                    </a:cubicBezTo>
                    <a:cubicBezTo>
                      <a:pt x="872" y="261"/>
                      <a:pt x="256" y="934"/>
                      <a:pt x="128" y="1766"/>
                    </a:cubicBezTo>
                    <a:cubicBezTo>
                      <a:pt x="1" y="2598"/>
                      <a:pt x="388" y="3425"/>
                      <a:pt x="1108" y="3861"/>
                    </a:cubicBezTo>
                    <a:cubicBezTo>
                      <a:pt x="1440" y="4063"/>
                      <a:pt x="1813" y="4163"/>
                      <a:pt x="2185" y="4163"/>
                    </a:cubicBezTo>
                    <a:cubicBezTo>
                      <a:pt x="2619" y="4163"/>
                      <a:pt x="3052" y="4027"/>
                      <a:pt x="3418" y="3758"/>
                    </a:cubicBezTo>
                    <a:cubicBezTo>
                      <a:pt x="4344" y="3078"/>
                      <a:pt x="4543" y="1776"/>
                      <a:pt x="3863" y="849"/>
                    </a:cubicBezTo>
                    <a:cubicBezTo>
                      <a:pt x="3465" y="308"/>
                      <a:pt x="2838" y="0"/>
                      <a:pt x="2186" y="0"/>
                    </a:cubicBezTo>
                    <a:close/>
                  </a:path>
                </a:pathLst>
              </a:custGeom>
              <a:solidFill>
                <a:schemeClr val="accent3"/>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42"/>
              <p:cNvSpPr/>
              <p:nvPr/>
            </p:nvSpPr>
            <p:spPr>
              <a:xfrm>
                <a:off x="852875" y="2933275"/>
                <a:ext cx="69625" cy="104100"/>
              </a:xfrm>
              <a:custGeom>
                <a:avLst/>
                <a:gdLst/>
                <a:ahLst/>
                <a:cxnLst/>
                <a:rect l="l" t="t" r="r" b="b"/>
                <a:pathLst>
                  <a:path w="2785" h="4164" extrusionOk="0">
                    <a:moveTo>
                      <a:pt x="2144" y="1"/>
                    </a:moveTo>
                    <a:cubicBezTo>
                      <a:pt x="979" y="1"/>
                      <a:pt x="1" y="984"/>
                      <a:pt x="71" y="2202"/>
                    </a:cubicBezTo>
                    <a:cubicBezTo>
                      <a:pt x="108" y="2845"/>
                      <a:pt x="441" y="3434"/>
                      <a:pt x="971" y="3799"/>
                    </a:cubicBezTo>
                    <a:cubicBezTo>
                      <a:pt x="1322" y="4039"/>
                      <a:pt x="1734" y="4164"/>
                      <a:pt x="2149" y="4164"/>
                    </a:cubicBezTo>
                    <a:cubicBezTo>
                      <a:pt x="2363" y="4164"/>
                      <a:pt x="2577" y="4131"/>
                      <a:pt x="2785" y="4064"/>
                    </a:cubicBezTo>
                    <a:cubicBezTo>
                      <a:pt x="2273" y="3964"/>
                      <a:pt x="1818" y="3675"/>
                      <a:pt x="1511" y="3255"/>
                    </a:cubicBezTo>
                    <a:cubicBezTo>
                      <a:pt x="1114" y="2715"/>
                      <a:pt x="1001" y="2018"/>
                      <a:pt x="1208" y="1381"/>
                    </a:cubicBezTo>
                    <a:cubicBezTo>
                      <a:pt x="1415" y="744"/>
                      <a:pt x="1915" y="245"/>
                      <a:pt x="2553" y="41"/>
                    </a:cubicBezTo>
                    <a:cubicBezTo>
                      <a:pt x="2415" y="14"/>
                      <a:pt x="2279" y="1"/>
                      <a:pt x="2144" y="1"/>
                    </a:cubicBezTo>
                    <a:close/>
                  </a:path>
                </a:pathLst>
              </a:custGeom>
              <a:solidFill>
                <a:schemeClr val="accent1"/>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42"/>
              <p:cNvSpPr/>
              <p:nvPr/>
            </p:nvSpPr>
            <p:spPr>
              <a:xfrm>
                <a:off x="820425" y="2921175"/>
                <a:ext cx="156150" cy="121300"/>
              </a:xfrm>
              <a:custGeom>
                <a:avLst/>
                <a:gdLst/>
                <a:ahLst/>
                <a:cxnLst/>
                <a:rect l="l" t="t" r="r" b="b"/>
                <a:pathLst>
                  <a:path w="6246" h="4852" extrusionOk="0">
                    <a:moveTo>
                      <a:pt x="5449" y="0"/>
                    </a:moveTo>
                    <a:cubicBezTo>
                      <a:pt x="5245" y="0"/>
                      <a:pt x="4978" y="51"/>
                      <a:pt x="4629" y="181"/>
                    </a:cubicBezTo>
                    <a:cubicBezTo>
                      <a:pt x="4392" y="269"/>
                      <a:pt x="4132" y="395"/>
                      <a:pt x="3868" y="537"/>
                    </a:cubicBezTo>
                    <a:cubicBezTo>
                      <a:pt x="4071" y="578"/>
                      <a:pt x="4268" y="650"/>
                      <a:pt x="4451" y="750"/>
                    </a:cubicBezTo>
                    <a:cubicBezTo>
                      <a:pt x="4547" y="706"/>
                      <a:pt x="4647" y="660"/>
                      <a:pt x="4738" y="626"/>
                    </a:cubicBezTo>
                    <a:cubicBezTo>
                      <a:pt x="5047" y="511"/>
                      <a:pt x="5262" y="473"/>
                      <a:pt x="5406" y="473"/>
                    </a:cubicBezTo>
                    <a:cubicBezTo>
                      <a:pt x="5492" y="473"/>
                      <a:pt x="5553" y="487"/>
                      <a:pt x="5591" y="506"/>
                    </a:cubicBezTo>
                    <a:cubicBezTo>
                      <a:pt x="5612" y="514"/>
                      <a:pt x="5629" y="527"/>
                      <a:pt x="5642" y="545"/>
                    </a:cubicBezTo>
                    <a:cubicBezTo>
                      <a:pt x="5710" y="660"/>
                      <a:pt x="5576" y="1008"/>
                      <a:pt x="5212" y="1484"/>
                    </a:cubicBezTo>
                    <a:cubicBezTo>
                      <a:pt x="4870" y="1930"/>
                      <a:pt x="4329" y="2488"/>
                      <a:pt x="3550" y="3077"/>
                    </a:cubicBezTo>
                    <a:cubicBezTo>
                      <a:pt x="3015" y="3481"/>
                      <a:pt x="2477" y="3814"/>
                      <a:pt x="1991" y="4046"/>
                    </a:cubicBezTo>
                    <a:cubicBezTo>
                      <a:pt x="1846" y="4115"/>
                      <a:pt x="1704" y="4178"/>
                      <a:pt x="1569" y="4227"/>
                    </a:cubicBezTo>
                    <a:cubicBezTo>
                      <a:pt x="1259" y="4342"/>
                      <a:pt x="1044" y="4380"/>
                      <a:pt x="901" y="4380"/>
                    </a:cubicBezTo>
                    <a:cubicBezTo>
                      <a:pt x="760" y="4380"/>
                      <a:pt x="689" y="4344"/>
                      <a:pt x="667" y="4308"/>
                    </a:cubicBezTo>
                    <a:cubicBezTo>
                      <a:pt x="580" y="4166"/>
                      <a:pt x="811" y="3659"/>
                      <a:pt x="1414" y="2990"/>
                    </a:cubicBezTo>
                    <a:cubicBezTo>
                      <a:pt x="1375" y="2794"/>
                      <a:pt x="1364" y="2594"/>
                      <a:pt x="1382" y="2395"/>
                    </a:cubicBezTo>
                    <a:lnTo>
                      <a:pt x="1382" y="2395"/>
                    </a:lnTo>
                    <a:cubicBezTo>
                      <a:pt x="537" y="3243"/>
                      <a:pt x="1" y="4111"/>
                      <a:pt x="293" y="4590"/>
                    </a:cubicBezTo>
                    <a:cubicBezTo>
                      <a:pt x="343" y="4674"/>
                      <a:pt x="418" y="4740"/>
                      <a:pt x="507" y="4783"/>
                    </a:cubicBezTo>
                    <a:cubicBezTo>
                      <a:pt x="596" y="4825"/>
                      <a:pt x="711" y="4852"/>
                      <a:pt x="860" y="4852"/>
                    </a:cubicBezTo>
                    <a:cubicBezTo>
                      <a:pt x="1063" y="4852"/>
                      <a:pt x="1329" y="4802"/>
                      <a:pt x="1679" y="4672"/>
                    </a:cubicBezTo>
                    <a:cubicBezTo>
                      <a:pt x="1896" y="4591"/>
                      <a:pt x="2133" y="4477"/>
                      <a:pt x="2375" y="4351"/>
                    </a:cubicBezTo>
                    <a:cubicBezTo>
                      <a:pt x="2866" y="4090"/>
                      <a:pt x="3336" y="3791"/>
                      <a:pt x="3780" y="3454"/>
                    </a:cubicBezTo>
                    <a:cubicBezTo>
                      <a:pt x="4404" y="2982"/>
                      <a:pt x="4989" y="2440"/>
                      <a:pt x="5416" y="1923"/>
                    </a:cubicBezTo>
                    <a:cubicBezTo>
                      <a:pt x="5962" y="1262"/>
                      <a:pt x="6245" y="642"/>
                      <a:pt x="6015" y="263"/>
                    </a:cubicBezTo>
                    <a:cubicBezTo>
                      <a:pt x="5932" y="126"/>
                      <a:pt x="5769" y="0"/>
                      <a:pt x="5449" y="0"/>
                    </a:cubicBezTo>
                    <a:close/>
                  </a:path>
                </a:pathLst>
              </a:custGeom>
              <a:solidFill>
                <a:schemeClr val="accent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42"/>
              <p:cNvSpPr/>
              <p:nvPr/>
            </p:nvSpPr>
            <p:spPr>
              <a:xfrm>
                <a:off x="822925" y="2919875"/>
                <a:ext cx="153475" cy="123875"/>
              </a:xfrm>
              <a:custGeom>
                <a:avLst/>
                <a:gdLst/>
                <a:ahLst/>
                <a:cxnLst/>
                <a:rect l="l" t="t" r="r" b="b"/>
                <a:pathLst>
                  <a:path w="6139" h="4955" extrusionOk="0">
                    <a:moveTo>
                      <a:pt x="5348" y="101"/>
                    </a:moveTo>
                    <a:cubicBezTo>
                      <a:pt x="5597" y="101"/>
                      <a:pt x="5774" y="180"/>
                      <a:pt x="5870" y="339"/>
                    </a:cubicBezTo>
                    <a:cubicBezTo>
                      <a:pt x="6067" y="663"/>
                      <a:pt x="5858" y="1228"/>
                      <a:pt x="5281" y="1932"/>
                    </a:cubicBezTo>
                    <a:cubicBezTo>
                      <a:pt x="5270" y="1945"/>
                      <a:pt x="5267" y="1963"/>
                      <a:pt x="5273" y="1980"/>
                    </a:cubicBezTo>
                    <a:cubicBezTo>
                      <a:pt x="5629" y="3052"/>
                      <a:pt x="5040" y="4208"/>
                      <a:pt x="3964" y="4550"/>
                    </a:cubicBezTo>
                    <a:cubicBezTo>
                      <a:pt x="3960" y="4551"/>
                      <a:pt x="3956" y="4552"/>
                      <a:pt x="3954" y="4553"/>
                    </a:cubicBezTo>
                    <a:cubicBezTo>
                      <a:pt x="3937" y="4558"/>
                      <a:pt x="3920" y="4563"/>
                      <a:pt x="3902" y="4568"/>
                    </a:cubicBezTo>
                    <a:lnTo>
                      <a:pt x="3877" y="4574"/>
                    </a:lnTo>
                    <a:cubicBezTo>
                      <a:pt x="3836" y="4586"/>
                      <a:pt x="3800" y="4594"/>
                      <a:pt x="3761" y="4603"/>
                    </a:cubicBezTo>
                    <a:cubicBezTo>
                      <a:pt x="3722" y="4611"/>
                      <a:pt x="3685" y="4618"/>
                      <a:pt x="3646" y="4624"/>
                    </a:cubicBezTo>
                    <a:cubicBezTo>
                      <a:pt x="3625" y="4627"/>
                      <a:pt x="3604" y="4629"/>
                      <a:pt x="3581" y="4631"/>
                    </a:cubicBezTo>
                    <a:lnTo>
                      <a:pt x="3563" y="4634"/>
                    </a:lnTo>
                    <a:cubicBezTo>
                      <a:pt x="3536" y="4636"/>
                      <a:pt x="3502" y="4640"/>
                      <a:pt x="3468" y="4642"/>
                    </a:cubicBezTo>
                    <a:cubicBezTo>
                      <a:pt x="3441" y="4643"/>
                      <a:pt x="3413" y="4643"/>
                      <a:pt x="3384" y="4645"/>
                    </a:cubicBezTo>
                    <a:cubicBezTo>
                      <a:pt x="3370" y="4645"/>
                      <a:pt x="3355" y="4646"/>
                      <a:pt x="3339" y="4646"/>
                    </a:cubicBezTo>
                    <a:cubicBezTo>
                      <a:pt x="3323" y="4646"/>
                      <a:pt x="3306" y="4645"/>
                      <a:pt x="3287" y="4645"/>
                    </a:cubicBezTo>
                    <a:lnTo>
                      <a:pt x="3273" y="4645"/>
                    </a:lnTo>
                    <a:cubicBezTo>
                      <a:pt x="3251" y="4645"/>
                      <a:pt x="3229" y="4643"/>
                      <a:pt x="3209" y="4642"/>
                    </a:cubicBezTo>
                    <a:cubicBezTo>
                      <a:pt x="3166" y="4640"/>
                      <a:pt x="3122" y="4634"/>
                      <a:pt x="3086" y="4629"/>
                    </a:cubicBezTo>
                    <a:cubicBezTo>
                      <a:pt x="3056" y="4625"/>
                      <a:pt x="3032" y="4622"/>
                      <a:pt x="3007" y="4618"/>
                    </a:cubicBezTo>
                    <a:cubicBezTo>
                      <a:pt x="2956" y="4610"/>
                      <a:pt x="2911" y="4600"/>
                      <a:pt x="2869" y="4591"/>
                    </a:cubicBezTo>
                    <a:cubicBezTo>
                      <a:pt x="2853" y="4587"/>
                      <a:pt x="2837" y="4582"/>
                      <a:pt x="2821" y="4577"/>
                    </a:cubicBezTo>
                    <a:lnTo>
                      <a:pt x="2801" y="4571"/>
                    </a:lnTo>
                    <a:cubicBezTo>
                      <a:pt x="2762" y="4560"/>
                      <a:pt x="2727" y="4551"/>
                      <a:pt x="2696" y="4540"/>
                    </a:cubicBezTo>
                    <a:cubicBezTo>
                      <a:pt x="2674" y="4533"/>
                      <a:pt x="2651" y="4524"/>
                      <a:pt x="2628" y="4516"/>
                    </a:cubicBezTo>
                    <a:cubicBezTo>
                      <a:pt x="2596" y="4503"/>
                      <a:pt x="2562" y="4490"/>
                      <a:pt x="2524" y="4472"/>
                    </a:cubicBezTo>
                    <a:lnTo>
                      <a:pt x="2506" y="4464"/>
                    </a:lnTo>
                    <a:cubicBezTo>
                      <a:pt x="2491" y="4458"/>
                      <a:pt x="2478" y="4452"/>
                      <a:pt x="2464" y="4445"/>
                    </a:cubicBezTo>
                    <a:cubicBezTo>
                      <a:pt x="2414" y="4422"/>
                      <a:pt x="2366" y="4396"/>
                      <a:pt x="2322" y="4369"/>
                    </a:cubicBezTo>
                    <a:lnTo>
                      <a:pt x="2311" y="4365"/>
                    </a:lnTo>
                    <a:lnTo>
                      <a:pt x="2304" y="4360"/>
                    </a:lnTo>
                    <a:lnTo>
                      <a:pt x="2301" y="4359"/>
                    </a:lnTo>
                    <a:cubicBezTo>
                      <a:pt x="2293" y="4353"/>
                      <a:pt x="2283" y="4351"/>
                      <a:pt x="2273" y="4351"/>
                    </a:cubicBezTo>
                    <a:cubicBezTo>
                      <a:pt x="2266" y="4351"/>
                      <a:pt x="2258" y="4352"/>
                      <a:pt x="2251" y="4356"/>
                    </a:cubicBezTo>
                    <a:cubicBezTo>
                      <a:pt x="1973" y="4502"/>
                      <a:pt x="1754" y="4603"/>
                      <a:pt x="1561" y="4675"/>
                    </a:cubicBezTo>
                    <a:cubicBezTo>
                      <a:pt x="1244" y="4793"/>
                      <a:pt x="976" y="4852"/>
                      <a:pt x="762" y="4852"/>
                    </a:cubicBezTo>
                    <a:cubicBezTo>
                      <a:pt x="631" y="4852"/>
                      <a:pt x="520" y="4830"/>
                      <a:pt x="428" y="4786"/>
                    </a:cubicBezTo>
                    <a:cubicBezTo>
                      <a:pt x="349" y="4749"/>
                      <a:pt x="282" y="4689"/>
                      <a:pt x="236" y="4615"/>
                    </a:cubicBezTo>
                    <a:cubicBezTo>
                      <a:pt x="109" y="4404"/>
                      <a:pt x="148" y="4100"/>
                      <a:pt x="354" y="3709"/>
                    </a:cubicBezTo>
                    <a:cubicBezTo>
                      <a:pt x="544" y="3349"/>
                      <a:pt x="874" y="2928"/>
                      <a:pt x="1310" y="2489"/>
                    </a:cubicBezTo>
                    <a:cubicBezTo>
                      <a:pt x="1319" y="2481"/>
                      <a:pt x="1324" y="2470"/>
                      <a:pt x="1325" y="2458"/>
                    </a:cubicBezTo>
                    <a:cubicBezTo>
                      <a:pt x="1371" y="1870"/>
                      <a:pt x="1670" y="1332"/>
                      <a:pt x="2145" y="983"/>
                    </a:cubicBezTo>
                    <a:cubicBezTo>
                      <a:pt x="2203" y="940"/>
                      <a:pt x="2262" y="901"/>
                      <a:pt x="2324" y="865"/>
                    </a:cubicBezTo>
                    <a:cubicBezTo>
                      <a:pt x="2335" y="859"/>
                      <a:pt x="2346" y="853"/>
                      <a:pt x="2358" y="847"/>
                    </a:cubicBezTo>
                    <a:lnTo>
                      <a:pt x="2385" y="833"/>
                    </a:lnTo>
                    <a:lnTo>
                      <a:pt x="2391" y="831"/>
                    </a:lnTo>
                    <a:cubicBezTo>
                      <a:pt x="2432" y="808"/>
                      <a:pt x="2471" y="787"/>
                      <a:pt x="2510" y="769"/>
                    </a:cubicBezTo>
                    <a:cubicBezTo>
                      <a:pt x="2525" y="762"/>
                      <a:pt x="2540" y="756"/>
                      <a:pt x="2556" y="750"/>
                    </a:cubicBezTo>
                    <a:lnTo>
                      <a:pt x="2585" y="739"/>
                    </a:lnTo>
                    <a:lnTo>
                      <a:pt x="2598" y="734"/>
                    </a:lnTo>
                    <a:cubicBezTo>
                      <a:pt x="2634" y="719"/>
                      <a:pt x="2668" y="706"/>
                      <a:pt x="2703" y="694"/>
                    </a:cubicBezTo>
                    <a:cubicBezTo>
                      <a:pt x="2720" y="689"/>
                      <a:pt x="2738" y="684"/>
                      <a:pt x="2756" y="679"/>
                    </a:cubicBezTo>
                    <a:lnTo>
                      <a:pt x="2783" y="671"/>
                    </a:lnTo>
                    <a:lnTo>
                      <a:pt x="2792" y="668"/>
                    </a:lnTo>
                    <a:cubicBezTo>
                      <a:pt x="2829" y="657"/>
                      <a:pt x="2864" y="648"/>
                      <a:pt x="2900" y="639"/>
                    </a:cubicBezTo>
                    <a:cubicBezTo>
                      <a:pt x="2919" y="636"/>
                      <a:pt x="2938" y="632"/>
                      <a:pt x="2959" y="629"/>
                    </a:cubicBezTo>
                    <a:lnTo>
                      <a:pt x="2983" y="624"/>
                    </a:lnTo>
                    <a:cubicBezTo>
                      <a:pt x="3021" y="617"/>
                      <a:pt x="3061" y="609"/>
                      <a:pt x="3101" y="605"/>
                    </a:cubicBezTo>
                    <a:cubicBezTo>
                      <a:pt x="3121" y="602"/>
                      <a:pt x="3143" y="601"/>
                      <a:pt x="3166" y="600"/>
                    </a:cubicBezTo>
                    <a:lnTo>
                      <a:pt x="3185" y="597"/>
                    </a:lnTo>
                    <a:cubicBezTo>
                      <a:pt x="3220" y="595"/>
                      <a:pt x="3262" y="591"/>
                      <a:pt x="3301" y="591"/>
                    </a:cubicBezTo>
                    <a:lnTo>
                      <a:pt x="3323" y="591"/>
                    </a:lnTo>
                    <a:cubicBezTo>
                      <a:pt x="3341" y="591"/>
                      <a:pt x="3359" y="591"/>
                      <a:pt x="3375" y="589"/>
                    </a:cubicBezTo>
                    <a:lnTo>
                      <a:pt x="3384" y="589"/>
                    </a:lnTo>
                    <a:cubicBezTo>
                      <a:pt x="3417" y="590"/>
                      <a:pt x="3459" y="591"/>
                      <a:pt x="3501" y="595"/>
                    </a:cubicBezTo>
                    <a:cubicBezTo>
                      <a:pt x="3530" y="596"/>
                      <a:pt x="3557" y="600"/>
                      <a:pt x="3585" y="603"/>
                    </a:cubicBezTo>
                    <a:cubicBezTo>
                      <a:pt x="3628" y="608"/>
                      <a:pt x="3666" y="614"/>
                      <a:pt x="3700" y="620"/>
                    </a:cubicBezTo>
                    <a:cubicBezTo>
                      <a:pt x="3708" y="621"/>
                      <a:pt x="3715" y="623"/>
                      <a:pt x="3722" y="623"/>
                    </a:cubicBezTo>
                    <a:lnTo>
                      <a:pt x="3723" y="623"/>
                    </a:lnTo>
                    <a:cubicBezTo>
                      <a:pt x="3728" y="625"/>
                      <a:pt x="3732" y="626"/>
                      <a:pt x="3735" y="627"/>
                    </a:cubicBezTo>
                    <a:lnTo>
                      <a:pt x="3763" y="632"/>
                    </a:lnTo>
                    <a:cubicBezTo>
                      <a:pt x="3767" y="633"/>
                      <a:pt x="3771" y="633"/>
                      <a:pt x="3774" y="633"/>
                    </a:cubicBezTo>
                    <a:cubicBezTo>
                      <a:pt x="3782" y="633"/>
                      <a:pt x="3790" y="632"/>
                      <a:pt x="3798" y="627"/>
                    </a:cubicBezTo>
                    <a:cubicBezTo>
                      <a:pt x="4091" y="470"/>
                      <a:pt x="4336" y="356"/>
                      <a:pt x="4545" y="279"/>
                    </a:cubicBezTo>
                    <a:cubicBezTo>
                      <a:pt x="4864" y="160"/>
                      <a:pt x="5133" y="101"/>
                      <a:pt x="5348" y="101"/>
                    </a:cubicBezTo>
                    <a:close/>
                    <a:moveTo>
                      <a:pt x="5350" y="1"/>
                    </a:moveTo>
                    <a:cubicBezTo>
                      <a:pt x="5081" y="1"/>
                      <a:pt x="4775" y="85"/>
                      <a:pt x="4511" y="184"/>
                    </a:cubicBezTo>
                    <a:cubicBezTo>
                      <a:pt x="4301" y="262"/>
                      <a:pt x="4059" y="374"/>
                      <a:pt x="3769" y="529"/>
                    </a:cubicBezTo>
                    <a:cubicBezTo>
                      <a:pt x="3765" y="528"/>
                      <a:pt x="3763" y="526"/>
                      <a:pt x="3759" y="526"/>
                    </a:cubicBezTo>
                    <a:cubicBezTo>
                      <a:pt x="3752" y="524"/>
                      <a:pt x="3744" y="524"/>
                      <a:pt x="3735" y="523"/>
                    </a:cubicBezTo>
                    <a:lnTo>
                      <a:pt x="3720" y="520"/>
                    </a:lnTo>
                    <a:cubicBezTo>
                      <a:pt x="3684" y="514"/>
                      <a:pt x="3644" y="508"/>
                      <a:pt x="3598" y="502"/>
                    </a:cubicBezTo>
                    <a:cubicBezTo>
                      <a:pt x="3571" y="499"/>
                      <a:pt x="3541" y="496"/>
                      <a:pt x="3511" y="494"/>
                    </a:cubicBezTo>
                    <a:cubicBezTo>
                      <a:pt x="3466" y="490"/>
                      <a:pt x="3422" y="489"/>
                      <a:pt x="3388" y="488"/>
                    </a:cubicBezTo>
                    <a:lnTo>
                      <a:pt x="3299" y="488"/>
                    </a:lnTo>
                    <a:cubicBezTo>
                      <a:pt x="3257" y="489"/>
                      <a:pt x="3214" y="492"/>
                      <a:pt x="3176" y="495"/>
                    </a:cubicBezTo>
                    <a:lnTo>
                      <a:pt x="3157" y="496"/>
                    </a:lnTo>
                    <a:cubicBezTo>
                      <a:pt x="3134" y="499"/>
                      <a:pt x="3111" y="500"/>
                      <a:pt x="3087" y="502"/>
                    </a:cubicBezTo>
                    <a:cubicBezTo>
                      <a:pt x="3045" y="507"/>
                      <a:pt x="3004" y="516"/>
                      <a:pt x="2965" y="523"/>
                    </a:cubicBezTo>
                    <a:lnTo>
                      <a:pt x="2941" y="526"/>
                    </a:lnTo>
                    <a:cubicBezTo>
                      <a:pt x="2920" y="530"/>
                      <a:pt x="2899" y="534"/>
                      <a:pt x="2877" y="538"/>
                    </a:cubicBezTo>
                    <a:cubicBezTo>
                      <a:pt x="2837" y="548"/>
                      <a:pt x="2800" y="559"/>
                      <a:pt x="2763" y="570"/>
                    </a:cubicBezTo>
                    <a:lnTo>
                      <a:pt x="2754" y="572"/>
                    </a:lnTo>
                    <a:cubicBezTo>
                      <a:pt x="2746" y="575"/>
                      <a:pt x="2738" y="577"/>
                      <a:pt x="2729" y="579"/>
                    </a:cubicBezTo>
                    <a:cubicBezTo>
                      <a:pt x="2710" y="584"/>
                      <a:pt x="2690" y="590"/>
                      <a:pt x="2670" y="596"/>
                    </a:cubicBezTo>
                    <a:cubicBezTo>
                      <a:pt x="2632" y="609"/>
                      <a:pt x="2595" y="624"/>
                      <a:pt x="2558" y="639"/>
                    </a:cubicBezTo>
                    <a:lnTo>
                      <a:pt x="2546" y="644"/>
                    </a:lnTo>
                    <a:cubicBezTo>
                      <a:pt x="2537" y="648"/>
                      <a:pt x="2528" y="651"/>
                      <a:pt x="2520" y="655"/>
                    </a:cubicBezTo>
                    <a:cubicBezTo>
                      <a:pt x="2503" y="661"/>
                      <a:pt x="2485" y="668"/>
                      <a:pt x="2467" y="675"/>
                    </a:cubicBezTo>
                    <a:cubicBezTo>
                      <a:pt x="2425" y="695"/>
                      <a:pt x="2383" y="718"/>
                      <a:pt x="2342" y="740"/>
                    </a:cubicBezTo>
                    <a:lnTo>
                      <a:pt x="2336" y="743"/>
                    </a:lnTo>
                    <a:cubicBezTo>
                      <a:pt x="2328" y="748"/>
                      <a:pt x="2320" y="751"/>
                      <a:pt x="2312" y="756"/>
                    </a:cubicBezTo>
                    <a:cubicBezTo>
                      <a:pt x="2299" y="762"/>
                      <a:pt x="2286" y="769"/>
                      <a:pt x="2271" y="778"/>
                    </a:cubicBezTo>
                    <a:cubicBezTo>
                      <a:pt x="2207" y="815"/>
                      <a:pt x="2144" y="856"/>
                      <a:pt x="2084" y="900"/>
                    </a:cubicBezTo>
                    <a:cubicBezTo>
                      <a:pt x="1591" y="1263"/>
                      <a:pt x="1277" y="1821"/>
                      <a:pt x="1224" y="2432"/>
                    </a:cubicBezTo>
                    <a:cubicBezTo>
                      <a:pt x="789" y="2872"/>
                      <a:pt x="456" y="3297"/>
                      <a:pt x="264" y="3661"/>
                    </a:cubicBezTo>
                    <a:cubicBezTo>
                      <a:pt x="39" y="4086"/>
                      <a:pt x="1" y="4425"/>
                      <a:pt x="150" y="4669"/>
                    </a:cubicBezTo>
                    <a:cubicBezTo>
                      <a:pt x="205" y="4760"/>
                      <a:pt x="287" y="4833"/>
                      <a:pt x="384" y="4880"/>
                    </a:cubicBezTo>
                    <a:cubicBezTo>
                      <a:pt x="489" y="4930"/>
                      <a:pt x="614" y="4955"/>
                      <a:pt x="760" y="4955"/>
                    </a:cubicBezTo>
                    <a:cubicBezTo>
                      <a:pt x="989" y="4955"/>
                      <a:pt x="1269" y="4893"/>
                      <a:pt x="1598" y="4772"/>
                    </a:cubicBezTo>
                    <a:cubicBezTo>
                      <a:pt x="1789" y="4701"/>
                      <a:pt x="2003" y="4601"/>
                      <a:pt x="2274" y="4462"/>
                    </a:cubicBezTo>
                    <a:cubicBezTo>
                      <a:pt x="2320" y="4488"/>
                      <a:pt x="2370" y="4515"/>
                      <a:pt x="2420" y="4539"/>
                    </a:cubicBezTo>
                    <a:cubicBezTo>
                      <a:pt x="2435" y="4546"/>
                      <a:pt x="2450" y="4553"/>
                      <a:pt x="2465" y="4559"/>
                    </a:cubicBezTo>
                    <a:lnTo>
                      <a:pt x="2483" y="4566"/>
                    </a:lnTo>
                    <a:cubicBezTo>
                      <a:pt x="2522" y="4585"/>
                      <a:pt x="2558" y="4599"/>
                      <a:pt x="2593" y="4612"/>
                    </a:cubicBezTo>
                    <a:cubicBezTo>
                      <a:pt x="2617" y="4622"/>
                      <a:pt x="2641" y="4630"/>
                      <a:pt x="2664" y="4637"/>
                    </a:cubicBezTo>
                    <a:cubicBezTo>
                      <a:pt x="2698" y="4649"/>
                      <a:pt x="2734" y="4660"/>
                      <a:pt x="2775" y="4671"/>
                    </a:cubicBezTo>
                    <a:lnTo>
                      <a:pt x="2793" y="4677"/>
                    </a:lnTo>
                    <a:cubicBezTo>
                      <a:pt x="2811" y="4682"/>
                      <a:pt x="2828" y="4687"/>
                      <a:pt x="2846" y="4690"/>
                    </a:cubicBezTo>
                    <a:cubicBezTo>
                      <a:pt x="2890" y="4701"/>
                      <a:pt x="2938" y="4711"/>
                      <a:pt x="2991" y="4720"/>
                    </a:cubicBezTo>
                    <a:cubicBezTo>
                      <a:pt x="3018" y="4724"/>
                      <a:pt x="3044" y="4728"/>
                      <a:pt x="3074" y="4732"/>
                    </a:cubicBezTo>
                    <a:cubicBezTo>
                      <a:pt x="3111" y="4737"/>
                      <a:pt x="3157" y="4742"/>
                      <a:pt x="3203" y="4746"/>
                    </a:cubicBezTo>
                    <a:cubicBezTo>
                      <a:pt x="3226" y="4747"/>
                      <a:pt x="3248" y="4748"/>
                      <a:pt x="3271" y="4748"/>
                    </a:cubicBezTo>
                    <a:lnTo>
                      <a:pt x="3286" y="4748"/>
                    </a:lnTo>
                    <a:cubicBezTo>
                      <a:pt x="3325" y="4749"/>
                      <a:pt x="3357" y="4749"/>
                      <a:pt x="3388" y="4749"/>
                    </a:cubicBezTo>
                    <a:cubicBezTo>
                      <a:pt x="3418" y="4748"/>
                      <a:pt x="3448" y="4747"/>
                      <a:pt x="3477" y="4746"/>
                    </a:cubicBezTo>
                    <a:cubicBezTo>
                      <a:pt x="3512" y="4743"/>
                      <a:pt x="3547" y="4740"/>
                      <a:pt x="3575" y="4737"/>
                    </a:cubicBezTo>
                    <a:lnTo>
                      <a:pt x="3595" y="4735"/>
                    </a:lnTo>
                    <a:cubicBezTo>
                      <a:pt x="3616" y="4732"/>
                      <a:pt x="3639" y="4730"/>
                      <a:pt x="3663" y="4726"/>
                    </a:cubicBezTo>
                    <a:cubicBezTo>
                      <a:pt x="3703" y="4720"/>
                      <a:pt x="3744" y="4713"/>
                      <a:pt x="3783" y="4705"/>
                    </a:cubicBezTo>
                    <a:cubicBezTo>
                      <a:pt x="3822" y="4695"/>
                      <a:pt x="3863" y="4685"/>
                      <a:pt x="3905" y="4675"/>
                    </a:cubicBezTo>
                    <a:lnTo>
                      <a:pt x="3930" y="4667"/>
                    </a:lnTo>
                    <a:cubicBezTo>
                      <a:pt x="3953" y="4661"/>
                      <a:pt x="3974" y="4655"/>
                      <a:pt x="3997" y="4648"/>
                    </a:cubicBezTo>
                    <a:cubicBezTo>
                      <a:pt x="4001" y="4647"/>
                      <a:pt x="4005" y="4646"/>
                      <a:pt x="4007" y="4643"/>
                    </a:cubicBezTo>
                    <a:cubicBezTo>
                      <a:pt x="5120" y="4283"/>
                      <a:pt x="5733" y="3092"/>
                      <a:pt x="5380" y="1976"/>
                    </a:cubicBezTo>
                    <a:cubicBezTo>
                      <a:pt x="6138" y="1043"/>
                      <a:pt x="6114" y="542"/>
                      <a:pt x="5958" y="287"/>
                    </a:cubicBezTo>
                    <a:cubicBezTo>
                      <a:pt x="5830" y="77"/>
                      <a:pt x="5606" y="1"/>
                      <a:pt x="5350" y="1"/>
                    </a:cubicBezTo>
                    <a:close/>
                  </a:path>
                </a:pathLst>
              </a:custGeom>
              <a:solidFill>
                <a:schemeClr val="dk1"/>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0" name="Google Shape;2400;p42"/>
            <p:cNvGrpSpPr/>
            <p:nvPr/>
          </p:nvGrpSpPr>
          <p:grpSpPr>
            <a:xfrm>
              <a:off x="4863114" y="2456220"/>
              <a:ext cx="1076139" cy="853697"/>
              <a:chOff x="820425" y="2919875"/>
              <a:chExt cx="156150" cy="123875"/>
            </a:xfrm>
          </p:grpSpPr>
          <p:sp>
            <p:nvSpPr>
              <p:cNvPr id="2401" name="Google Shape;2401;p42"/>
              <p:cNvSpPr/>
              <p:nvPr/>
            </p:nvSpPr>
            <p:spPr>
              <a:xfrm>
                <a:off x="820425" y="2921175"/>
                <a:ext cx="156125" cy="121300"/>
              </a:xfrm>
              <a:custGeom>
                <a:avLst/>
                <a:gdLst/>
                <a:ahLst/>
                <a:cxnLst/>
                <a:rect l="l" t="t" r="r" b="b"/>
                <a:pathLst>
                  <a:path w="6245" h="4852" extrusionOk="0">
                    <a:moveTo>
                      <a:pt x="5123" y="1333"/>
                    </a:moveTo>
                    <a:lnTo>
                      <a:pt x="5123" y="1334"/>
                    </a:lnTo>
                    <a:cubicBezTo>
                      <a:pt x="5123" y="1334"/>
                      <a:pt x="5123" y="1333"/>
                      <a:pt x="5123" y="1333"/>
                    </a:cubicBezTo>
                    <a:close/>
                    <a:moveTo>
                      <a:pt x="5449" y="0"/>
                    </a:moveTo>
                    <a:cubicBezTo>
                      <a:pt x="5245" y="0"/>
                      <a:pt x="4978" y="51"/>
                      <a:pt x="4629" y="181"/>
                    </a:cubicBezTo>
                    <a:cubicBezTo>
                      <a:pt x="4394" y="269"/>
                      <a:pt x="4138" y="393"/>
                      <a:pt x="3875" y="533"/>
                    </a:cubicBezTo>
                    <a:lnTo>
                      <a:pt x="3846" y="527"/>
                    </a:lnTo>
                    <a:cubicBezTo>
                      <a:pt x="3847" y="527"/>
                      <a:pt x="3850" y="526"/>
                      <a:pt x="3851" y="526"/>
                    </a:cubicBezTo>
                    <a:cubicBezTo>
                      <a:pt x="3838" y="524"/>
                      <a:pt x="3824" y="523"/>
                      <a:pt x="3811" y="520"/>
                    </a:cubicBezTo>
                    <a:cubicBezTo>
                      <a:pt x="3772" y="513"/>
                      <a:pt x="3733" y="508"/>
                      <a:pt x="3692" y="503"/>
                    </a:cubicBezTo>
                    <a:cubicBezTo>
                      <a:pt x="3665" y="500"/>
                      <a:pt x="3636" y="496"/>
                      <a:pt x="3607" y="494"/>
                    </a:cubicBezTo>
                    <a:cubicBezTo>
                      <a:pt x="3567" y="491"/>
                      <a:pt x="3528" y="490"/>
                      <a:pt x="3487" y="489"/>
                    </a:cubicBezTo>
                    <a:cubicBezTo>
                      <a:pt x="3458" y="489"/>
                      <a:pt x="3429" y="488"/>
                      <a:pt x="3400" y="488"/>
                    </a:cubicBezTo>
                    <a:cubicBezTo>
                      <a:pt x="3360" y="489"/>
                      <a:pt x="3320" y="491"/>
                      <a:pt x="3280" y="495"/>
                    </a:cubicBezTo>
                    <a:cubicBezTo>
                      <a:pt x="3251" y="497"/>
                      <a:pt x="3222" y="498"/>
                      <a:pt x="3193" y="502"/>
                    </a:cubicBezTo>
                    <a:cubicBezTo>
                      <a:pt x="3154" y="507"/>
                      <a:pt x="3113" y="514"/>
                      <a:pt x="3073" y="521"/>
                    </a:cubicBezTo>
                    <a:cubicBezTo>
                      <a:pt x="3044" y="527"/>
                      <a:pt x="3017" y="531"/>
                      <a:pt x="2988" y="538"/>
                    </a:cubicBezTo>
                    <a:cubicBezTo>
                      <a:pt x="2948" y="547"/>
                      <a:pt x="2909" y="559"/>
                      <a:pt x="2868" y="571"/>
                    </a:cubicBezTo>
                    <a:cubicBezTo>
                      <a:pt x="2840" y="578"/>
                      <a:pt x="2812" y="585"/>
                      <a:pt x="2786" y="595"/>
                    </a:cubicBezTo>
                    <a:cubicBezTo>
                      <a:pt x="2745" y="608"/>
                      <a:pt x="2705" y="625"/>
                      <a:pt x="2666" y="640"/>
                    </a:cubicBezTo>
                    <a:cubicBezTo>
                      <a:pt x="2639" y="651"/>
                      <a:pt x="2614" y="660"/>
                      <a:pt x="2589" y="670"/>
                    </a:cubicBezTo>
                    <a:cubicBezTo>
                      <a:pt x="2545" y="691"/>
                      <a:pt x="2502" y="714"/>
                      <a:pt x="2460" y="736"/>
                    </a:cubicBezTo>
                    <a:cubicBezTo>
                      <a:pt x="2440" y="747"/>
                      <a:pt x="2418" y="757"/>
                      <a:pt x="2398" y="769"/>
                    </a:cubicBezTo>
                    <a:cubicBezTo>
                      <a:pt x="1809" y="1113"/>
                      <a:pt x="1426" y="1723"/>
                      <a:pt x="1374" y="2403"/>
                    </a:cubicBezTo>
                    <a:cubicBezTo>
                      <a:pt x="533" y="3248"/>
                      <a:pt x="1" y="4112"/>
                      <a:pt x="293" y="4589"/>
                    </a:cubicBezTo>
                    <a:cubicBezTo>
                      <a:pt x="343" y="4673"/>
                      <a:pt x="418" y="4740"/>
                      <a:pt x="507" y="4781"/>
                    </a:cubicBezTo>
                    <a:cubicBezTo>
                      <a:pt x="596" y="4824"/>
                      <a:pt x="711" y="4851"/>
                      <a:pt x="861" y="4851"/>
                    </a:cubicBezTo>
                    <a:cubicBezTo>
                      <a:pt x="1064" y="4851"/>
                      <a:pt x="1330" y="4801"/>
                      <a:pt x="1679" y="4671"/>
                    </a:cubicBezTo>
                    <a:cubicBezTo>
                      <a:pt x="1896" y="4590"/>
                      <a:pt x="2132" y="4477"/>
                      <a:pt x="2374" y="4350"/>
                    </a:cubicBezTo>
                    <a:lnTo>
                      <a:pt x="2377" y="4352"/>
                    </a:lnTo>
                    <a:cubicBezTo>
                      <a:pt x="2383" y="4356"/>
                      <a:pt x="2389" y="4359"/>
                      <a:pt x="2395" y="4362"/>
                    </a:cubicBezTo>
                    <a:cubicBezTo>
                      <a:pt x="2443" y="4391"/>
                      <a:pt x="2491" y="4416"/>
                      <a:pt x="2542" y="4440"/>
                    </a:cubicBezTo>
                    <a:cubicBezTo>
                      <a:pt x="2561" y="4450"/>
                      <a:pt x="2582" y="4458"/>
                      <a:pt x="2602" y="4468"/>
                    </a:cubicBezTo>
                    <a:cubicBezTo>
                      <a:pt x="2637" y="4483"/>
                      <a:pt x="2673" y="4498"/>
                      <a:pt x="2710" y="4512"/>
                    </a:cubicBezTo>
                    <a:cubicBezTo>
                      <a:pt x="2733" y="4522"/>
                      <a:pt x="2756" y="4529"/>
                      <a:pt x="2780" y="4537"/>
                    </a:cubicBezTo>
                    <a:cubicBezTo>
                      <a:pt x="2815" y="4549"/>
                      <a:pt x="2851" y="4560"/>
                      <a:pt x="2887" y="4570"/>
                    </a:cubicBezTo>
                    <a:cubicBezTo>
                      <a:pt x="2911" y="4577"/>
                      <a:pt x="2934" y="4583"/>
                      <a:pt x="2957" y="4589"/>
                    </a:cubicBezTo>
                    <a:cubicBezTo>
                      <a:pt x="3003" y="4600"/>
                      <a:pt x="3050" y="4609"/>
                      <a:pt x="3098" y="4618"/>
                    </a:cubicBezTo>
                    <a:cubicBezTo>
                      <a:pt x="3125" y="4623"/>
                      <a:pt x="3153" y="4626"/>
                      <a:pt x="3179" y="4630"/>
                    </a:cubicBezTo>
                    <a:cubicBezTo>
                      <a:pt x="3221" y="4635"/>
                      <a:pt x="3263" y="4640"/>
                      <a:pt x="3305" y="4642"/>
                    </a:cubicBezTo>
                    <a:cubicBezTo>
                      <a:pt x="3332" y="4644"/>
                      <a:pt x="3359" y="4644"/>
                      <a:pt x="3386" y="4646"/>
                    </a:cubicBezTo>
                    <a:cubicBezTo>
                      <a:pt x="3419" y="4647"/>
                      <a:pt x="3453" y="4647"/>
                      <a:pt x="3485" y="4647"/>
                    </a:cubicBezTo>
                    <a:cubicBezTo>
                      <a:pt x="3514" y="4647"/>
                      <a:pt x="3543" y="4644"/>
                      <a:pt x="3572" y="4643"/>
                    </a:cubicBezTo>
                    <a:cubicBezTo>
                      <a:pt x="3604" y="4641"/>
                      <a:pt x="3637" y="4638"/>
                      <a:pt x="3669" y="4635"/>
                    </a:cubicBezTo>
                    <a:cubicBezTo>
                      <a:pt x="3697" y="4631"/>
                      <a:pt x="3726" y="4629"/>
                      <a:pt x="3754" y="4625"/>
                    </a:cubicBezTo>
                    <a:cubicBezTo>
                      <a:pt x="3793" y="4619"/>
                      <a:pt x="3833" y="4611"/>
                      <a:pt x="3871" y="4602"/>
                    </a:cubicBezTo>
                    <a:cubicBezTo>
                      <a:pt x="3911" y="4595"/>
                      <a:pt x="3952" y="4584"/>
                      <a:pt x="3992" y="4573"/>
                    </a:cubicBezTo>
                    <a:cubicBezTo>
                      <a:pt x="4022" y="4566"/>
                      <a:pt x="4052" y="4559"/>
                      <a:pt x="4082" y="4549"/>
                    </a:cubicBezTo>
                    <a:lnTo>
                      <a:pt x="4079" y="4549"/>
                    </a:lnTo>
                    <a:cubicBezTo>
                      <a:pt x="5183" y="4198"/>
                      <a:pt x="5786" y="3013"/>
                      <a:pt x="5422" y="1916"/>
                    </a:cubicBezTo>
                    <a:cubicBezTo>
                      <a:pt x="5963" y="1257"/>
                      <a:pt x="6244" y="640"/>
                      <a:pt x="6015" y="263"/>
                    </a:cubicBezTo>
                    <a:cubicBezTo>
                      <a:pt x="5932" y="126"/>
                      <a:pt x="5769" y="0"/>
                      <a:pt x="54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42"/>
              <p:cNvSpPr/>
              <p:nvPr/>
            </p:nvSpPr>
            <p:spPr>
              <a:xfrm>
                <a:off x="851950" y="2933325"/>
                <a:ext cx="113600" cy="104075"/>
              </a:xfrm>
              <a:custGeom>
                <a:avLst/>
                <a:gdLst/>
                <a:ahLst/>
                <a:cxnLst/>
                <a:rect l="l" t="t" r="r" b="b"/>
                <a:pathLst>
                  <a:path w="4544" h="4163" extrusionOk="0">
                    <a:moveTo>
                      <a:pt x="2186" y="0"/>
                    </a:moveTo>
                    <a:cubicBezTo>
                      <a:pt x="2021" y="0"/>
                      <a:pt x="1855" y="20"/>
                      <a:pt x="1690" y="61"/>
                    </a:cubicBezTo>
                    <a:cubicBezTo>
                      <a:pt x="872" y="261"/>
                      <a:pt x="256" y="934"/>
                      <a:pt x="128" y="1766"/>
                    </a:cubicBezTo>
                    <a:cubicBezTo>
                      <a:pt x="1" y="2598"/>
                      <a:pt x="388" y="3425"/>
                      <a:pt x="1108" y="3861"/>
                    </a:cubicBezTo>
                    <a:cubicBezTo>
                      <a:pt x="1440" y="4063"/>
                      <a:pt x="1813" y="4163"/>
                      <a:pt x="2185" y="4163"/>
                    </a:cubicBezTo>
                    <a:cubicBezTo>
                      <a:pt x="2619" y="4163"/>
                      <a:pt x="3052" y="4027"/>
                      <a:pt x="3418" y="3758"/>
                    </a:cubicBezTo>
                    <a:cubicBezTo>
                      <a:pt x="4344" y="3078"/>
                      <a:pt x="4543" y="1776"/>
                      <a:pt x="3863" y="849"/>
                    </a:cubicBezTo>
                    <a:cubicBezTo>
                      <a:pt x="3465" y="308"/>
                      <a:pt x="2838" y="0"/>
                      <a:pt x="2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42"/>
              <p:cNvSpPr/>
              <p:nvPr/>
            </p:nvSpPr>
            <p:spPr>
              <a:xfrm>
                <a:off x="852875" y="2933275"/>
                <a:ext cx="69625" cy="104100"/>
              </a:xfrm>
              <a:custGeom>
                <a:avLst/>
                <a:gdLst/>
                <a:ahLst/>
                <a:cxnLst/>
                <a:rect l="l" t="t" r="r" b="b"/>
                <a:pathLst>
                  <a:path w="2785" h="4164" extrusionOk="0">
                    <a:moveTo>
                      <a:pt x="2144" y="1"/>
                    </a:moveTo>
                    <a:cubicBezTo>
                      <a:pt x="979" y="1"/>
                      <a:pt x="1" y="984"/>
                      <a:pt x="71" y="2202"/>
                    </a:cubicBezTo>
                    <a:cubicBezTo>
                      <a:pt x="108" y="2845"/>
                      <a:pt x="441" y="3434"/>
                      <a:pt x="971" y="3799"/>
                    </a:cubicBezTo>
                    <a:cubicBezTo>
                      <a:pt x="1322" y="4039"/>
                      <a:pt x="1734" y="4164"/>
                      <a:pt x="2149" y="4164"/>
                    </a:cubicBezTo>
                    <a:cubicBezTo>
                      <a:pt x="2363" y="4164"/>
                      <a:pt x="2577" y="4131"/>
                      <a:pt x="2785" y="4064"/>
                    </a:cubicBezTo>
                    <a:cubicBezTo>
                      <a:pt x="2273" y="3964"/>
                      <a:pt x="1818" y="3675"/>
                      <a:pt x="1511" y="3255"/>
                    </a:cubicBezTo>
                    <a:cubicBezTo>
                      <a:pt x="1114" y="2715"/>
                      <a:pt x="1001" y="2018"/>
                      <a:pt x="1208" y="1381"/>
                    </a:cubicBezTo>
                    <a:cubicBezTo>
                      <a:pt x="1415" y="744"/>
                      <a:pt x="1915" y="245"/>
                      <a:pt x="2553" y="41"/>
                    </a:cubicBezTo>
                    <a:cubicBezTo>
                      <a:pt x="2415" y="14"/>
                      <a:pt x="2279" y="1"/>
                      <a:pt x="2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42"/>
              <p:cNvSpPr/>
              <p:nvPr/>
            </p:nvSpPr>
            <p:spPr>
              <a:xfrm>
                <a:off x="820425" y="2921175"/>
                <a:ext cx="156150" cy="121300"/>
              </a:xfrm>
              <a:custGeom>
                <a:avLst/>
                <a:gdLst/>
                <a:ahLst/>
                <a:cxnLst/>
                <a:rect l="l" t="t" r="r" b="b"/>
                <a:pathLst>
                  <a:path w="6246" h="4852" extrusionOk="0">
                    <a:moveTo>
                      <a:pt x="5449" y="0"/>
                    </a:moveTo>
                    <a:cubicBezTo>
                      <a:pt x="5245" y="0"/>
                      <a:pt x="4978" y="51"/>
                      <a:pt x="4629" y="181"/>
                    </a:cubicBezTo>
                    <a:cubicBezTo>
                      <a:pt x="4392" y="269"/>
                      <a:pt x="4132" y="395"/>
                      <a:pt x="3868" y="537"/>
                    </a:cubicBezTo>
                    <a:cubicBezTo>
                      <a:pt x="4071" y="578"/>
                      <a:pt x="4268" y="650"/>
                      <a:pt x="4451" y="750"/>
                    </a:cubicBezTo>
                    <a:cubicBezTo>
                      <a:pt x="4547" y="706"/>
                      <a:pt x="4647" y="660"/>
                      <a:pt x="4738" y="626"/>
                    </a:cubicBezTo>
                    <a:cubicBezTo>
                      <a:pt x="5047" y="511"/>
                      <a:pt x="5262" y="473"/>
                      <a:pt x="5406" y="473"/>
                    </a:cubicBezTo>
                    <a:cubicBezTo>
                      <a:pt x="5492" y="473"/>
                      <a:pt x="5553" y="487"/>
                      <a:pt x="5591" y="506"/>
                    </a:cubicBezTo>
                    <a:cubicBezTo>
                      <a:pt x="5612" y="514"/>
                      <a:pt x="5629" y="527"/>
                      <a:pt x="5642" y="545"/>
                    </a:cubicBezTo>
                    <a:cubicBezTo>
                      <a:pt x="5710" y="660"/>
                      <a:pt x="5576" y="1008"/>
                      <a:pt x="5212" y="1484"/>
                    </a:cubicBezTo>
                    <a:cubicBezTo>
                      <a:pt x="4870" y="1930"/>
                      <a:pt x="4329" y="2488"/>
                      <a:pt x="3550" y="3077"/>
                    </a:cubicBezTo>
                    <a:cubicBezTo>
                      <a:pt x="3015" y="3481"/>
                      <a:pt x="2477" y="3814"/>
                      <a:pt x="1991" y="4046"/>
                    </a:cubicBezTo>
                    <a:cubicBezTo>
                      <a:pt x="1846" y="4115"/>
                      <a:pt x="1704" y="4178"/>
                      <a:pt x="1569" y="4227"/>
                    </a:cubicBezTo>
                    <a:cubicBezTo>
                      <a:pt x="1259" y="4342"/>
                      <a:pt x="1044" y="4380"/>
                      <a:pt x="901" y="4380"/>
                    </a:cubicBezTo>
                    <a:cubicBezTo>
                      <a:pt x="760" y="4380"/>
                      <a:pt x="689" y="4344"/>
                      <a:pt x="667" y="4308"/>
                    </a:cubicBezTo>
                    <a:cubicBezTo>
                      <a:pt x="580" y="4166"/>
                      <a:pt x="811" y="3659"/>
                      <a:pt x="1414" y="2990"/>
                    </a:cubicBezTo>
                    <a:cubicBezTo>
                      <a:pt x="1375" y="2794"/>
                      <a:pt x="1364" y="2594"/>
                      <a:pt x="1382" y="2395"/>
                    </a:cubicBezTo>
                    <a:lnTo>
                      <a:pt x="1382" y="2395"/>
                    </a:lnTo>
                    <a:cubicBezTo>
                      <a:pt x="537" y="3243"/>
                      <a:pt x="1" y="4111"/>
                      <a:pt x="293" y="4590"/>
                    </a:cubicBezTo>
                    <a:cubicBezTo>
                      <a:pt x="343" y="4674"/>
                      <a:pt x="418" y="4740"/>
                      <a:pt x="507" y="4783"/>
                    </a:cubicBezTo>
                    <a:cubicBezTo>
                      <a:pt x="596" y="4825"/>
                      <a:pt x="711" y="4852"/>
                      <a:pt x="860" y="4852"/>
                    </a:cubicBezTo>
                    <a:cubicBezTo>
                      <a:pt x="1063" y="4852"/>
                      <a:pt x="1329" y="4802"/>
                      <a:pt x="1679" y="4672"/>
                    </a:cubicBezTo>
                    <a:cubicBezTo>
                      <a:pt x="1896" y="4591"/>
                      <a:pt x="2133" y="4477"/>
                      <a:pt x="2375" y="4351"/>
                    </a:cubicBezTo>
                    <a:cubicBezTo>
                      <a:pt x="2866" y="4090"/>
                      <a:pt x="3336" y="3791"/>
                      <a:pt x="3780" y="3454"/>
                    </a:cubicBezTo>
                    <a:cubicBezTo>
                      <a:pt x="4404" y="2982"/>
                      <a:pt x="4989" y="2440"/>
                      <a:pt x="5416" y="1923"/>
                    </a:cubicBezTo>
                    <a:cubicBezTo>
                      <a:pt x="5962" y="1262"/>
                      <a:pt x="6245" y="642"/>
                      <a:pt x="6015" y="263"/>
                    </a:cubicBezTo>
                    <a:cubicBezTo>
                      <a:pt x="5932" y="126"/>
                      <a:pt x="5769" y="0"/>
                      <a:pt x="54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42"/>
              <p:cNvSpPr/>
              <p:nvPr/>
            </p:nvSpPr>
            <p:spPr>
              <a:xfrm>
                <a:off x="822925" y="2919875"/>
                <a:ext cx="153475" cy="123875"/>
              </a:xfrm>
              <a:custGeom>
                <a:avLst/>
                <a:gdLst/>
                <a:ahLst/>
                <a:cxnLst/>
                <a:rect l="l" t="t" r="r" b="b"/>
                <a:pathLst>
                  <a:path w="6139" h="4955" extrusionOk="0">
                    <a:moveTo>
                      <a:pt x="5348" y="101"/>
                    </a:moveTo>
                    <a:cubicBezTo>
                      <a:pt x="5597" y="101"/>
                      <a:pt x="5774" y="180"/>
                      <a:pt x="5870" y="339"/>
                    </a:cubicBezTo>
                    <a:cubicBezTo>
                      <a:pt x="6067" y="663"/>
                      <a:pt x="5858" y="1228"/>
                      <a:pt x="5281" y="1932"/>
                    </a:cubicBezTo>
                    <a:cubicBezTo>
                      <a:pt x="5270" y="1945"/>
                      <a:pt x="5267" y="1963"/>
                      <a:pt x="5273" y="1980"/>
                    </a:cubicBezTo>
                    <a:cubicBezTo>
                      <a:pt x="5629" y="3052"/>
                      <a:pt x="5040" y="4208"/>
                      <a:pt x="3964" y="4550"/>
                    </a:cubicBezTo>
                    <a:cubicBezTo>
                      <a:pt x="3960" y="4551"/>
                      <a:pt x="3956" y="4552"/>
                      <a:pt x="3954" y="4553"/>
                    </a:cubicBezTo>
                    <a:cubicBezTo>
                      <a:pt x="3937" y="4558"/>
                      <a:pt x="3920" y="4563"/>
                      <a:pt x="3902" y="4568"/>
                    </a:cubicBezTo>
                    <a:lnTo>
                      <a:pt x="3877" y="4574"/>
                    </a:lnTo>
                    <a:cubicBezTo>
                      <a:pt x="3836" y="4586"/>
                      <a:pt x="3800" y="4594"/>
                      <a:pt x="3761" y="4603"/>
                    </a:cubicBezTo>
                    <a:cubicBezTo>
                      <a:pt x="3722" y="4611"/>
                      <a:pt x="3685" y="4618"/>
                      <a:pt x="3646" y="4624"/>
                    </a:cubicBezTo>
                    <a:cubicBezTo>
                      <a:pt x="3625" y="4627"/>
                      <a:pt x="3604" y="4629"/>
                      <a:pt x="3581" y="4631"/>
                    </a:cubicBezTo>
                    <a:lnTo>
                      <a:pt x="3563" y="4634"/>
                    </a:lnTo>
                    <a:cubicBezTo>
                      <a:pt x="3536" y="4636"/>
                      <a:pt x="3502" y="4640"/>
                      <a:pt x="3468" y="4642"/>
                    </a:cubicBezTo>
                    <a:cubicBezTo>
                      <a:pt x="3441" y="4643"/>
                      <a:pt x="3413" y="4643"/>
                      <a:pt x="3384" y="4645"/>
                    </a:cubicBezTo>
                    <a:cubicBezTo>
                      <a:pt x="3370" y="4645"/>
                      <a:pt x="3355" y="4646"/>
                      <a:pt x="3339" y="4646"/>
                    </a:cubicBezTo>
                    <a:cubicBezTo>
                      <a:pt x="3323" y="4646"/>
                      <a:pt x="3306" y="4645"/>
                      <a:pt x="3287" y="4645"/>
                    </a:cubicBezTo>
                    <a:lnTo>
                      <a:pt x="3273" y="4645"/>
                    </a:lnTo>
                    <a:cubicBezTo>
                      <a:pt x="3251" y="4645"/>
                      <a:pt x="3229" y="4643"/>
                      <a:pt x="3209" y="4642"/>
                    </a:cubicBezTo>
                    <a:cubicBezTo>
                      <a:pt x="3166" y="4640"/>
                      <a:pt x="3122" y="4634"/>
                      <a:pt x="3086" y="4629"/>
                    </a:cubicBezTo>
                    <a:cubicBezTo>
                      <a:pt x="3056" y="4625"/>
                      <a:pt x="3032" y="4622"/>
                      <a:pt x="3007" y="4618"/>
                    </a:cubicBezTo>
                    <a:cubicBezTo>
                      <a:pt x="2956" y="4610"/>
                      <a:pt x="2911" y="4600"/>
                      <a:pt x="2869" y="4591"/>
                    </a:cubicBezTo>
                    <a:cubicBezTo>
                      <a:pt x="2853" y="4587"/>
                      <a:pt x="2837" y="4582"/>
                      <a:pt x="2821" y="4577"/>
                    </a:cubicBezTo>
                    <a:lnTo>
                      <a:pt x="2801" y="4571"/>
                    </a:lnTo>
                    <a:cubicBezTo>
                      <a:pt x="2762" y="4560"/>
                      <a:pt x="2727" y="4551"/>
                      <a:pt x="2696" y="4540"/>
                    </a:cubicBezTo>
                    <a:cubicBezTo>
                      <a:pt x="2674" y="4533"/>
                      <a:pt x="2651" y="4524"/>
                      <a:pt x="2628" y="4516"/>
                    </a:cubicBezTo>
                    <a:cubicBezTo>
                      <a:pt x="2596" y="4503"/>
                      <a:pt x="2562" y="4490"/>
                      <a:pt x="2524" y="4472"/>
                    </a:cubicBezTo>
                    <a:lnTo>
                      <a:pt x="2506" y="4464"/>
                    </a:lnTo>
                    <a:cubicBezTo>
                      <a:pt x="2491" y="4458"/>
                      <a:pt x="2478" y="4452"/>
                      <a:pt x="2464" y="4445"/>
                    </a:cubicBezTo>
                    <a:cubicBezTo>
                      <a:pt x="2414" y="4422"/>
                      <a:pt x="2366" y="4396"/>
                      <a:pt x="2322" y="4369"/>
                    </a:cubicBezTo>
                    <a:lnTo>
                      <a:pt x="2311" y="4365"/>
                    </a:lnTo>
                    <a:lnTo>
                      <a:pt x="2304" y="4360"/>
                    </a:lnTo>
                    <a:lnTo>
                      <a:pt x="2301" y="4359"/>
                    </a:lnTo>
                    <a:cubicBezTo>
                      <a:pt x="2293" y="4353"/>
                      <a:pt x="2283" y="4351"/>
                      <a:pt x="2273" y="4351"/>
                    </a:cubicBezTo>
                    <a:cubicBezTo>
                      <a:pt x="2266" y="4351"/>
                      <a:pt x="2258" y="4352"/>
                      <a:pt x="2251" y="4356"/>
                    </a:cubicBezTo>
                    <a:cubicBezTo>
                      <a:pt x="1973" y="4502"/>
                      <a:pt x="1754" y="4603"/>
                      <a:pt x="1561" y="4675"/>
                    </a:cubicBezTo>
                    <a:cubicBezTo>
                      <a:pt x="1244" y="4793"/>
                      <a:pt x="976" y="4852"/>
                      <a:pt x="762" y="4852"/>
                    </a:cubicBezTo>
                    <a:cubicBezTo>
                      <a:pt x="631" y="4852"/>
                      <a:pt x="520" y="4830"/>
                      <a:pt x="428" y="4786"/>
                    </a:cubicBezTo>
                    <a:cubicBezTo>
                      <a:pt x="349" y="4749"/>
                      <a:pt x="282" y="4689"/>
                      <a:pt x="236" y="4615"/>
                    </a:cubicBezTo>
                    <a:cubicBezTo>
                      <a:pt x="109" y="4404"/>
                      <a:pt x="148" y="4100"/>
                      <a:pt x="354" y="3709"/>
                    </a:cubicBezTo>
                    <a:cubicBezTo>
                      <a:pt x="544" y="3349"/>
                      <a:pt x="874" y="2928"/>
                      <a:pt x="1310" y="2489"/>
                    </a:cubicBezTo>
                    <a:cubicBezTo>
                      <a:pt x="1319" y="2481"/>
                      <a:pt x="1324" y="2470"/>
                      <a:pt x="1325" y="2458"/>
                    </a:cubicBezTo>
                    <a:cubicBezTo>
                      <a:pt x="1371" y="1870"/>
                      <a:pt x="1670" y="1332"/>
                      <a:pt x="2145" y="983"/>
                    </a:cubicBezTo>
                    <a:cubicBezTo>
                      <a:pt x="2203" y="940"/>
                      <a:pt x="2262" y="901"/>
                      <a:pt x="2324" y="865"/>
                    </a:cubicBezTo>
                    <a:cubicBezTo>
                      <a:pt x="2335" y="859"/>
                      <a:pt x="2346" y="853"/>
                      <a:pt x="2358" y="847"/>
                    </a:cubicBezTo>
                    <a:lnTo>
                      <a:pt x="2385" y="833"/>
                    </a:lnTo>
                    <a:lnTo>
                      <a:pt x="2391" y="831"/>
                    </a:lnTo>
                    <a:cubicBezTo>
                      <a:pt x="2432" y="808"/>
                      <a:pt x="2471" y="787"/>
                      <a:pt x="2510" y="769"/>
                    </a:cubicBezTo>
                    <a:cubicBezTo>
                      <a:pt x="2525" y="762"/>
                      <a:pt x="2540" y="756"/>
                      <a:pt x="2556" y="750"/>
                    </a:cubicBezTo>
                    <a:lnTo>
                      <a:pt x="2585" y="739"/>
                    </a:lnTo>
                    <a:lnTo>
                      <a:pt x="2598" y="734"/>
                    </a:lnTo>
                    <a:cubicBezTo>
                      <a:pt x="2634" y="719"/>
                      <a:pt x="2668" y="706"/>
                      <a:pt x="2703" y="694"/>
                    </a:cubicBezTo>
                    <a:cubicBezTo>
                      <a:pt x="2720" y="689"/>
                      <a:pt x="2738" y="684"/>
                      <a:pt x="2756" y="679"/>
                    </a:cubicBezTo>
                    <a:lnTo>
                      <a:pt x="2783" y="671"/>
                    </a:lnTo>
                    <a:lnTo>
                      <a:pt x="2792" y="668"/>
                    </a:lnTo>
                    <a:cubicBezTo>
                      <a:pt x="2829" y="657"/>
                      <a:pt x="2864" y="648"/>
                      <a:pt x="2900" y="639"/>
                    </a:cubicBezTo>
                    <a:cubicBezTo>
                      <a:pt x="2919" y="636"/>
                      <a:pt x="2938" y="632"/>
                      <a:pt x="2959" y="629"/>
                    </a:cubicBezTo>
                    <a:lnTo>
                      <a:pt x="2983" y="624"/>
                    </a:lnTo>
                    <a:cubicBezTo>
                      <a:pt x="3021" y="617"/>
                      <a:pt x="3061" y="609"/>
                      <a:pt x="3101" y="605"/>
                    </a:cubicBezTo>
                    <a:cubicBezTo>
                      <a:pt x="3121" y="602"/>
                      <a:pt x="3143" y="601"/>
                      <a:pt x="3166" y="600"/>
                    </a:cubicBezTo>
                    <a:lnTo>
                      <a:pt x="3185" y="597"/>
                    </a:lnTo>
                    <a:cubicBezTo>
                      <a:pt x="3220" y="595"/>
                      <a:pt x="3262" y="591"/>
                      <a:pt x="3301" y="591"/>
                    </a:cubicBezTo>
                    <a:lnTo>
                      <a:pt x="3323" y="591"/>
                    </a:lnTo>
                    <a:cubicBezTo>
                      <a:pt x="3341" y="591"/>
                      <a:pt x="3359" y="591"/>
                      <a:pt x="3375" y="589"/>
                    </a:cubicBezTo>
                    <a:lnTo>
                      <a:pt x="3384" y="589"/>
                    </a:lnTo>
                    <a:cubicBezTo>
                      <a:pt x="3417" y="590"/>
                      <a:pt x="3459" y="591"/>
                      <a:pt x="3501" y="595"/>
                    </a:cubicBezTo>
                    <a:cubicBezTo>
                      <a:pt x="3530" y="596"/>
                      <a:pt x="3557" y="600"/>
                      <a:pt x="3585" y="603"/>
                    </a:cubicBezTo>
                    <a:cubicBezTo>
                      <a:pt x="3628" y="608"/>
                      <a:pt x="3666" y="614"/>
                      <a:pt x="3700" y="620"/>
                    </a:cubicBezTo>
                    <a:cubicBezTo>
                      <a:pt x="3708" y="621"/>
                      <a:pt x="3715" y="623"/>
                      <a:pt x="3722" y="623"/>
                    </a:cubicBezTo>
                    <a:lnTo>
                      <a:pt x="3723" y="623"/>
                    </a:lnTo>
                    <a:cubicBezTo>
                      <a:pt x="3728" y="625"/>
                      <a:pt x="3732" y="626"/>
                      <a:pt x="3735" y="627"/>
                    </a:cubicBezTo>
                    <a:lnTo>
                      <a:pt x="3763" y="632"/>
                    </a:lnTo>
                    <a:cubicBezTo>
                      <a:pt x="3767" y="633"/>
                      <a:pt x="3771" y="633"/>
                      <a:pt x="3774" y="633"/>
                    </a:cubicBezTo>
                    <a:cubicBezTo>
                      <a:pt x="3782" y="633"/>
                      <a:pt x="3790" y="632"/>
                      <a:pt x="3798" y="627"/>
                    </a:cubicBezTo>
                    <a:cubicBezTo>
                      <a:pt x="4091" y="470"/>
                      <a:pt x="4336" y="356"/>
                      <a:pt x="4545" y="279"/>
                    </a:cubicBezTo>
                    <a:cubicBezTo>
                      <a:pt x="4864" y="160"/>
                      <a:pt x="5133" y="101"/>
                      <a:pt x="5348" y="101"/>
                    </a:cubicBezTo>
                    <a:close/>
                    <a:moveTo>
                      <a:pt x="5350" y="1"/>
                    </a:moveTo>
                    <a:cubicBezTo>
                      <a:pt x="5081" y="1"/>
                      <a:pt x="4775" y="85"/>
                      <a:pt x="4511" y="184"/>
                    </a:cubicBezTo>
                    <a:cubicBezTo>
                      <a:pt x="4301" y="262"/>
                      <a:pt x="4059" y="374"/>
                      <a:pt x="3769" y="529"/>
                    </a:cubicBezTo>
                    <a:cubicBezTo>
                      <a:pt x="3765" y="528"/>
                      <a:pt x="3763" y="526"/>
                      <a:pt x="3759" y="526"/>
                    </a:cubicBezTo>
                    <a:cubicBezTo>
                      <a:pt x="3752" y="524"/>
                      <a:pt x="3744" y="524"/>
                      <a:pt x="3735" y="523"/>
                    </a:cubicBezTo>
                    <a:lnTo>
                      <a:pt x="3720" y="520"/>
                    </a:lnTo>
                    <a:cubicBezTo>
                      <a:pt x="3684" y="514"/>
                      <a:pt x="3644" y="508"/>
                      <a:pt x="3598" y="502"/>
                    </a:cubicBezTo>
                    <a:cubicBezTo>
                      <a:pt x="3571" y="499"/>
                      <a:pt x="3541" y="496"/>
                      <a:pt x="3511" y="494"/>
                    </a:cubicBezTo>
                    <a:cubicBezTo>
                      <a:pt x="3466" y="490"/>
                      <a:pt x="3422" y="489"/>
                      <a:pt x="3388" y="488"/>
                    </a:cubicBezTo>
                    <a:lnTo>
                      <a:pt x="3299" y="488"/>
                    </a:lnTo>
                    <a:cubicBezTo>
                      <a:pt x="3257" y="489"/>
                      <a:pt x="3214" y="492"/>
                      <a:pt x="3176" y="495"/>
                    </a:cubicBezTo>
                    <a:lnTo>
                      <a:pt x="3157" y="496"/>
                    </a:lnTo>
                    <a:cubicBezTo>
                      <a:pt x="3134" y="499"/>
                      <a:pt x="3111" y="500"/>
                      <a:pt x="3087" y="502"/>
                    </a:cubicBezTo>
                    <a:cubicBezTo>
                      <a:pt x="3045" y="507"/>
                      <a:pt x="3004" y="516"/>
                      <a:pt x="2965" y="523"/>
                    </a:cubicBezTo>
                    <a:lnTo>
                      <a:pt x="2941" y="526"/>
                    </a:lnTo>
                    <a:cubicBezTo>
                      <a:pt x="2920" y="530"/>
                      <a:pt x="2899" y="534"/>
                      <a:pt x="2877" y="538"/>
                    </a:cubicBezTo>
                    <a:cubicBezTo>
                      <a:pt x="2837" y="548"/>
                      <a:pt x="2800" y="559"/>
                      <a:pt x="2763" y="570"/>
                    </a:cubicBezTo>
                    <a:lnTo>
                      <a:pt x="2754" y="572"/>
                    </a:lnTo>
                    <a:cubicBezTo>
                      <a:pt x="2746" y="575"/>
                      <a:pt x="2738" y="577"/>
                      <a:pt x="2729" y="579"/>
                    </a:cubicBezTo>
                    <a:cubicBezTo>
                      <a:pt x="2710" y="584"/>
                      <a:pt x="2690" y="590"/>
                      <a:pt x="2670" y="596"/>
                    </a:cubicBezTo>
                    <a:cubicBezTo>
                      <a:pt x="2632" y="609"/>
                      <a:pt x="2595" y="624"/>
                      <a:pt x="2558" y="639"/>
                    </a:cubicBezTo>
                    <a:lnTo>
                      <a:pt x="2546" y="644"/>
                    </a:lnTo>
                    <a:cubicBezTo>
                      <a:pt x="2537" y="648"/>
                      <a:pt x="2528" y="651"/>
                      <a:pt x="2520" y="655"/>
                    </a:cubicBezTo>
                    <a:cubicBezTo>
                      <a:pt x="2503" y="661"/>
                      <a:pt x="2485" y="668"/>
                      <a:pt x="2467" y="675"/>
                    </a:cubicBezTo>
                    <a:cubicBezTo>
                      <a:pt x="2425" y="695"/>
                      <a:pt x="2383" y="718"/>
                      <a:pt x="2342" y="740"/>
                    </a:cubicBezTo>
                    <a:lnTo>
                      <a:pt x="2336" y="743"/>
                    </a:lnTo>
                    <a:cubicBezTo>
                      <a:pt x="2328" y="748"/>
                      <a:pt x="2320" y="751"/>
                      <a:pt x="2312" y="756"/>
                    </a:cubicBezTo>
                    <a:cubicBezTo>
                      <a:pt x="2299" y="762"/>
                      <a:pt x="2286" y="769"/>
                      <a:pt x="2271" y="778"/>
                    </a:cubicBezTo>
                    <a:cubicBezTo>
                      <a:pt x="2207" y="815"/>
                      <a:pt x="2144" y="856"/>
                      <a:pt x="2084" y="900"/>
                    </a:cubicBezTo>
                    <a:cubicBezTo>
                      <a:pt x="1591" y="1263"/>
                      <a:pt x="1277" y="1821"/>
                      <a:pt x="1224" y="2432"/>
                    </a:cubicBezTo>
                    <a:cubicBezTo>
                      <a:pt x="789" y="2872"/>
                      <a:pt x="456" y="3297"/>
                      <a:pt x="264" y="3661"/>
                    </a:cubicBezTo>
                    <a:cubicBezTo>
                      <a:pt x="39" y="4086"/>
                      <a:pt x="1" y="4425"/>
                      <a:pt x="150" y="4669"/>
                    </a:cubicBezTo>
                    <a:cubicBezTo>
                      <a:pt x="205" y="4760"/>
                      <a:pt x="287" y="4833"/>
                      <a:pt x="384" y="4880"/>
                    </a:cubicBezTo>
                    <a:cubicBezTo>
                      <a:pt x="489" y="4930"/>
                      <a:pt x="614" y="4955"/>
                      <a:pt x="760" y="4955"/>
                    </a:cubicBezTo>
                    <a:cubicBezTo>
                      <a:pt x="989" y="4955"/>
                      <a:pt x="1269" y="4893"/>
                      <a:pt x="1598" y="4772"/>
                    </a:cubicBezTo>
                    <a:cubicBezTo>
                      <a:pt x="1789" y="4701"/>
                      <a:pt x="2003" y="4601"/>
                      <a:pt x="2274" y="4462"/>
                    </a:cubicBezTo>
                    <a:cubicBezTo>
                      <a:pt x="2320" y="4488"/>
                      <a:pt x="2370" y="4515"/>
                      <a:pt x="2420" y="4539"/>
                    </a:cubicBezTo>
                    <a:cubicBezTo>
                      <a:pt x="2435" y="4546"/>
                      <a:pt x="2450" y="4553"/>
                      <a:pt x="2465" y="4559"/>
                    </a:cubicBezTo>
                    <a:lnTo>
                      <a:pt x="2483" y="4566"/>
                    </a:lnTo>
                    <a:cubicBezTo>
                      <a:pt x="2522" y="4585"/>
                      <a:pt x="2558" y="4599"/>
                      <a:pt x="2593" y="4612"/>
                    </a:cubicBezTo>
                    <a:cubicBezTo>
                      <a:pt x="2617" y="4622"/>
                      <a:pt x="2641" y="4630"/>
                      <a:pt x="2664" y="4637"/>
                    </a:cubicBezTo>
                    <a:cubicBezTo>
                      <a:pt x="2698" y="4649"/>
                      <a:pt x="2734" y="4660"/>
                      <a:pt x="2775" y="4671"/>
                    </a:cubicBezTo>
                    <a:lnTo>
                      <a:pt x="2793" y="4677"/>
                    </a:lnTo>
                    <a:cubicBezTo>
                      <a:pt x="2811" y="4682"/>
                      <a:pt x="2828" y="4687"/>
                      <a:pt x="2846" y="4690"/>
                    </a:cubicBezTo>
                    <a:cubicBezTo>
                      <a:pt x="2890" y="4701"/>
                      <a:pt x="2938" y="4711"/>
                      <a:pt x="2991" y="4720"/>
                    </a:cubicBezTo>
                    <a:cubicBezTo>
                      <a:pt x="3018" y="4724"/>
                      <a:pt x="3044" y="4728"/>
                      <a:pt x="3074" y="4732"/>
                    </a:cubicBezTo>
                    <a:cubicBezTo>
                      <a:pt x="3111" y="4737"/>
                      <a:pt x="3157" y="4742"/>
                      <a:pt x="3203" y="4746"/>
                    </a:cubicBezTo>
                    <a:cubicBezTo>
                      <a:pt x="3226" y="4747"/>
                      <a:pt x="3248" y="4748"/>
                      <a:pt x="3271" y="4748"/>
                    </a:cubicBezTo>
                    <a:lnTo>
                      <a:pt x="3286" y="4748"/>
                    </a:lnTo>
                    <a:cubicBezTo>
                      <a:pt x="3325" y="4749"/>
                      <a:pt x="3357" y="4749"/>
                      <a:pt x="3388" y="4749"/>
                    </a:cubicBezTo>
                    <a:cubicBezTo>
                      <a:pt x="3418" y="4748"/>
                      <a:pt x="3448" y="4747"/>
                      <a:pt x="3477" y="4746"/>
                    </a:cubicBezTo>
                    <a:cubicBezTo>
                      <a:pt x="3512" y="4743"/>
                      <a:pt x="3547" y="4740"/>
                      <a:pt x="3575" y="4737"/>
                    </a:cubicBezTo>
                    <a:lnTo>
                      <a:pt x="3595" y="4735"/>
                    </a:lnTo>
                    <a:cubicBezTo>
                      <a:pt x="3616" y="4732"/>
                      <a:pt x="3639" y="4730"/>
                      <a:pt x="3663" y="4726"/>
                    </a:cubicBezTo>
                    <a:cubicBezTo>
                      <a:pt x="3703" y="4720"/>
                      <a:pt x="3744" y="4713"/>
                      <a:pt x="3783" y="4705"/>
                    </a:cubicBezTo>
                    <a:cubicBezTo>
                      <a:pt x="3822" y="4695"/>
                      <a:pt x="3863" y="4685"/>
                      <a:pt x="3905" y="4675"/>
                    </a:cubicBezTo>
                    <a:lnTo>
                      <a:pt x="3930" y="4667"/>
                    </a:lnTo>
                    <a:cubicBezTo>
                      <a:pt x="3953" y="4661"/>
                      <a:pt x="3974" y="4655"/>
                      <a:pt x="3997" y="4648"/>
                    </a:cubicBezTo>
                    <a:cubicBezTo>
                      <a:pt x="4001" y="4647"/>
                      <a:pt x="4005" y="4646"/>
                      <a:pt x="4007" y="4643"/>
                    </a:cubicBezTo>
                    <a:cubicBezTo>
                      <a:pt x="5120" y="4283"/>
                      <a:pt x="5733" y="3092"/>
                      <a:pt x="5380" y="1976"/>
                    </a:cubicBezTo>
                    <a:cubicBezTo>
                      <a:pt x="6138" y="1043"/>
                      <a:pt x="6114" y="542"/>
                      <a:pt x="5958" y="287"/>
                    </a:cubicBezTo>
                    <a:cubicBezTo>
                      <a:pt x="5830" y="77"/>
                      <a:pt x="5606" y="1"/>
                      <a:pt x="53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06" name="Google Shape;2406;p42"/>
          <p:cNvGrpSpPr/>
          <p:nvPr/>
        </p:nvGrpSpPr>
        <p:grpSpPr>
          <a:xfrm>
            <a:off x="6993893" y="739290"/>
            <a:ext cx="653960" cy="637113"/>
            <a:chOff x="6993893" y="739290"/>
            <a:chExt cx="653960" cy="637113"/>
          </a:xfrm>
        </p:grpSpPr>
        <p:grpSp>
          <p:nvGrpSpPr>
            <p:cNvPr id="2407" name="Google Shape;2407;p42"/>
            <p:cNvGrpSpPr/>
            <p:nvPr/>
          </p:nvGrpSpPr>
          <p:grpSpPr>
            <a:xfrm>
              <a:off x="6993893" y="739290"/>
              <a:ext cx="653960" cy="637113"/>
              <a:chOff x="5043800" y="3552850"/>
              <a:chExt cx="110700" cy="107850"/>
            </a:xfrm>
          </p:grpSpPr>
          <p:sp>
            <p:nvSpPr>
              <p:cNvPr id="2408" name="Google Shape;2408;p42"/>
              <p:cNvSpPr/>
              <p:nvPr/>
            </p:nvSpPr>
            <p:spPr>
              <a:xfrm>
                <a:off x="5043800" y="3552850"/>
                <a:ext cx="110700" cy="107850"/>
              </a:xfrm>
              <a:custGeom>
                <a:avLst/>
                <a:gdLst/>
                <a:ahLst/>
                <a:cxnLst/>
                <a:rect l="l" t="t" r="r" b="b"/>
                <a:pathLst>
                  <a:path w="4428" h="4314" extrusionOk="0">
                    <a:moveTo>
                      <a:pt x="1379" y="199"/>
                    </a:moveTo>
                    <a:cubicBezTo>
                      <a:pt x="1163" y="574"/>
                      <a:pt x="1057" y="1003"/>
                      <a:pt x="1074" y="1436"/>
                    </a:cubicBezTo>
                    <a:cubicBezTo>
                      <a:pt x="1093" y="1951"/>
                      <a:pt x="1288" y="2442"/>
                      <a:pt x="1626" y="2830"/>
                    </a:cubicBezTo>
                    <a:cubicBezTo>
                      <a:pt x="1960" y="3221"/>
                      <a:pt x="2419" y="3484"/>
                      <a:pt x="2925" y="3578"/>
                    </a:cubicBezTo>
                    <a:cubicBezTo>
                      <a:pt x="3064" y="3604"/>
                      <a:pt x="3204" y="3617"/>
                      <a:pt x="3344" y="3617"/>
                    </a:cubicBezTo>
                    <a:cubicBezTo>
                      <a:pt x="3634" y="3617"/>
                      <a:pt x="3922" y="3562"/>
                      <a:pt x="4193" y="3454"/>
                    </a:cubicBezTo>
                    <a:lnTo>
                      <a:pt x="4193" y="3454"/>
                    </a:lnTo>
                    <a:cubicBezTo>
                      <a:pt x="4124" y="3536"/>
                      <a:pt x="4049" y="3612"/>
                      <a:pt x="3969" y="3681"/>
                    </a:cubicBezTo>
                    <a:cubicBezTo>
                      <a:pt x="3557" y="4037"/>
                      <a:pt x="3051" y="4211"/>
                      <a:pt x="2547" y="4211"/>
                    </a:cubicBezTo>
                    <a:cubicBezTo>
                      <a:pt x="1937" y="4211"/>
                      <a:pt x="1330" y="3956"/>
                      <a:pt x="900" y="3458"/>
                    </a:cubicBezTo>
                    <a:cubicBezTo>
                      <a:pt x="115" y="2550"/>
                      <a:pt x="216" y="1173"/>
                      <a:pt x="1123" y="388"/>
                    </a:cubicBezTo>
                    <a:cubicBezTo>
                      <a:pt x="1204" y="319"/>
                      <a:pt x="1289" y="256"/>
                      <a:pt x="1379" y="199"/>
                    </a:cubicBezTo>
                    <a:close/>
                    <a:moveTo>
                      <a:pt x="1535" y="1"/>
                    </a:moveTo>
                    <a:cubicBezTo>
                      <a:pt x="1527" y="1"/>
                      <a:pt x="1519" y="3"/>
                      <a:pt x="1512" y="7"/>
                    </a:cubicBezTo>
                    <a:cubicBezTo>
                      <a:pt x="1348" y="90"/>
                      <a:pt x="1195" y="192"/>
                      <a:pt x="1056" y="311"/>
                    </a:cubicBezTo>
                    <a:cubicBezTo>
                      <a:pt x="105" y="1132"/>
                      <a:pt x="1" y="2574"/>
                      <a:pt x="822" y="3524"/>
                    </a:cubicBezTo>
                    <a:cubicBezTo>
                      <a:pt x="1216" y="3983"/>
                      <a:pt x="1777" y="4264"/>
                      <a:pt x="2381" y="4308"/>
                    </a:cubicBezTo>
                    <a:cubicBezTo>
                      <a:pt x="2437" y="4311"/>
                      <a:pt x="2494" y="4314"/>
                      <a:pt x="2549" y="4314"/>
                    </a:cubicBezTo>
                    <a:cubicBezTo>
                      <a:pt x="3096" y="4314"/>
                      <a:pt x="3624" y="4117"/>
                      <a:pt x="4036" y="3758"/>
                    </a:cubicBezTo>
                    <a:cubicBezTo>
                      <a:pt x="4174" y="3638"/>
                      <a:pt x="4297" y="3501"/>
                      <a:pt x="4402" y="3352"/>
                    </a:cubicBezTo>
                    <a:cubicBezTo>
                      <a:pt x="4427" y="3315"/>
                      <a:pt x="4398" y="3271"/>
                      <a:pt x="4361" y="3271"/>
                    </a:cubicBezTo>
                    <a:cubicBezTo>
                      <a:pt x="4353" y="3271"/>
                      <a:pt x="4345" y="3272"/>
                      <a:pt x="4338" y="3276"/>
                    </a:cubicBezTo>
                    <a:cubicBezTo>
                      <a:pt x="4028" y="3434"/>
                      <a:pt x="3688" y="3514"/>
                      <a:pt x="3345" y="3514"/>
                    </a:cubicBezTo>
                    <a:cubicBezTo>
                      <a:pt x="3212" y="3514"/>
                      <a:pt x="3077" y="3502"/>
                      <a:pt x="2944" y="3477"/>
                    </a:cubicBezTo>
                    <a:cubicBezTo>
                      <a:pt x="1950" y="3290"/>
                      <a:pt x="1217" y="2442"/>
                      <a:pt x="1176" y="1431"/>
                    </a:cubicBezTo>
                    <a:cubicBezTo>
                      <a:pt x="1158" y="950"/>
                      <a:pt x="1299" y="476"/>
                      <a:pt x="1576" y="83"/>
                    </a:cubicBezTo>
                    <a:cubicBezTo>
                      <a:pt x="1602" y="46"/>
                      <a:pt x="1572" y="1"/>
                      <a:pt x="1535" y="1"/>
                    </a:cubicBezTo>
                    <a:close/>
                  </a:path>
                </a:pathLst>
              </a:custGeom>
              <a:solidFill>
                <a:srgbClr val="000000"/>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42"/>
              <p:cNvSpPr/>
              <p:nvPr/>
            </p:nvSpPr>
            <p:spPr>
              <a:xfrm>
                <a:off x="5049325" y="3554150"/>
                <a:ext cx="103500" cy="105400"/>
              </a:xfrm>
              <a:custGeom>
                <a:avLst/>
                <a:gdLst/>
                <a:ahLst/>
                <a:cxnLst/>
                <a:rect l="l" t="t" r="r" b="b"/>
                <a:pathLst>
                  <a:path w="4140" h="4216" extrusionOk="0">
                    <a:moveTo>
                      <a:pt x="1313" y="0"/>
                    </a:moveTo>
                    <a:lnTo>
                      <a:pt x="1313" y="0"/>
                    </a:lnTo>
                    <a:cubicBezTo>
                      <a:pt x="702" y="309"/>
                      <a:pt x="266" y="884"/>
                      <a:pt x="133" y="1557"/>
                    </a:cubicBezTo>
                    <a:cubicBezTo>
                      <a:pt x="1" y="2229"/>
                      <a:pt x="185" y="2926"/>
                      <a:pt x="633" y="3444"/>
                    </a:cubicBezTo>
                    <a:cubicBezTo>
                      <a:pt x="1057" y="3936"/>
                      <a:pt x="1673" y="4215"/>
                      <a:pt x="2319" y="4215"/>
                    </a:cubicBezTo>
                    <a:cubicBezTo>
                      <a:pt x="2356" y="4215"/>
                      <a:pt x="2392" y="4214"/>
                      <a:pt x="2429" y="4212"/>
                    </a:cubicBezTo>
                    <a:cubicBezTo>
                      <a:pt x="3114" y="4179"/>
                      <a:pt x="3745" y="3831"/>
                      <a:pt x="4139" y="3270"/>
                    </a:cubicBezTo>
                    <a:lnTo>
                      <a:pt x="4139" y="3270"/>
                    </a:lnTo>
                    <a:cubicBezTo>
                      <a:pt x="3820" y="3433"/>
                      <a:pt x="3473" y="3514"/>
                      <a:pt x="3126" y="3514"/>
                    </a:cubicBezTo>
                    <a:cubicBezTo>
                      <a:pt x="2503" y="3514"/>
                      <a:pt x="1883" y="3254"/>
                      <a:pt x="1443" y="2745"/>
                    </a:cubicBezTo>
                    <a:cubicBezTo>
                      <a:pt x="759" y="1953"/>
                      <a:pt x="734" y="818"/>
                      <a:pt x="1313" y="0"/>
                    </a:cubicBezTo>
                    <a:close/>
                  </a:path>
                </a:pathLst>
              </a:custGeom>
              <a:solidFill>
                <a:schemeClr val="accent4"/>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0" name="Google Shape;2410;p42"/>
            <p:cNvGrpSpPr/>
            <p:nvPr/>
          </p:nvGrpSpPr>
          <p:grpSpPr>
            <a:xfrm>
              <a:off x="6993893" y="739290"/>
              <a:ext cx="653960" cy="637113"/>
              <a:chOff x="5043800" y="3552850"/>
              <a:chExt cx="110700" cy="107850"/>
            </a:xfrm>
          </p:grpSpPr>
          <p:sp>
            <p:nvSpPr>
              <p:cNvPr id="2411" name="Google Shape;2411;p42"/>
              <p:cNvSpPr/>
              <p:nvPr/>
            </p:nvSpPr>
            <p:spPr>
              <a:xfrm>
                <a:off x="5043800" y="3552850"/>
                <a:ext cx="110700" cy="107850"/>
              </a:xfrm>
              <a:custGeom>
                <a:avLst/>
                <a:gdLst/>
                <a:ahLst/>
                <a:cxnLst/>
                <a:rect l="l" t="t" r="r" b="b"/>
                <a:pathLst>
                  <a:path w="4428" h="4314" extrusionOk="0">
                    <a:moveTo>
                      <a:pt x="1379" y="199"/>
                    </a:moveTo>
                    <a:cubicBezTo>
                      <a:pt x="1163" y="574"/>
                      <a:pt x="1057" y="1003"/>
                      <a:pt x="1074" y="1436"/>
                    </a:cubicBezTo>
                    <a:cubicBezTo>
                      <a:pt x="1093" y="1951"/>
                      <a:pt x="1288" y="2442"/>
                      <a:pt x="1626" y="2830"/>
                    </a:cubicBezTo>
                    <a:cubicBezTo>
                      <a:pt x="1960" y="3221"/>
                      <a:pt x="2419" y="3484"/>
                      <a:pt x="2925" y="3578"/>
                    </a:cubicBezTo>
                    <a:cubicBezTo>
                      <a:pt x="3064" y="3604"/>
                      <a:pt x="3204" y="3617"/>
                      <a:pt x="3344" y="3617"/>
                    </a:cubicBezTo>
                    <a:cubicBezTo>
                      <a:pt x="3634" y="3617"/>
                      <a:pt x="3922" y="3562"/>
                      <a:pt x="4193" y="3454"/>
                    </a:cubicBezTo>
                    <a:lnTo>
                      <a:pt x="4193" y="3454"/>
                    </a:lnTo>
                    <a:cubicBezTo>
                      <a:pt x="4124" y="3536"/>
                      <a:pt x="4049" y="3612"/>
                      <a:pt x="3969" y="3681"/>
                    </a:cubicBezTo>
                    <a:cubicBezTo>
                      <a:pt x="3557" y="4037"/>
                      <a:pt x="3051" y="4211"/>
                      <a:pt x="2547" y="4211"/>
                    </a:cubicBezTo>
                    <a:cubicBezTo>
                      <a:pt x="1937" y="4211"/>
                      <a:pt x="1330" y="3956"/>
                      <a:pt x="900" y="3458"/>
                    </a:cubicBezTo>
                    <a:cubicBezTo>
                      <a:pt x="115" y="2550"/>
                      <a:pt x="216" y="1173"/>
                      <a:pt x="1123" y="388"/>
                    </a:cubicBezTo>
                    <a:cubicBezTo>
                      <a:pt x="1204" y="319"/>
                      <a:pt x="1289" y="256"/>
                      <a:pt x="1379" y="199"/>
                    </a:cubicBezTo>
                    <a:close/>
                    <a:moveTo>
                      <a:pt x="1535" y="1"/>
                    </a:moveTo>
                    <a:cubicBezTo>
                      <a:pt x="1527" y="1"/>
                      <a:pt x="1519" y="3"/>
                      <a:pt x="1512" y="7"/>
                    </a:cubicBezTo>
                    <a:cubicBezTo>
                      <a:pt x="1348" y="90"/>
                      <a:pt x="1195" y="192"/>
                      <a:pt x="1056" y="311"/>
                    </a:cubicBezTo>
                    <a:cubicBezTo>
                      <a:pt x="105" y="1132"/>
                      <a:pt x="1" y="2574"/>
                      <a:pt x="822" y="3524"/>
                    </a:cubicBezTo>
                    <a:cubicBezTo>
                      <a:pt x="1216" y="3983"/>
                      <a:pt x="1777" y="4264"/>
                      <a:pt x="2381" y="4308"/>
                    </a:cubicBezTo>
                    <a:cubicBezTo>
                      <a:pt x="2437" y="4311"/>
                      <a:pt x="2494" y="4314"/>
                      <a:pt x="2549" y="4314"/>
                    </a:cubicBezTo>
                    <a:cubicBezTo>
                      <a:pt x="3096" y="4314"/>
                      <a:pt x="3624" y="4117"/>
                      <a:pt x="4036" y="3758"/>
                    </a:cubicBezTo>
                    <a:cubicBezTo>
                      <a:pt x="4174" y="3638"/>
                      <a:pt x="4297" y="3501"/>
                      <a:pt x="4402" y="3352"/>
                    </a:cubicBezTo>
                    <a:cubicBezTo>
                      <a:pt x="4427" y="3315"/>
                      <a:pt x="4398" y="3271"/>
                      <a:pt x="4361" y="3271"/>
                    </a:cubicBezTo>
                    <a:cubicBezTo>
                      <a:pt x="4353" y="3271"/>
                      <a:pt x="4345" y="3272"/>
                      <a:pt x="4338" y="3276"/>
                    </a:cubicBezTo>
                    <a:cubicBezTo>
                      <a:pt x="4028" y="3434"/>
                      <a:pt x="3688" y="3514"/>
                      <a:pt x="3345" y="3514"/>
                    </a:cubicBezTo>
                    <a:cubicBezTo>
                      <a:pt x="3212" y="3514"/>
                      <a:pt x="3077" y="3502"/>
                      <a:pt x="2944" y="3477"/>
                    </a:cubicBezTo>
                    <a:cubicBezTo>
                      <a:pt x="1950" y="3290"/>
                      <a:pt x="1217" y="2442"/>
                      <a:pt x="1176" y="1431"/>
                    </a:cubicBezTo>
                    <a:cubicBezTo>
                      <a:pt x="1158" y="950"/>
                      <a:pt x="1299" y="476"/>
                      <a:pt x="1576" y="83"/>
                    </a:cubicBezTo>
                    <a:cubicBezTo>
                      <a:pt x="1602" y="46"/>
                      <a:pt x="1572" y="1"/>
                      <a:pt x="15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42"/>
              <p:cNvSpPr/>
              <p:nvPr/>
            </p:nvSpPr>
            <p:spPr>
              <a:xfrm>
                <a:off x="5049325" y="3554150"/>
                <a:ext cx="103500" cy="105400"/>
              </a:xfrm>
              <a:custGeom>
                <a:avLst/>
                <a:gdLst/>
                <a:ahLst/>
                <a:cxnLst/>
                <a:rect l="l" t="t" r="r" b="b"/>
                <a:pathLst>
                  <a:path w="4140" h="4216" extrusionOk="0">
                    <a:moveTo>
                      <a:pt x="1313" y="0"/>
                    </a:moveTo>
                    <a:lnTo>
                      <a:pt x="1313" y="0"/>
                    </a:lnTo>
                    <a:cubicBezTo>
                      <a:pt x="702" y="309"/>
                      <a:pt x="266" y="884"/>
                      <a:pt x="133" y="1557"/>
                    </a:cubicBezTo>
                    <a:cubicBezTo>
                      <a:pt x="1" y="2229"/>
                      <a:pt x="185" y="2926"/>
                      <a:pt x="633" y="3444"/>
                    </a:cubicBezTo>
                    <a:cubicBezTo>
                      <a:pt x="1057" y="3936"/>
                      <a:pt x="1673" y="4215"/>
                      <a:pt x="2319" y="4215"/>
                    </a:cubicBezTo>
                    <a:cubicBezTo>
                      <a:pt x="2356" y="4215"/>
                      <a:pt x="2392" y="4214"/>
                      <a:pt x="2429" y="4212"/>
                    </a:cubicBezTo>
                    <a:cubicBezTo>
                      <a:pt x="3114" y="4179"/>
                      <a:pt x="3745" y="3831"/>
                      <a:pt x="4139" y="3270"/>
                    </a:cubicBezTo>
                    <a:lnTo>
                      <a:pt x="4139" y="3270"/>
                    </a:lnTo>
                    <a:cubicBezTo>
                      <a:pt x="3820" y="3433"/>
                      <a:pt x="3473" y="3514"/>
                      <a:pt x="3126" y="3514"/>
                    </a:cubicBezTo>
                    <a:cubicBezTo>
                      <a:pt x="2503" y="3514"/>
                      <a:pt x="1883" y="3254"/>
                      <a:pt x="1443" y="2745"/>
                    </a:cubicBezTo>
                    <a:cubicBezTo>
                      <a:pt x="759" y="1953"/>
                      <a:pt x="734" y="818"/>
                      <a:pt x="13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13" name="Google Shape;2413;p42"/>
          <p:cNvGrpSpPr/>
          <p:nvPr/>
        </p:nvGrpSpPr>
        <p:grpSpPr>
          <a:xfrm>
            <a:off x="5123869" y="4252231"/>
            <a:ext cx="253611" cy="251814"/>
            <a:chOff x="3461369" y="1048756"/>
            <a:chExt cx="253611" cy="251814"/>
          </a:xfrm>
        </p:grpSpPr>
        <p:grpSp>
          <p:nvGrpSpPr>
            <p:cNvPr id="2414" name="Google Shape;2414;p42"/>
            <p:cNvGrpSpPr/>
            <p:nvPr/>
          </p:nvGrpSpPr>
          <p:grpSpPr>
            <a:xfrm>
              <a:off x="3461369" y="1048756"/>
              <a:ext cx="253611" cy="251814"/>
              <a:chOff x="5014450" y="3083725"/>
              <a:chExt cx="109400" cy="108625"/>
            </a:xfrm>
          </p:grpSpPr>
          <p:sp>
            <p:nvSpPr>
              <p:cNvPr id="2415" name="Google Shape;2415;p42"/>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rgbClr val="FFFFFF"/>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42"/>
              <p:cNvSpPr/>
              <p:nvPr/>
            </p:nvSpPr>
            <p:spPr>
              <a:xfrm>
                <a:off x="5014450" y="3083725"/>
                <a:ext cx="109400" cy="108625"/>
              </a:xfrm>
              <a:custGeom>
                <a:avLst/>
                <a:gdLst/>
                <a:ahLst/>
                <a:cxnLst/>
                <a:rect l="l" t="t" r="r" b="b"/>
                <a:pathLst>
                  <a:path w="4376" h="4345" extrusionOk="0">
                    <a:moveTo>
                      <a:pt x="2324" y="231"/>
                    </a:moveTo>
                    <a:lnTo>
                      <a:pt x="2619" y="1312"/>
                    </a:lnTo>
                    <a:cubicBezTo>
                      <a:pt x="2686" y="1559"/>
                      <a:pt x="2862" y="1760"/>
                      <a:pt x="3098" y="1858"/>
                    </a:cubicBezTo>
                    <a:lnTo>
                      <a:pt x="4136" y="2295"/>
                    </a:lnTo>
                    <a:lnTo>
                      <a:pt x="3068" y="2517"/>
                    </a:lnTo>
                    <a:cubicBezTo>
                      <a:pt x="2765" y="2580"/>
                      <a:pt x="2516" y="2798"/>
                      <a:pt x="2414" y="3090"/>
                    </a:cubicBezTo>
                    <a:lnTo>
                      <a:pt x="2056" y="4118"/>
                    </a:lnTo>
                    <a:lnTo>
                      <a:pt x="1790" y="3096"/>
                    </a:lnTo>
                    <a:cubicBezTo>
                      <a:pt x="1712" y="2803"/>
                      <a:pt x="1502" y="2562"/>
                      <a:pt x="1221" y="2447"/>
                    </a:cubicBezTo>
                    <a:lnTo>
                      <a:pt x="250" y="2051"/>
                    </a:lnTo>
                    <a:lnTo>
                      <a:pt x="1289" y="1863"/>
                    </a:lnTo>
                    <a:cubicBezTo>
                      <a:pt x="1623" y="1803"/>
                      <a:pt x="1896" y="1563"/>
                      <a:pt x="1999" y="1240"/>
                    </a:cubicBezTo>
                    <a:lnTo>
                      <a:pt x="2324" y="231"/>
                    </a:lnTo>
                    <a:close/>
                    <a:moveTo>
                      <a:pt x="2329" y="1"/>
                    </a:moveTo>
                    <a:cubicBezTo>
                      <a:pt x="2307" y="1"/>
                      <a:pt x="2286" y="15"/>
                      <a:pt x="2279" y="37"/>
                    </a:cubicBezTo>
                    <a:lnTo>
                      <a:pt x="1902" y="1209"/>
                    </a:lnTo>
                    <a:cubicBezTo>
                      <a:pt x="1809" y="1496"/>
                      <a:pt x="1566" y="1709"/>
                      <a:pt x="1271" y="1762"/>
                    </a:cubicBezTo>
                    <a:lnTo>
                      <a:pt x="59" y="1983"/>
                    </a:lnTo>
                    <a:cubicBezTo>
                      <a:pt x="7" y="1991"/>
                      <a:pt x="0" y="2061"/>
                      <a:pt x="48" y="2080"/>
                    </a:cubicBezTo>
                    <a:lnTo>
                      <a:pt x="1183" y="2542"/>
                    </a:lnTo>
                    <a:cubicBezTo>
                      <a:pt x="1433" y="2645"/>
                      <a:pt x="1622" y="2859"/>
                      <a:pt x="1690" y="3121"/>
                    </a:cubicBezTo>
                    <a:lnTo>
                      <a:pt x="1999" y="4306"/>
                    </a:lnTo>
                    <a:cubicBezTo>
                      <a:pt x="2005" y="4328"/>
                      <a:pt x="2024" y="4344"/>
                      <a:pt x="2047" y="4345"/>
                    </a:cubicBezTo>
                    <a:lnTo>
                      <a:pt x="2048" y="4345"/>
                    </a:lnTo>
                    <a:cubicBezTo>
                      <a:pt x="2070" y="4345"/>
                      <a:pt x="2089" y="4332"/>
                      <a:pt x="2097" y="4311"/>
                    </a:cubicBezTo>
                    <a:lnTo>
                      <a:pt x="2510" y="3125"/>
                    </a:lnTo>
                    <a:cubicBezTo>
                      <a:pt x="2601" y="2866"/>
                      <a:pt x="2820" y="2674"/>
                      <a:pt x="3088" y="2618"/>
                    </a:cubicBezTo>
                    <a:lnTo>
                      <a:pt x="4319" y="2364"/>
                    </a:lnTo>
                    <a:cubicBezTo>
                      <a:pt x="4368" y="2353"/>
                      <a:pt x="4376" y="2286"/>
                      <a:pt x="4329" y="2265"/>
                    </a:cubicBezTo>
                    <a:lnTo>
                      <a:pt x="3138" y="1764"/>
                    </a:lnTo>
                    <a:cubicBezTo>
                      <a:pt x="2931" y="1679"/>
                      <a:pt x="2777" y="1502"/>
                      <a:pt x="2718" y="1286"/>
                    </a:cubicBezTo>
                    <a:lnTo>
                      <a:pt x="2378" y="39"/>
                    </a:lnTo>
                    <a:cubicBezTo>
                      <a:pt x="2372" y="18"/>
                      <a:pt x="2351" y="2"/>
                      <a:pt x="2329" y="1"/>
                    </a:cubicBezTo>
                    <a:close/>
                  </a:path>
                </a:pathLst>
              </a:custGeom>
              <a:solidFill>
                <a:srgbClr val="000000"/>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42"/>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chemeClr val="lt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8" name="Google Shape;2418;p42"/>
            <p:cNvGrpSpPr/>
            <p:nvPr/>
          </p:nvGrpSpPr>
          <p:grpSpPr>
            <a:xfrm>
              <a:off x="3461369" y="1048756"/>
              <a:ext cx="253611" cy="251814"/>
              <a:chOff x="5014450" y="3083725"/>
              <a:chExt cx="109400" cy="108625"/>
            </a:xfrm>
          </p:grpSpPr>
          <p:sp>
            <p:nvSpPr>
              <p:cNvPr id="2419" name="Google Shape;2419;p42"/>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42"/>
              <p:cNvSpPr/>
              <p:nvPr/>
            </p:nvSpPr>
            <p:spPr>
              <a:xfrm>
                <a:off x="5014450" y="3083725"/>
                <a:ext cx="109400" cy="108625"/>
              </a:xfrm>
              <a:custGeom>
                <a:avLst/>
                <a:gdLst/>
                <a:ahLst/>
                <a:cxnLst/>
                <a:rect l="l" t="t" r="r" b="b"/>
                <a:pathLst>
                  <a:path w="4376" h="4345" extrusionOk="0">
                    <a:moveTo>
                      <a:pt x="2324" y="231"/>
                    </a:moveTo>
                    <a:lnTo>
                      <a:pt x="2619" y="1312"/>
                    </a:lnTo>
                    <a:cubicBezTo>
                      <a:pt x="2686" y="1559"/>
                      <a:pt x="2862" y="1760"/>
                      <a:pt x="3098" y="1858"/>
                    </a:cubicBezTo>
                    <a:lnTo>
                      <a:pt x="4136" y="2295"/>
                    </a:lnTo>
                    <a:lnTo>
                      <a:pt x="3068" y="2517"/>
                    </a:lnTo>
                    <a:cubicBezTo>
                      <a:pt x="2765" y="2580"/>
                      <a:pt x="2516" y="2798"/>
                      <a:pt x="2414" y="3090"/>
                    </a:cubicBezTo>
                    <a:lnTo>
                      <a:pt x="2056" y="4118"/>
                    </a:lnTo>
                    <a:lnTo>
                      <a:pt x="1790" y="3096"/>
                    </a:lnTo>
                    <a:cubicBezTo>
                      <a:pt x="1712" y="2803"/>
                      <a:pt x="1502" y="2562"/>
                      <a:pt x="1221" y="2447"/>
                    </a:cubicBezTo>
                    <a:lnTo>
                      <a:pt x="250" y="2051"/>
                    </a:lnTo>
                    <a:lnTo>
                      <a:pt x="1289" y="1863"/>
                    </a:lnTo>
                    <a:cubicBezTo>
                      <a:pt x="1623" y="1803"/>
                      <a:pt x="1896" y="1563"/>
                      <a:pt x="1999" y="1240"/>
                    </a:cubicBezTo>
                    <a:lnTo>
                      <a:pt x="2324" y="231"/>
                    </a:lnTo>
                    <a:close/>
                    <a:moveTo>
                      <a:pt x="2329" y="1"/>
                    </a:moveTo>
                    <a:cubicBezTo>
                      <a:pt x="2307" y="1"/>
                      <a:pt x="2286" y="15"/>
                      <a:pt x="2279" y="37"/>
                    </a:cubicBezTo>
                    <a:lnTo>
                      <a:pt x="1902" y="1209"/>
                    </a:lnTo>
                    <a:cubicBezTo>
                      <a:pt x="1809" y="1496"/>
                      <a:pt x="1566" y="1709"/>
                      <a:pt x="1271" y="1762"/>
                    </a:cubicBezTo>
                    <a:lnTo>
                      <a:pt x="59" y="1983"/>
                    </a:lnTo>
                    <a:cubicBezTo>
                      <a:pt x="7" y="1991"/>
                      <a:pt x="0" y="2061"/>
                      <a:pt x="48" y="2080"/>
                    </a:cubicBezTo>
                    <a:lnTo>
                      <a:pt x="1183" y="2542"/>
                    </a:lnTo>
                    <a:cubicBezTo>
                      <a:pt x="1433" y="2645"/>
                      <a:pt x="1622" y="2859"/>
                      <a:pt x="1690" y="3121"/>
                    </a:cubicBezTo>
                    <a:lnTo>
                      <a:pt x="1999" y="4306"/>
                    </a:lnTo>
                    <a:cubicBezTo>
                      <a:pt x="2005" y="4328"/>
                      <a:pt x="2024" y="4344"/>
                      <a:pt x="2047" y="4345"/>
                    </a:cubicBezTo>
                    <a:lnTo>
                      <a:pt x="2048" y="4345"/>
                    </a:lnTo>
                    <a:cubicBezTo>
                      <a:pt x="2070" y="4345"/>
                      <a:pt x="2089" y="4332"/>
                      <a:pt x="2097" y="4311"/>
                    </a:cubicBezTo>
                    <a:lnTo>
                      <a:pt x="2510" y="3125"/>
                    </a:lnTo>
                    <a:cubicBezTo>
                      <a:pt x="2601" y="2866"/>
                      <a:pt x="2820" y="2674"/>
                      <a:pt x="3088" y="2618"/>
                    </a:cubicBezTo>
                    <a:lnTo>
                      <a:pt x="4319" y="2364"/>
                    </a:lnTo>
                    <a:cubicBezTo>
                      <a:pt x="4368" y="2353"/>
                      <a:pt x="4376" y="2286"/>
                      <a:pt x="4329" y="2265"/>
                    </a:cubicBezTo>
                    <a:lnTo>
                      <a:pt x="3138" y="1764"/>
                    </a:lnTo>
                    <a:cubicBezTo>
                      <a:pt x="2931" y="1679"/>
                      <a:pt x="2777" y="1502"/>
                      <a:pt x="2718" y="1286"/>
                    </a:cubicBezTo>
                    <a:lnTo>
                      <a:pt x="2378" y="39"/>
                    </a:lnTo>
                    <a:cubicBezTo>
                      <a:pt x="2372" y="18"/>
                      <a:pt x="2351" y="2"/>
                      <a:pt x="23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42"/>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22" name="Google Shape;2422;p42"/>
          <p:cNvGrpSpPr/>
          <p:nvPr/>
        </p:nvGrpSpPr>
        <p:grpSpPr>
          <a:xfrm>
            <a:off x="4843294" y="701956"/>
            <a:ext cx="253611" cy="251814"/>
            <a:chOff x="3461369" y="1048756"/>
            <a:chExt cx="253611" cy="251814"/>
          </a:xfrm>
        </p:grpSpPr>
        <p:grpSp>
          <p:nvGrpSpPr>
            <p:cNvPr id="2423" name="Google Shape;2423;p42"/>
            <p:cNvGrpSpPr/>
            <p:nvPr/>
          </p:nvGrpSpPr>
          <p:grpSpPr>
            <a:xfrm>
              <a:off x="3461369" y="1048756"/>
              <a:ext cx="253611" cy="251814"/>
              <a:chOff x="5014450" y="3083725"/>
              <a:chExt cx="109400" cy="108625"/>
            </a:xfrm>
          </p:grpSpPr>
          <p:sp>
            <p:nvSpPr>
              <p:cNvPr id="2424" name="Google Shape;2424;p42"/>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rgbClr val="FFFFFF"/>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42"/>
              <p:cNvSpPr/>
              <p:nvPr/>
            </p:nvSpPr>
            <p:spPr>
              <a:xfrm>
                <a:off x="5014450" y="3083725"/>
                <a:ext cx="109400" cy="108625"/>
              </a:xfrm>
              <a:custGeom>
                <a:avLst/>
                <a:gdLst/>
                <a:ahLst/>
                <a:cxnLst/>
                <a:rect l="l" t="t" r="r" b="b"/>
                <a:pathLst>
                  <a:path w="4376" h="4345" extrusionOk="0">
                    <a:moveTo>
                      <a:pt x="2324" y="231"/>
                    </a:moveTo>
                    <a:lnTo>
                      <a:pt x="2619" y="1312"/>
                    </a:lnTo>
                    <a:cubicBezTo>
                      <a:pt x="2686" y="1559"/>
                      <a:pt x="2862" y="1760"/>
                      <a:pt x="3098" y="1858"/>
                    </a:cubicBezTo>
                    <a:lnTo>
                      <a:pt x="4136" y="2295"/>
                    </a:lnTo>
                    <a:lnTo>
                      <a:pt x="3068" y="2517"/>
                    </a:lnTo>
                    <a:cubicBezTo>
                      <a:pt x="2765" y="2580"/>
                      <a:pt x="2516" y="2798"/>
                      <a:pt x="2414" y="3090"/>
                    </a:cubicBezTo>
                    <a:lnTo>
                      <a:pt x="2056" y="4118"/>
                    </a:lnTo>
                    <a:lnTo>
                      <a:pt x="1790" y="3096"/>
                    </a:lnTo>
                    <a:cubicBezTo>
                      <a:pt x="1712" y="2803"/>
                      <a:pt x="1502" y="2562"/>
                      <a:pt x="1221" y="2447"/>
                    </a:cubicBezTo>
                    <a:lnTo>
                      <a:pt x="250" y="2051"/>
                    </a:lnTo>
                    <a:lnTo>
                      <a:pt x="1289" y="1863"/>
                    </a:lnTo>
                    <a:cubicBezTo>
                      <a:pt x="1623" y="1803"/>
                      <a:pt x="1896" y="1563"/>
                      <a:pt x="1999" y="1240"/>
                    </a:cubicBezTo>
                    <a:lnTo>
                      <a:pt x="2324" y="231"/>
                    </a:lnTo>
                    <a:close/>
                    <a:moveTo>
                      <a:pt x="2329" y="1"/>
                    </a:moveTo>
                    <a:cubicBezTo>
                      <a:pt x="2307" y="1"/>
                      <a:pt x="2286" y="15"/>
                      <a:pt x="2279" y="37"/>
                    </a:cubicBezTo>
                    <a:lnTo>
                      <a:pt x="1902" y="1209"/>
                    </a:lnTo>
                    <a:cubicBezTo>
                      <a:pt x="1809" y="1496"/>
                      <a:pt x="1566" y="1709"/>
                      <a:pt x="1271" y="1762"/>
                    </a:cubicBezTo>
                    <a:lnTo>
                      <a:pt x="59" y="1983"/>
                    </a:lnTo>
                    <a:cubicBezTo>
                      <a:pt x="7" y="1991"/>
                      <a:pt x="0" y="2061"/>
                      <a:pt x="48" y="2080"/>
                    </a:cubicBezTo>
                    <a:lnTo>
                      <a:pt x="1183" y="2542"/>
                    </a:lnTo>
                    <a:cubicBezTo>
                      <a:pt x="1433" y="2645"/>
                      <a:pt x="1622" y="2859"/>
                      <a:pt x="1690" y="3121"/>
                    </a:cubicBezTo>
                    <a:lnTo>
                      <a:pt x="1999" y="4306"/>
                    </a:lnTo>
                    <a:cubicBezTo>
                      <a:pt x="2005" y="4328"/>
                      <a:pt x="2024" y="4344"/>
                      <a:pt x="2047" y="4345"/>
                    </a:cubicBezTo>
                    <a:lnTo>
                      <a:pt x="2048" y="4345"/>
                    </a:lnTo>
                    <a:cubicBezTo>
                      <a:pt x="2070" y="4345"/>
                      <a:pt x="2089" y="4332"/>
                      <a:pt x="2097" y="4311"/>
                    </a:cubicBezTo>
                    <a:lnTo>
                      <a:pt x="2510" y="3125"/>
                    </a:lnTo>
                    <a:cubicBezTo>
                      <a:pt x="2601" y="2866"/>
                      <a:pt x="2820" y="2674"/>
                      <a:pt x="3088" y="2618"/>
                    </a:cubicBezTo>
                    <a:lnTo>
                      <a:pt x="4319" y="2364"/>
                    </a:lnTo>
                    <a:cubicBezTo>
                      <a:pt x="4368" y="2353"/>
                      <a:pt x="4376" y="2286"/>
                      <a:pt x="4329" y="2265"/>
                    </a:cubicBezTo>
                    <a:lnTo>
                      <a:pt x="3138" y="1764"/>
                    </a:lnTo>
                    <a:cubicBezTo>
                      <a:pt x="2931" y="1679"/>
                      <a:pt x="2777" y="1502"/>
                      <a:pt x="2718" y="1286"/>
                    </a:cubicBezTo>
                    <a:lnTo>
                      <a:pt x="2378" y="39"/>
                    </a:lnTo>
                    <a:cubicBezTo>
                      <a:pt x="2372" y="18"/>
                      <a:pt x="2351" y="2"/>
                      <a:pt x="2329" y="1"/>
                    </a:cubicBezTo>
                    <a:close/>
                  </a:path>
                </a:pathLst>
              </a:custGeom>
              <a:solidFill>
                <a:srgbClr val="000000"/>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42"/>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chemeClr val="lt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27" name="Google Shape;2427;p42"/>
            <p:cNvGrpSpPr/>
            <p:nvPr/>
          </p:nvGrpSpPr>
          <p:grpSpPr>
            <a:xfrm>
              <a:off x="3461369" y="1048756"/>
              <a:ext cx="253611" cy="251814"/>
              <a:chOff x="5014450" y="3083725"/>
              <a:chExt cx="109400" cy="108625"/>
            </a:xfrm>
          </p:grpSpPr>
          <p:sp>
            <p:nvSpPr>
              <p:cNvPr id="2428" name="Google Shape;2428;p42"/>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42"/>
              <p:cNvSpPr/>
              <p:nvPr/>
            </p:nvSpPr>
            <p:spPr>
              <a:xfrm>
                <a:off x="5014450" y="3083725"/>
                <a:ext cx="109400" cy="108625"/>
              </a:xfrm>
              <a:custGeom>
                <a:avLst/>
                <a:gdLst/>
                <a:ahLst/>
                <a:cxnLst/>
                <a:rect l="l" t="t" r="r" b="b"/>
                <a:pathLst>
                  <a:path w="4376" h="4345" extrusionOk="0">
                    <a:moveTo>
                      <a:pt x="2324" y="231"/>
                    </a:moveTo>
                    <a:lnTo>
                      <a:pt x="2619" y="1312"/>
                    </a:lnTo>
                    <a:cubicBezTo>
                      <a:pt x="2686" y="1559"/>
                      <a:pt x="2862" y="1760"/>
                      <a:pt x="3098" y="1858"/>
                    </a:cubicBezTo>
                    <a:lnTo>
                      <a:pt x="4136" y="2295"/>
                    </a:lnTo>
                    <a:lnTo>
                      <a:pt x="3068" y="2517"/>
                    </a:lnTo>
                    <a:cubicBezTo>
                      <a:pt x="2765" y="2580"/>
                      <a:pt x="2516" y="2798"/>
                      <a:pt x="2414" y="3090"/>
                    </a:cubicBezTo>
                    <a:lnTo>
                      <a:pt x="2056" y="4118"/>
                    </a:lnTo>
                    <a:lnTo>
                      <a:pt x="1790" y="3096"/>
                    </a:lnTo>
                    <a:cubicBezTo>
                      <a:pt x="1712" y="2803"/>
                      <a:pt x="1502" y="2562"/>
                      <a:pt x="1221" y="2447"/>
                    </a:cubicBezTo>
                    <a:lnTo>
                      <a:pt x="250" y="2051"/>
                    </a:lnTo>
                    <a:lnTo>
                      <a:pt x="1289" y="1863"/>
                    </a:lnTo>
                    <a:cubicBezTo>
                      <a:pt x="1623" y="1803"/>
                      <a:pt x="1896" y="1563"/>
                      <a:pt x="1999" y="1240"/>
                    </a:cubicBezTo>
                    <a:lnTo>
                      <a:pt x="2324" y="231"/>
                    </a:lnTo>
                    <a:close/>
                    <a:moveTo>
                      <a:pt x="2329" y="1"/>
                    </a:moveTo>
                    <a:cubicBezTo>
                      <a:pt x="2307" y="1"/>
                      <a:pt x="2286" y="15"/>
                      <a:pt x="2279" y="37"/>
                    </a:cubicBezTo>
                    <a:lnTo>
                      <a:pt x="1902" y="1209"/>
                    </a:lnTo>
                    <a:cubicBezTo>
                      <a:pt x="1809" y="1496"/>
                      <a:pt x="1566" y="1709"/>
                      <a:pt x="1271" y="1762"/>
                    </a:cubicBezTo>
                    <a:lnTo>
                      <a:pt x="59" y="1983"/>
                    </a:lnTo>
                    <a:cubicBezTo>
                      <a:pt x="7" y="1991"/>
                      <a:pt x="0" y="2061"/>
                      <a:pt x="48" y="2080"/>
                    </a:cubicBezTo>
                    <a:lnTo>
                      <a:pt x="1183" y="2542"/>
                    </a:lnTo>
                    <a:cubicBezTo>
                      <a:pt x="1433" y="2645"/>
                      <a:pt x="1622" y="2859"/>
                      <a:pt x="1690" y="3121"/>
                    </a:cubicBezTo>
                    <a:lnTo>
                      <a:pt x="1999" y="4306"/>
                    </a:lnTo>
                    <a:cubicBezTo>
                      <a:pt x="2005" y="4328"/>
                      <a:pt x="2024" y="4344"/>
                      <a:pt x="2047" y="4345"/>
                    </a:cubicBezTo>
                    <a:lnTo>
                      <a:pt x="2048" y="4345"/>
                    </a:lnTo>
                    <a:cubicBezTo>
                      <a:pt x="2070" y="4345"/>
                      <a:pt x="2089" y="4332"/>
                      <a:pt x="2097" y="4311"/>
                    </a:cubicBezTo>
                    <a:lnTo>
                      <a:pt x="2510" y="3125"/>
                    </a:lnTo>
                    <a:cubicBezTo>
                      <a:pt x="2601" y="2866"/>
                      <a:pt x="2820" y="2674"/>
                      <a:pt x="3088" y="2618"/>
                    </a:cubicBezTo>
                    <a:lnTo>
                      <a:pt x="4319" y="2364"/>
                    </a:lnTo>
                    <a:cubicBezTo>
                      <a:pt x="4368" y="2353"/>
                      <a:pt x="4376" y="2286"/>
                      <a:pt x="4329" y="2265"/>
                    </a:cubicBezTo>
                    <a:lnTo>
                      <a:pt x="3138" y="1764"/>
                    </a:lnTo>
                    <a:cubicBezTo>
                      <a:pt x="2931" y="1679"/>
                      <a:pt x="2777" y="1502"/>
                      <a:pt x="2718" y="1286"/>
                    </a:cubicBezTo>
                    <a:lnTo>
                      <a:pt x="2378" y="39"/>
                    </a:lnTo>
                    <a:cubicBezTo>
                      <a:pt x="2372" y="18"/>
                      <a:pt x="2351" y="2"/>
                      <a:pt x="23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42"/>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31" name="Google Shape;2431;p42"/>
          <p:cNvGrpSpPr/>
          <p:nvPr/>
        </p:nvGrpSpPr>
        <p:grpSpPr>
          <a:xfrm>
            <a:off x="8224669" y="535006"/>
            <a:ext cx="253611" cy="251814"/>
            <a:chOff x="3461369" y="1048756"/>
            <a:chExt cx="253611" cy="251814"/>
          </a:xfrm>
        </p:grpSpPr>
        <p:grpSp>
          <p:nvGrpSpPr>
            <p:cNvPr id="2432" name="Google Shape;2432;p42"/>
            <p:cNvGrpSpPr/>
            <p:nvPr/>
          </p:nvGrpSpPr>
          <p:grpSpPr>
            <a:xfrm>
              <a:off x="3461369" y="1048756"/>
              <a:ext cx="253611" cy="251814"/>
              <a:chOff x="5014450" y="3083725"/>
              <a:chExt cx="109400" cy="108625"/>
            </a:xfrm>
          </p:grpSpPr>
          <p:sp>
            <p:nvSpPr>
              <p:cNvPr id="2433" name="Google Shape;2433;p42"/>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rgbClr val="FFFFFF"/>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42"/>
              <p:cNvSpPr/>
              <p:nvPr/>
            </p:nvSpPr>
            <p:spPr>
              <a:xfrm>
                <a:off x="5014450" y="3083725"/>
                <a:ext cx="109400" cy="108625"/>
              </a:xfrm>
              <a:custGeom>
                <a:avLst/>
                <a:gdLst/>
                <a:ahLst/>
                <a:cxnLst/>
                <a:rect l="l" t="t" r="r" b="b"/>
                <a:pathLst>
                  <a:path w="4376" h="4345" extrusionOk="0">
                    <a:moveTo>
                      <a:pt x="2324" y="231"/>
                    </a:moveTo>
                    <a:lnTo>
                      <a:pt x="2619" y="1312"/>
                    </a:lnTo>
                    <a:cubicBezTo>
                      <a:pt x="2686" y="1559"/>
                      <a:pt x="2862" y="1760"/>
                      <a:pt x="3098" y="1858"/>
                    </a:cubicBezTo>
                    <a:lnTo>
                      <a:pt x="4136" y="2295"/>
                    </a:lnTo>
                    <a:lnTo>
                      <a:pt x="3068" y="2517"/>
                    </a:lnTo>
                    <a:cubicBezTo>
                      <a:pt x="2765" y="2580"/>
                      <a:pt x="2516" y="2798"/>
                      <a:pt x="2414" y="3090"/>
                    </a:cubicBezTo>
                    <a:lnTo>
                      <a:pt x="2056" y="4118"/>
                    </a:lnTo>
                    <a:lnTo>
                      <a:pt x="1790" y="3096"/>
                    </a:lnTo>
                    <a:cubicBezTo>
                      <a:pt x="1712" y="2803"/>
                      <a:pt x="1502" y="2562"/>
                      <a:pt x="1221" y="2447"/>
                    </a:cubicBezTo>
                    <a:lnTo>
                      <a:pt x="250" y="2051"/>
                    </a:lnTo>
                    <a:lnTo>
                      <a:pt x="1289" y="1863"/>
                    </a:lnTo>
                    <a:cubicBezTo>
                      <a:pt x="1623" y="1803"/>
                      <a:pt x="1896" y="1563"/>
                      <a:pt x="1999" y="1240"/>
                    </a:cubicBezTo>
                    <a:lnTo>
                      <a:pt x="2324" y="231"/>
                    </a:lnTo>
                    <a:close/>
                    <a:moveTo>
                      <a:pt x="2329" y="1"/>
                    </a:moveTo>
                    <a:cubicBezTo>
                      <a:pt x="2307" y="1"/>
                      <a:pt x="2286" y="15"/>
                      <a:pt x="2279" y="37"/>
                    </a:cubicBezTo>
                    <a:lnTo>
                      <a:pt x="1902" y="1209"/>
                    </a:lnTo>
                    <a:cubicBezTo>
                      <a:pt x="1809" y="1496"/>
                      <a:pt x="1566" y="1709"/>
                      <a:pt x="1271" y="1762"/>
                    </a:cubicBezTo>
                    <a:lnTo>
                      <a:pt x="59" y="1983"/>
                    </a:lnTo>
                    <a:cubicBezTo>
                      <a:pt x="7" y="1991"/>
                      <a:pt x="0" y="2061"/>
                      <a:pt x="48" y="2080"/>
                    </a:cubicBezTo>
                    <a:lnTo>
                      <a:pt x="1183" y="2542"/>
                    </a:lnTo>
                    <a:cubicBezTo>
                      <a:pt x="1433" y="2645"/>
                      <a:pt x="1622" y="2859"/>
                      <a:pt x="1690" y="3121"/>
                    </a:cubicBezTo>
                    <a:lnTo>
                      <a:pt x="1999" y="4306"/>
                    </a:lnTo>
                    <a:cubicBezTo>
                      <a:pt x="2005" y="4328"/>
                      <a:pt x="2024" y="4344"/>
                      <a:pt x="2047" y="4345"/>
                    </a:cubicBezTo>
                    <a:lnTo>
                      <a:pt x="2048" y="4345"/>
                    </a:lnTo>
                    <a:cubicBezTo>
                      <a:pt x="2070" y="4345"/>
                      <a:pt x="2089" y="4332"/>
                      <a:pt x="2097" y="4311"/>
                    </a:cubicBezTo>
                    <a:lnTo>
                      <a:pt x="2510" y="3125"/>
                    </a:lnTo>
                    <a:cubicBezTo>
                      <a:pt x="2601" y="2866"/>
                      <a:pt x="2820" y="2674"/>
                      <a:pt x="3088" y="2618"/>
                    </a:cubicBezTo>
                    <a:lnTo>
                      <a:pt x="4319" y="2364"/>
                    </a:lnTo>
                    <a:cubicBezTo>
                      <a:pt x="4368" y="2353"/>
                      <a:pt x="4376" y="2286"/>
                      <a:pt x="4329" y="2265"/>
                    </a:cubicBezTo>
                    <a:lnTo>
                      <a:pt x="3138" y="1764"/>
                    </a:lnTo>
                    <a:cubicBezTo>
                      <a:pt x="2931" y="1679"/>
                      <a:pt x="2777" y="1502"/>
                      <a:pt x="2718" y="1286"/>
                    </a:cubicBezTo>
                    <a:lnTo>
                      <a:pt x="2378" y="39"/>
                    </a:lnTo>
                    <a:cubicBezTo>
                      <a:pt x="2372" y="18"/>
                      <a:pt x="2351" y="2"/>
                      <a:pt x="2329" y="1"/>
                    </a:cubicBezTo>
                    <a:close/>
                  </a:path>
                </a:pathLst>
              </a:custGeom>
              <a:solidFill>
                <a:srgbClr val="000000"/>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42"/>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chemeClr val="lt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6" name="Google Shape;2436;p42"/>
            <p:cNvGrpSpPr/>
            <p:nvPr/>
          </p:nvGrpSpPr>
          <p:grpSpPr>
            <a:xfrm>
              <a:off x="3461369" y="1048756"/>
              <a:ext cx="253611" cy="251814"/>
              <a:chOff x="5014450" y="3083725"/>
              <a:chExt cx="109400" cy="108625"/>
            </a:xfrm>
          </p:grpSpPr>
          <p:sp>
            <p:nvSpPr>
              <p:cNvPr id="2437" name="Google Shape;2437;p42"/>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42"/>
              <p:cNvSpPr/>
              <p:nvPr/>
            </p:nvSpPr>
            <p:spPr>
              <a:xfrm>
                <a:off x="5014450" y="3083725"/>
                <a:ext cx="109400" cy="108625"/>
              </a:xfrm>
              <a:custGeom>
                <a:avLst/>
                <a:gdLst/>
                <a:ahLst/>
                <a:cxnLst/>
                <a:rect l="l" t="t" r="r" b="b"/>
                <a:pathLst>
                  <a:path w="4376" h="4345" extrusionOk="0">
                    <a:moveTo>
                      <a:pt x="2324" y="231"/>
                    </a:moveTo>
                    <a:lnTo>
                      <a:pt x="2619" y="1312"/>
                    </a:lnTo>
                    <a:cubicBezTo>
                      <a:pt x="2686" y="1559"/>
                      <a:pt x="2862" y="1760"/>
                      <a:pt x="3098" y="1858"/>
                    </a:cubicBezTo>
                    <a:lnTo>
                      <a:pt x="4136" y="2295"/>
                    </a:lnTo>
                    <a:lnTo>
                      <a:pt x="3068" y="2517"/>
                    </a:lnTo>
                    <a:cubicBezTo>
                      <a:pt x="2765" y="2580"/>
                      <a:pt x="2516" y="2798"/>
                      <a:pt x="2414" y="3090"/>
                    </a:cubicBezTo>
                    <a:lnTo>
                      <a:pt x="2056" y="4118"/>
                    </a:lnTo>
                    <a:lnTo>
                      <a:pt x="1790" y="3096"/>
                    </a:lnTo>
                    <a:cubicBezTo>
                      <a:pt x="1712" y="2803"/>
                      <a:pt x="1502" y="2562"/>
                      <a:pt x="1221" y="2447"/>
                    </a:cubicBezTo>
                    <a:lnTo>
                      <a:pt x="250" y="2051"/>
                    </a:lnTo>
                    <a:lnTo>
                      <a:pt x="1289" y="1863"/>
                    </a:lnTo>
                    <a:cubicBezTo>
                      <a:pt x="1623" y="1803"/>
                      <a:pt x="1896" y="1563"/>
                      <a:pt x="1999" y="1240"/>
                    </a:cubicBezTo>
                    <a:lnTo>
                      <a:pt x="2324" y="231"/>
                    </a:lnTo>
                    <a:close/>
                    <a:moveTo>
                      <a:pt x="2329" y="1"/>
                    </a:moveTo>
                    <a:cubicBezTo>
                      <a:pt x="2307" y="1"/>
                      <a:pt x="2286" y="15"/>
                      <a:pt x="2279" y="37"/>
                    </a:cubicBezTo>
                    <a:lnTo>
                      <a:pt x="1902" y="1209"/>
                    </a:lnTo>
                    <a:cubicBezTo>
                      <a:pt x="1809" y="1496"/>
                      <a:pt x="1566" y="1709"/>
                      <a:pt x="1271" y="1762"/>
                    </a:cubicBezTo>
                    <a:lnTo>
                      <a:pt x="59" y="1983"/>
                    </a:lnTo>
                    <a:cubicBezTo>
                      <a:pt x="7" y="1991"/>
                      <a:pt x="0" y="2061"/>
                      <a:pt x="48" y="2080"/>
                    </a:cubicBezTo>
                    <a:lnTo>
                      <a:pt x="1183" y="2542"/>
                    </a:lnTo>
                    <a:cubicBezTo>
                      <a:pt x="1433" y="2645"/>
                      <a:pt x="1622" y="2859"/>
                      <a:pt x="1690" y="3121"/>
                    </a:cubicBezTo>
                    <a:lnTo>
                      <a:pt x="1999" y="4306"/>
                    </a:lnTo>
                    <a:cubicBezTo>
                      <a:pt x="2005" y="4328"/>
                      <a:pt x="2024" y="4344"/>
                      <a:pt x="2047" y="4345"/>
                    </a:cubicBezTo>
                    <a:lnTo>
                      <a:pt x="2048" y="4345"/>
                    </a:lnTo>
                    <a:cubicBezTo>
                      <a:pt x="2070" y="4345"/>
                      <a:pt x="2089" y="4332"/>
                      <a:pt x="2097" y="4311"/>
                    </a:cubicBezTo>
                    <a:lnTo>
                      <a:pt x="2510" y="3125"/>
                    </a:lnTo>
                    <a:cubicBezTo>
                      <a:pt x="2601" y="2866"/>
                      <a:pt x="2820" y="2674"/>
                      <a:pt x="3088" y="2618"/>
                    </a:cubicBezTo>
                    <a:lnTo>
                      <a:pt x="4319" y="2364"/>
                    </a:lnTo>
                    <a:cubicBezTo>
                      <a:pt x="4368" y="2353"/>
                      <a:pt x="4376" y="2286"/>
                      <a:pt x="4329" y="2265"/>
                    </a:cubicBezTo>
                    <a:lnTo>
                      <a:pt x="3138" y="1764"/>
                    </a:lnTo>
                    <a:cubicBezTo>
                      <a:pt x="2931" y="1679"/>
                      <a:pt x="2777" y="1502"/>
                      <a:pt x="2718" y="1286"/>
                    </a:cubicBezTo>
                    <a:lnTo>
                      <a:pt x="2378" y="39"/>
                    </a:lnTo>
                    <a:cubicBezTo>
                      <a:pt x="2372" y="18"/>
                      <a:pt x="2351" y="2"/>
                      <a:pt x="23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42"/>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40" name="Google Shape;2440;p42"/>
          <p:cNvGrpSpPr/>
          <p:nvPr/>
        </p:nvGrpSpPr>
        <p:grpSpPr>
          <a:xfrm>
            <a:off x="6186706" y="3462144"/>
            <a:ext cx="253611" cy="251814"/>
            <a:chOff x="3461369" y="1048756"/>
            <a:chExt cx="253611" cy="251814"/>
          </a:xfrm>
        </p:grpSpPr>
        <p:grpSp>
          <p:nvGrpSpPr>
            <p:cNvPr id="2441" name="Google Shape;2441;p42"/>
            <p:cNvGrpSpPr/>
            <p:nvPr/>
          </p:nvGrpSpPr>
          <p:grpSpPr>
            <a:xfrm>
              <a:off x="3461369" y="1048756"/>
              <a:ext cx="253611" cy="251814"/>
              <a:chOff x="5014450" y="3083725"/>
              <a:chExt cx="109400" cy="108625"/>
            </a:xfrm>
          </p:grpSpPr>
          <p:sp>
            <p:nvSpPr>
              <p:cNvPr id="2442" name="Google Shape;2442;p42"/>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rgbClr val="FFFFFF"/>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42"/>
              <p:cNvSpPr/>
              <p:nvPr/>
            </p:nvSpPr>
            <p:spPr>
              <a:xfrm>
                <a:off x="5014450" y="3083725"/>
                <a:ext cx="109400" cy="108625"/>
              </a:xfrm>
              <a:custGeom>
                <a:avLst/>
                <a:gdLst/>
                <a:ahLst/>
                <a:cxnLst/>
                <a:rect l="l" t="t" r="r" b="b"/>
                <a:pathLst>
                  <a:path w="4376" h="4345" extrusionOk="0">
                    <a:moveTo>
                      <a:pt x="2324" y="231"/>
                    </a:moveTo>
                    <a:lnTo>
                      <a:pt x="2619" y="1312"/>
                    </a:lnTo>
                    <a:cubicBezTo>
                      <a:pt x="2686" y="1559"/>
                      <a:pt x="2862" y="1760"/>
                      <a:pt x="3098" y="1858"/>
                    </a:cubicBezTo>
                    <a:lnTo>
                      <a:pt x="4136" y="2295"/>
                    </a:lnTo>
                    <a:lnTo>
                      <a:pt x="3068" y="2517"/>
                    </a:lnTo>
                    <a:cubicBezTo>
                      <a:pt x="2765" y="2580"/>
                      <a:pt x="2516" y="2798"/>
                      <a:pt x="2414" y="3090"/>
                    </a:cubicBezTo>
                    <a:lnTo>
                      <a:pt x="2056" y="4118"/>
                    </a:lnTo>
                    <a:lnTo>
                      <a:pt x="1790" y="3096"/>
                    </a:lnTo>
                    <a:cubicBezTo>
                      <a:pt x="1712" y="2803"/>
                      <a:pt x="1502" y="2562"/>
                      <a:pt x="1221" y="2447"/>
                    </a:cubicBezTo>
                    <a:lnTo>
                      <a:pt x="250" y="2051"/>
                    </a:lnTo>
                    <a:lnTo>
                      <a:pt x="1289" y="1863"/>
                    </a:lnTo>
                    <a:cubicBezTo>
                      <a:pt x="1623" y="1803"/>
                      <a:pt x="1896" y="1563"/>
                      <a:pt x="1999" y="1240"/>
                    </a:cubicBezTo>
                    <a:lnTo>
                      <a:pt x="2324" y="231"/>
                    </a:lnTo>
                    <a:close/>
                    <a:moveTo>
                      <a:pt x="2329" y="1"/>
                    </a:moveTo>
                    <a:cubicBezTo>
                      <a:pt x="2307" y="1"/>
                      <a:pt x="2286" y="15"/>
                      <a:pt x="2279" y="37"/>
                    </a:cubicBezTo>
                    <a:lnTo>
                      <a:pt x="1902" y="1209"/>
                    </a:lnTo>
                    <a:cubicBezTo>
                      <a:pt x="1809" y="1496"/>
                      <a:pt x="1566" y="1709"/>
                      <a:pt x="1271" y="1762"/>
                    </a:cubicBezTo>
                    <a:lnTo>
                      <a:pt x="59" y="1983"/>
                    </a:lnTo>
                    <a:cubicBezTo>
                      <a:pt x="7" y="1991"/>
                      <a:pt x="0" y="2061"/>
                      <a:pt x="48" y="2080"/>
                    </a:cubicBezTo>
                    <a:lnTo>
                      <a:pt x="1183" y="2542"/>
                    </a:lnTo>
                    <a:cubicBezTo>
                      <a:pt x="1433" y="2645"/>
                      <a:pt x="1622" y="2859"/>
                      <a:pt x="1690" y="3121"/>
                    </a:cubicBezTo>
                    <a:lnTo>
                      <a:pt x="1999" y="4306"/>
                    </a:lnTo>
                    <a:cubicBezTo>
                      <a:pt x="2005" y="4328"/>
                      <a:pt x="2024" y="4344"/>
                      <a:pt x="2047" y="4345"/>
                    </a:cubicBezTo>
                    <a:lnTo>
                      <a:pt x="2048" y="4345"/>
                    </a:lnTo>
                    <a:cubicBezTo>
                      <a:pt x="2070" y="4345"/>
                      <a:pt x="2089" y="4332"/>
                      <a:pt x="2097" y="4311"/>
                    </a:cubicBezTo>
                    <a:lnTo>
                      <a:pt x="2510" y="3125"/>
                    </a:lnTo>
                    <a:cubicBezTo>
                      <a:pt x="2601" y="2866"/>
                      <a:pt x="2820" y="2674"/>
                      <a:pt x="3088" y="2618"/>
                    </a:cubicBezTo>
                    <a:lnTo>
                      <a:pt x="4319" y="2364"/>
                    </a:lnTo>
                    <a:cubicBezTo>
                      <a:pt x="4368" y="2353"/>
                      <a:pt x="4376" y="2286"/>
                      <a:pt x="4329" y="2265"/>
                    </a:cubicBezTo>
                    <a:lnTo>
                      <a:pt x="3138" y="1764"/>
                    </a:lnTo>
                    <a:cubicBezTo>
                      <a:pt x="2931" y="1679"/>
                      <a:pt x="2777" y="1502"/>
                      <a:pt x="2718" y="1286"/>
                    </a:cubicBezTo>
                    <a:lnTo>
                      <a:pt x="2378" y="39"/>
                    </a:lnTo>
                    <a:cubicBezTo>
                      <a:pt x="2372" y="18"/>
                      <a:pt x="2351" y="2"/>
                      <a:pt x="2329" y="1"/>
                    </a:cubicBezTo>
                    <a:close/>
                  </a:path>
                </a:pathLst>
              </a:custGeom>
              <a:solidFill>
                <a:srgbClr val="000000"/>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42"/>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chemeClr val="lt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5" name="Google Shape;2445;p42"/>
            <p:cNvGrpSpPr/>
            <p:nvPr/>
          </p:nvGrpSpPr>
          <p:grpSpPr>
            <a:xfrm>
              <a:off x="3461369" y="1048756"/>
              <a:ext cx="253611" cy="251814"/>
              <a:chOff x="5014450" y="3083725"/>
              <a:chExt cx="109400" cy="108625"/>
            </a:xfrm>
          </p:grpSpPr>
          <p:sp>
            <p:nvSpPr>
              <p:cNvPr id="2446" name="Google Shape;2446;p42"/>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42"/>
              <p:cNvSpPr/>
              <p:nvPr/>
            </p:nvSpPr>
            <p:spPr>
              <a:xfrm>
                <a:off x="5014450" y="3083725"/>
                <a:ext cx="109400" cy="108625"/>
              </a:xfrm>
              <a:custGeom>
                <a:avLst/>
                <a:gdLst/>
                <a:ahLst/>
                <a:cxnLst/>
                <a:rect l="l" t="t" r="r" b="b"/>
                <a:pathLst>
                  <a:path w="4376" h="4345" extrusionOk="0">
                    <a:moveTo>
                      <a:pt x="2324" y="231"/>
                    </a:moveTo>
                    <a:lnTo>
                      <a:pt x="2619" y="1312"/>
                    </a:lnTo>
                    <a:cubicBezTo>
                      <a:pt x="2686" y="1559"/>
                      <a:pt x="2862" y="1760"/>
                      <a:pt x="3098" y="1858"/>
                    </a:cubicBezTo>
                    <a:lnTo>
                      <a:pt x="4136" y="2295"/>
                    </a:lnTo>
                    <a:lnTo>
                      <a:pt x="3068" y="2517"/>
                    </a:lnTo>
                    <a:cubicBezTo>
                      <a:pt x="2765" y="2580"/>
                      <a:pt x="2516" y="2798"/>
                      <a:pt x="2414" y="3090"/>
                    </a:cubicBezTo>
                    <a:lnTo>
                      <a:pt x="2056" y="4118"/>
                    </a:lnTo>
                    <a:lnTo>
                      <a:pt x="1790" y="3096"/>
                    </a:lnTo>
                    <a:cubicBezTo>
                      <a:pt x="1712" y="2803"/>
                      <a:pt x="1502" y="2562"/>
                      <a:pt x="1221" y="2447"/>
                    </a:cubicBezTo>
                    <a:lnTo>
                      <a:pt x="250" y="2051"/>
                    </a:lnTo>
                    <a:lnTo>
                      <a:pt x="1289" y="1863"/>
                    </a:lnTo>
                    <a:cubicBezTo>
                      <a:pt x="1623" y="1803"/>
                      <a:pt x="1896" y="1563"/>
                      <a:pt x="1999" y="1240"/>
                    </a:cubicBezTo>
                    <a:lnTo>
                      <a:pt x="2324" y="231"/>
                    </a:lnTo>
                    <a:close/>
                    <a:moveTo>
                      <a:pt x="2329" y="1"/>
                    </a:moveTo>
                    <a:cubicBezTo>
                      <a:pt x="2307" y="1"/>
                      <a:pt x="2286" y="15"/>
                      <a:pt x="2279" y="37"/>
                    </a:cubicBezTo>
                    <a:lnTo>
                      <a:pt x="1902" y="1209"/>
                    </a:lnTo>
                    <a:cubicBezTo>
                      <a:pt x="1809" y="1496"/>
                      <a:pt x="1566" y="1709"/>
                      <a:pt x="1271" y="1762"/>
                    </a:cubicBezTo>
                    <a:lnTo>
                      <a:pt x="59" y="1983"/>
                    </a:lnTo>
                    <a:cubicBezTo>
                      <a:pt x="7" y="1991"/>
                      <a:pt x="0" y="2061"/>
                      <a:pt x="48" y="2080"/>
                    </a:cubicBezTo>
                    <a:lnTo>
                      <a:pt x="1183" y="2542"/>
                    </a:lnTo>
                    <a:cubicBezTo>
                      <a:pt x="1433" y="2645"/>
                      <a:pt x="1622" y="2859"/>
                      <a:pt x="1690" y="3121"/>
                    </a:cubicBezTo>
                    <a:lnTo>
                      <a:pt x="1999" y="4306"/>
                    </a:lnTo>
                    <a:cubicBezTo>
                      <a:pt x="2005" y="4328"/>
                      <a:pt x="2024" y="4344"/>
                      <a:pt x="2047" y="4345"/>
                    </a:cubicBezTo>
                    <a:lnTo>
                      <a:pt x="2048" y="4345"/>
                    </a:lnTo>
                    <a:cubicBezTo>
                      <a:pt x="2070" y="4345"/>
                      <a:pt x="2089" y="4332"/>
                      <a:pt x="2097" y="4311"/>
                    </a:cubicBezTo>
                    <a:lnTo>
                      <a:pt x="2510" y="3125"/>
                    </a:lnTo>
                    <a:cubicBezTo>
                      <a:pt x="2601" y="2866"/>
                      <a:pt x="2820" y="2674"/>
                      <a:pt x="3088" y="2618"/>
                    </a:cubicBezTo>
                    <a:lnTo>
                      <a:pt x="4319" y="2364"/>
                    </a:lnTo>
                    <a:cubicBezTo>
                      <a:pt x="4368" y="2353"/>
                      <a:pt x="4376" y="2286"/>
                      <a:pt x="4329" y="2265"/>
                    </a:cubicBezTo>
                    <a:lnTo>
                      <a:pt x="3138" y="1764"/>
                    </a:lnTo>
                    <a:cubicBezTo>
                      <a:pt x="2931" y="1679"/>
                      <a:pt x="2777" y="1502"/>
                      <a:pt x="2718" y="1286"/>
                    </a:cubicBezTo>
                    <a:lnTo>
                      <a:pt x="2378" y="39"/>
                    </a:lnTo>
                    <a:cubicBezTo>
                      <a:pt x="2372" y="18"/>
                      <a:pt x="2351" y="2"/>
                      <a:pt x="23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42"/>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49" name="Google Shape;2449;p42"/>
          <p:cNvGrpSpPr/>
          <p:nvPr/>
        </p:nvGrpSpPr>
        <p:grpSpPr>
          <a:xfrm>
            <a:off x="8478281" y="4290819"/>
            <a:ext cx="253611" cy="251814"/>
            <a:chOff x="3461369" y="1048756"/>
            <a:chExt cx="253611" cy="251814"/>
          </a:xfrm>
        </p:grpSpPr>
        <p:grpSp>
          <p:nvGrpSpPr>
            <p:cNvPr id="2450" name="Google Shape;2450;p42"/>
            <p:cNvGrpSpPr/>
            <p:nvPr/>
          </p:nvGrpSpPr>
          <p:grpSpPr>
            <a:xfrm>
              <a:off x="3461369" y="1048756"/>
              <a:ext cx="253611" cy="251814"/>
              <a:chOff x="5014450" y="3083725"/>
              <a:chExt cx="109400" cy="108625"/>
            </a:xfrm>
          </p:grpSpPr>
          <p:sp>
            <p:nvSpPr>
              <p:cNvPr id="2451" name="Google Shape;2451;p42"/>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rgbClr val="FFFFFF"/>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42"/>
              <p:cNvSpPr/>
              <p:nvPr/>
            </p:nvSpPr>
            <p:spPr>
              <a:xfrm>
                <a:off x="5014450" y="3083725"/>
                <a:ext cx="109400" cy="108625"/>
              </a:xfrm>
              <a:custGeom>
                <a:avLst/>
                <a:gdLst/>
                <a:ahLst/>
                <a:cxnLst/>
                <a:rect l="l" t="t" r="r" b="b"/>
                <a:pathLst>
                  <a:path w="4376" h="4345" extrusionOk="0">
                    <a:moveTo>
                      <a:pt x="2324" y="231"/>
                    </a:moveTo>
                    <a:lnTo>
                      <a:pt x="2619" y="1312"/>
                    </a:lnTo>
                    <a:cubicBezTo>
                      <a:pt x="2686" y="1559"/>
                      <a:pt x="2862" y="1760"/>
                      <a:pt x="3098" y="1858"/>
                    </a:cubicBezTo>
                    <a:lnTo>
                      <a:pt x="4136" y="2295"/>
                    </a:lnTo>
                    <a:lnTo>
                      <a:pt x="3068" y="2517"/>
                    </a:lnTo>
                    <a:cubicBezTo>
                      <a:pt x="2765" y="2580"/>
                      <a:pt x="2516" y="2798"/>
                      <a:pt x="2414" y="3090"/>
                    </a:cubicBezTo>
                    <a:lnTo>
                      <a:pt x="2056" y="4118"/>
                    </a:lnTo>
                    <a:lnTo>
                      <a:pt x="1790" y="3096"/>
                    </a:lnTo>
                    <a:cubicBezTo>
                      <a:pt x="1712" y="2803"/>
                      <a:pt x="1502" y="2562"/>
                      <a:pt x="1221" y="2447"/>
                    </a:cubicBezTo>
                    <a:lnTo>
                      <a:pt x="250" y="2051"/>
                    </a:lnTo>
                    <a:lnTo>
                      <a:pt x="1289" y="1863"/>
                    </a:lnTo>
                    <a:cubicBezTo>
                      <a:pt x="1623" y="1803"/>
                      <a:pt x="1896" y="1563"/>
                      <a:pt x="1999" y="1240"/>
                    </a:cubicBezTo>
                    <a:lnTo>
                      <a:pt x="2324" y="231"/>
                    </a:lnTo>
                    <a:close/>
                    <a:moveTo>
                      <a:pt x="2329" y="1"/>
                    </a:moveTo>
                    <a:cubicBezTo>
                      <a:pt x="2307" y="1"/>
                      <a:pt x="2286" y="15"/>
                      <a:pt x="2279" y="37"/>
                    </a:cubicBezTo>
                    <a:lnTo>
                      <a:pt x="1902" y="1209"/>
                    </a:lnTo>
                    <a:cubicBezTo>
                      <a:pt x="1809" y="1496"/>
                      <a:pt x="1566" y="1709"/>
                      <a:pt x="1271" y="1762"/>
                    </a:cubicBezTo>
                    <a:lnTo>
                      <a:pt x="59" y="1983"/>
                    </a:lnTo>
                    <a:cubicBezTo>
                      <a:pt x="7" y="1991"/>
                      <a:pt x="0" y="2061"/>
                      <a:pt x="48" y="2080"/>
                    </a:cubicBezTo>
                    <a:lnTo>
                      <a:pt x="1183" y="2542"/>
                    </a:lnTo>
                    <a:cubicBezTo>
                      <a:pt x="1433" y="2645"/>
                      <a:pt x="1622" y="2859"/>
                      <a:pt x="1690" y="3121"/>
                    </a:cubicBezTo>
                    <a:lnTo>
                      <a:pt x="1999" y="4306"/>
                    </a:lnTo>
                    <a:cubicBezTo>
                      <a:pt x="2005" y="4328"/>
                      <a:pt x="2024" y="4344"/>
                      <a:pt x="2047" y="4345"/>
                    </a:cubicBezTo>
                    <a:lnTo>
                      <a:pt x="2048" y="4345"/>
                    </a:lnTo>
                    <a:cubicBezTo>
                      <a:pt x="2070" y="4345"/>
                      <a:pt x="2089" y="4332"/>
                      <a:pt x="2097" y="4311"/>
                    </a:cubicBezTo>
                    <a:lnTo>
                      <a:pt x="2510" y="3125"/>
                    </a:lnTo>
                    <a:cubicBezTo>
                      <a:pt x="2601" y="2866"/>
                      <a:pt x="2820" y="2674"/>
                      <a:pt x="3088" y="2618"/>
                    </a:cubicBezTo>
                    <a:lnTo>
                      <a:pt x="4319" y="2364"/>
                    </a:lnTo>
                    <a:cubicBezTo>
                      <a:pt x="4368" y="2353"/>
                      <a:pt x="4376" y="2286"/>
                      <a:pt x="4329" y="2265"/>
                    </a:cubicBezTo>
                    <a:lnTo>
                      <a:pt x="3138" y="1764"/>
                    </a:lnTo>
                    <a:cubicBezTo>
                      <a:pt x="2931" y="1679"/>
                      <a:pt x="2777" y="1502"/>
                      <a:pt x="2718" y="1286"/>
                    </a:cubicBezTo>
                    <a:lnTo>
                      <a:pt x="2378" y="39"/>
                    </a:lnTo>
                    <a:cubicBezTo>
                      <a:pt x="2372" y="18"/>
                      <a:pt x="2351" y="2"/>
                      <a:pt x="2329" y="1"/>
                    </a:cubicBezTo>
                    <a:close/>
                  </a:path>
                </a:pathLst>
              </a:custGeom>
              <a:solidFill>
                <a:srgbClr val="000000"/>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42"/>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chemeClr val="lt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54" name="Google Shape;2454;p42"/>
            <p:cNvGrpSpPr/>
            <p:nvPr/>
          </p:nvGrpSpPr>
          <p:grpSpPr>
            <a:xfrm>
              <a:off x="3461369" y="1048756"/>
              <a:ext cx="253611" cy="251814"/>
              <a:chOff x="5014450" y="3083725"/>
              <a:chExt cx="109400" cy="108625"/>
            </a:xfrm>
          </p:grpSpPr>
          <p:sp>
            <p:nvSpPr>
              <p:cNvPr id="2455" name="Google Shape;2455;p42"/>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42"/>
              <p:cNvSpPr/>
              <p:nvPr/>
            </p:nvSpPr>
            <p:spPr>
              <a:xfrm>
                <a:off x="5014450" y="3083725"/>
                <a:ext cx="109400" cy="108625"/>
              </a:xfrm>
              <a:custGeom>
                <a:avLst/>
                <a:gdLst/>
                <a:ahLst/>
                <a:cxnLst/>
                <a:rect l="l" t="t" r="r" b="b"/>
                <a:pathLst>
                  <a:path w="4376" h="4345" extrusionOk="0">
                    <a:moveTo>
                      <a:pt x="2324" y="231"/>
                    </a:moveTo>
                    <a:lnTo>
                      <a:pt x="2619" y="1312"/>
                    </a:lnTo>
                    <a:cubicBezTo>
                      <a:pt x="2686" y="1559"/>
                      <a:pt x="2862" y="1760"/>
                      <a:pt x="3098" y="1858"/>
                    </a:cubicBezTo>
                    <a:lnTo>
                      <a:pt x="4136" y="2295"/>
                    </a:lnTo>
                    <a:lnTo>
                      <a:pt x="3068" y="2517"/>
                    </a:lnTo>
                    <a:cubicBezTo>
                      <a:pt x="2765" y="2580"/>
                      <a:pt x="2516" y="2798"/>
                      <a:pt x="2414" y="3090"/>
                    </a:cubicBezTo>
                    <a:lnTo>
                      <a:pt x="2056" y="4118"/>
                    </a:lnTo>
                    <a:lnTo>
                      <a:pt x="1790" y="3096"/>
                    </a:lnTo>
                    <a:cubicBezTo>
                      <a:pt x="1712" y="2803"/>
                      <a:pt x="1502" y="2562"/>
                      <a:pt x="1221" y="2447"/>
                    </a:cubicBezTo>
                    <a:lnTo>
                      <a:pt x="250" y="2051"/>
                    </a:lnTo>
                    <a:lnTo>
                      <a:pt x="1289" y="1863"/>
                    </a:lnTo>
                    <a:cubicBezTo>
                      <a:pt x="1623" y="1803"/>
                      <a:pt x="1896" y="1563"/>
                      <a:pt x="1999" y="1240"/>
                    </a:cubicBezTo>
                    <a:lnTo>
                      <a:pt x="2324" y="231"/>
                    </a:lnTo>
                    <a:close/>
                    <a:moveTo>
                      <a:pt x="2329" y="1"/>
                    </a:moveTo>
                    <a:cubicBezTo>
                      <a:pt x="2307" y="1"/>
                      <a:pt x="2286" y="15"/>
                      <a:pt x="2279" y="37"/>
                    </a:cubicBezTo>
                    <a:lnTo>
                      <a:pt x="1902" y="1209"/>
                    </a:lnTo>
                    <a:cubicBezTo>
                      <a:pt x="1809" y="1496"/>
                      <a:pt x="1566" y="1709"/>
                      <a:pt x="1271" y="1762"/>
                    </a:cubicBezTo>
                    <a:lnTo>
                      <a:pt x="59" y="1983"/>
                    </a:lnTo>
                    <a:cubicBezTo>
                      <a:pt x="7" y="1991"/>
                      <a:pt x="0" y="2061"/>
                      <a:pt x="48" y="2080"/>
                    </a:cubicBezTo>
                    <a:lnTo>
                      <a:pt x="1183" y="2542"/>
                    </a:lnTo>
                    <a:cubicBezTo>
                      <a:pt x="1433" y="2645"/>
                      <a:pt x="1622" y="2859"/>
                      <a:pt x="1690" y="3121"/>
                    </a:cubicBezTo>
                    <a:lnTo>
                      <a:pt x="1999" y="4306"/>
                    </a:lnTo>
                    <a:cubicBezTo>
                      <a:pt x="2005" y="4328"/>
                      <a:pt x="2024" y="4344"/>
                      <a:pt x="2047" y="4345"/>
                    </a:cubicBezTo>
                    <a:lnTo>
                      <a:pt x="2048" y="4345"/>
                    </a:lnTo>
                    <a:cubicBezTo>
                      <a:pt x="2070" y="4345"/>
                      <a:pt x="2089" y="4332"/>
                      <a:pt x="2097" y="4311"/>
                    </a:cubicBezTo>
                    <a:lnTo>
                      <a:pt x="2510" y="3125"/>
                    </a:lnTo>
                    <a:cubicBezTo>
                      <a:pt x="2601" y="2866"/>
                      <a:pt x="2820" y="2674"/>
                      <a:pt x="3088" y="2618"/>
                    </a:cubicBezTo>
                    <a:lnTo>
                      <a:pt x="4319" y="2364"/>
                    </a:lnTo>
                    <a:cubicBezTo>
                      <a:pt x="4368" y="2353"/>
                      <a:pt x="4376" y="2286"/>
                      <a:pt x="4329" y="2265"/>
                    </a:cubicBezTo>
                    <a:lnTo>
                      <a:pt x="3138" y="1764"/>
                    </a:lnTo>
                    <a:cubicBezTo>
                      <a:pt x="2931" y="1679"/>
                      <a:pt x="2777" y="1502"/>
                      <a:pt x="2718" y="1286"/>
                    </a:cubicBezTo>
                    <a:lnTo>
                      <a:pt x="2378" y="39"/>
                    </a:lnTo>
                    <a:cubicBezTo>
                      <a:pt x="2372" y="18"/>
                      <a:pt x="2351" y="2"/>
                      <a:pt x="23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42"/>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Slide Number Placeholder 1">
            <a:extLst>
              <a:ext uri="{FF2B5EF4-FFF2-40B4-BE49-F238E27FC236}">
                <a16:creationId xmlns:a16="http://schemas.microsoft.com/office/drawing/2014/main" id="{4E536138-6B3A-D44F-E860-15997208D858}"/>
              </a:ext>
            </a:extLst>
          </p:cNvPr>
          <p:cNvSpPr txBox="1">
            <a:spLocks/>
          </p:cNvSpPr>
          <p:nvPr/>
        </p:nvSpPr>
        <p:spPr>
          <a:xfrm>
            <a:off x="6717810" y="4842465"/>
            <a:ext cx="2426190" cy="274637"/>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7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B192D1F-B724-F744-B0BC-4523D765B900}" type="slidenum">
              <a:rPr lang="en-US" smtClean="0"/>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61"/>
        <p:cNvGrpSpPr/>
        <p:nvPr/>
      </p:nvGrpSpPr>
      <p:grpSpPr>
        <a:xfrm>
          <a:off x="0" y="0"/>
          <a:ext cx="0" cy="0"/>
          <a:chOff x="0" y="0"/>
          <a:chExt cx="0" cy="0"/>
        </a:xfrm>
      </p:grpSpPr>
      <p:pic>
        <p:nvPicPr>
          <p:cNvPr id="2462" name="Google Shape;2462;p43"/>
          <p:cNvPicPr preferRelativeResize="0"/>
          <p:nvPr/>
        </p:nvPicPr>
        <p:blipFill rotWithShape="1">
          <a:blip r:embed="rId3">
            <a:alphaModFix/>
          </a:blip>
          <a:srcRect l="27618" r="30887"/>
          <a:stretch/>
        </p:blipFill>
        <p:spPr>
          <a:xfrm>
            <a:off x="6122575" y="1324625"/>
            <a:ext cx="2434500" cy="3300300"/>
          </a:xfrm>
          <a:prstGeom prst="roundRect">
            <a:avLst>
              <a:gd name="adj" fmla="val 50000"/>
            </a:avLst>
          </a:prstGeom>
          <a:noFill/>
          <a:ln w="76200" cap="flat" cmpd="sng">
            <a:solidFill>
              <a:schemeClr val="lt2"/>
            </a:solidFill>
            <a:prstDash val="solid"/>
            <a:round/>
            <a:headEnd type="none" w="sm" len="sm"/>
            <a:tailEnd type="none" w="sm" len="sm"/>
          </a:ln>
        </p:spPr>
      </p:pic>
      <p:sp>
        <p:nvSpPr>
          <p:cNvPr id="2463" name="Google Shape;2463;p43"/>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Why develop this?</a:t>
            </a:r>
            <a:endParaRPr dirty="0"/>
          </a:p>
        </p:txBody>
      </p:sp>
      <p:sp>
        <p:nvSpPr>
          <p:cNvPr id="2464" name="Google Shape;2464;p43"/>
          <p:cNvSpPr txBox="1">
            <a:spLocks noGrp="1"/>
          </p:cNvSpPr>
          <p:nvPr>
            <p:ph type="subTitle" idx="1"/>
          </p:nvPr>
        </p:nvSpPr>
        <p:spPr>
          <a:xfrm>
            <a:off x="237067" y="1263975"/>
            <a:ext cx="5677175" cy="2913600"/>
          </a:xfrm>
          <a:prstGeom prst="rect">
            <a:avLst/>
          </a:prstGeom>
        </p:spPr>
        <p:txBody>
          <a:bodyPr spcFirstLastPara="1" wrap="square" lIns="91425" tIns="91425" rIns="91425" bIns="91425" anchor="ctr" anchorCtr="0">
            <a:noAutofit/>
          </a:bodyPr>
          <a:lstStyle/>
          <a:p>
            <a:pPr marL="285750" indent="-285750">
              <a:buClr>
                <a:schemeClr val="dk1"/>
              </a:buClr>
              <a:buSzPts val="1100"/>
            </a:pPr>
            <a:endParaRPr lang="en-US" dirty="0">
              <a:solidFill>
                <a:schemeClr val="tx2"/>
              </a:solidFill>
            </a:endParaRPr>
          </a:p>
          <a:p>
            <a:pPr marL="285750" indent="-285750">
              <a:buClr>
                <a:schemeClr val="dk1"/>
              </a:buClr>
              <a:buSzPts val="1100"/>
            </a:pPr>
            <a:endParaRPr lang="en-US" dirty="0">
              <a:solidFill>
                <a:schemeClr val="tx2"/>
              </a:solidFill>
            </a:endParaRPr>
          </a:p>
          <a:p>
            <a:pPr marL="285750" indent="-285750">
              <a:buClr>
                <a:schemeClr val="dk1"/>
              </a:buClr>
              <a:buSzPts val="1100"/>
            </a:pPr>
            <a:r>
              <a:rPr lang="en-US" dirty="0">
                <a:solidFill>
                  <a:schemeClr val="tx2"/>
                </a:solidFill>
              </a:rPr>
              <a:t>A total of 712 pdf documents comprising 3493 pages related to UFO was released by CIA to </a:t>
            </a:r>
            <a:r>
              <a:rPr lang="en-US" dirty="0"/>
              <a:t>“The Black Vault”</a:t>
            </a:r>
            <a:r>
              <a:rPr lang="en-US" dirty="0">
                <a:solidFill>
                  <a:schemeClr val="tx2"/>
                </a:solidFill>
              </a:rPr>
              <a:t> upon a FOIA(Freedom of Information Act) request.</a:t>
            </a:r>
          </a:p>
          <a:p>
            <a:pPr marL="285750" indent="-285750">
              <a:buClr>
                <a:schemeClr val="dk1"/>
              </a:buClr>
              <a:buSzPts val="1100"/>
            </a:pPr>
            <a:endParaRPr lang="en-US" dirty="0">
              <a:solidFill>
                <a:schemeClr val="tx2"/>
              </a:solidFill>
            </a:endParaRPr>
          </a:p>
          <a:p>
            <a:pPr marL="285750" indent="-285750">
              <a:buClr>
                <a:schemeClr val="dk1"/>
              </a:buClr>
              <a:buSzPts val="1100"/>
            </a:pPr>
            <a:r>
              <a:rPr lang="en-US" dirty="0">
                <a:solidFill>
                  <a:schemeClr val="tx2"/>
                </a:solidFill>
              </a:rPr>
              <a:t>The document collection consists of a mixture of scans of printed materials with redactions, Memo posts and high-quality documents.</a:t>
            </a:r>
          </a:p>
          <a:p>
            <a:pPr marL="285750" indent="-285750">
              <a:buClr>
                <a:schemeClr val="dk1"/>
              </a:buClr>
              <a:buSzPts val="1100"/>
            </a:pPr>
            <a:endParaRPr lang="en-US" dirty="0">
              <a:solidFill>
                <a:schemeClr val="tx2"/>
              </a:solidFill>
            </a:endParaRPr>
          </a:p>
          <a:p>
            <a:pPr marL="285750" indent="-285750">
              <a:buClr>
                <a:schemeClr val="dk1"/>
              </a:buClr>
              <a:buSzPts val="1100"/>
            </a:pPr>
            <a:r>
              <a:rPr lang="en-US" dirty="0">
                <a:solidFill>
                  <a:schemeClr val="tx2"/>
                </a:solidFill>
              </a:rPr>
              <a:t>The documents are released without labeling or categorization of any kind.</a:t>
            </a:r>
          </a:p>
          <a:p>
            <a:pPr marL="0" indent="0">
              <a:buClr>
                <a:schemeClr val="dk1"/>
              </a:buClr>
              <a:buSzPts val="1100"/>
              <a:buNone/>
            </a:pPr>
            <a:endParaRPr lang="en-US" dirty="0">
              <a:solidFill>
                <a:schemeClr val="tx2"/>
              </a:solidFill>
            </a:endParaRPr>
          </a:p>
          <a:p>
            <a:pPr marL="285750" indent="-285750">
              <a:buClr>
                <a:schemeClr val="dk1"/>
              </a:buClr>
              <a:buSzPts val="1100"/>
            </a:pPr>
            <a:r>
              <a:rPr lang="en-US" dirty="0">
                <a:solidFill>
                  <a:schemeClr val="tx2"/>
                </a:solidFill>
              </a:rPr>
              <a:t>Owing to data quality, classifying or extracting any useful information from the documents would be a tedious process.</a:t>
            </a:r>
          </a:p>
          <a:p>
            <a:pPr marL="285750" indent="-285750">
              <a:buClr>
                <a:schemeClr val="dk1"/>
              </a:buClr>
              <a:buSzPts val="1100"/>
            </a:pPr>
            <a:endParaRPr lang="en-US" dirty="0">
              <a:solidFill>
                <a:schemeClr val="tx2"/>
              </a:solidFill>
            </a:endParaRPr>
          </a:p>
          <a:p>
            <a:pPr marL="285750" indent="-285750">
              <a:buClr>
                <a:schemeClr val="dk1"/>
              </a:buClr>
              <a:buSzPts val="1100"/>
            </a:pPr>
            <a:endParaRPr dirty="0">
              <a:solidFill>
                <a:schemeClr val="tx2"/>
              </a:solidFill>
            </a:endParaRPr>
          </a:p>
        </p:txBody>
      </p:sp>
      <p:grpSp>
        <p:nvGrpSpPr>
          <p:cNvPr id="2465" name="Google Shape;2465;p43"/>
          <p:cNvGrpSpPr/>
          <p:nvPr/>
        </p:nvGrpSpPr>
        <p:grpSpPr>
          <a:xfrm>
            <a:off x="5688927" y="4019608"/>
            <a:ext cx="868486" cy="587731"/>
            <a:chOff x="5079327" y="3765608"/>
            <a:chExt cx="868486" cy="587731"/>
          </a:xfrm>
        </p:grpSpPr>
        <p:grpSp>
          <p:nvGrpSpPr>
            <p:cNvPr id="2466" name="Google Shape;2466;p43"/>
            <p:cNvGrpSpPr/>
            <p:nvPr/>
          </p:nvGrpSpPr>
          <p:grpSpPr>
            <a:xfrm>
              <a:off x="5079327" y="3765608"/>
              <a:ext cx="868486" cy="587731"/>
              <a:chOff x="1507625" y="2633525"/>
              <a:chExt cx="253225" cy="171375"/>
            </a:xfrm>
          </p:grpSpPr>
          <p:sp>
            <p:nvSpPr>
              <p:cNvPr id="2467" name="Google Shape;2467;p43"/>
              <p:cNvSpPr/>
              <p:nvPr/>
            </p:nvSpPr>
            <p:spPr>
              <a:xfrm>
                <a:off x="1507625" y="2634775"/>
                <a:ext cx="253225" cy="168900"/>
              </a:xfrm>
              <a:custGeom>
                <a:avLst/>
                <a:gdLst/>
                <a:ahLst/>
                <a:cxnLst/>
                <a:rect l="l" t="t" r="r" b="b"/>
                <a:pathLst>
                  <a:path w="10129" h="6756" extrusionOk="0">
                    <a:moveTo>
                      <a:pt x="9525" y="1"/>
                    </a:moveTo>
                    <a:cubicBezTo>
                      <a:pt x="8953" y="1"/>
                      <a:pt x="7747" y="509"/>
                      <a:pt x="6304" y="1345"/>
                    </a:cubicBezTo>
                    <a:cubicBezTo>
                      <a:pt x="5889" y="1072"/>
                      <a:pt x="5408" y="932"/>
                      <a:pt x="4924" y="932"/>
                    </a:cubicBezTo>
                    <a:cubicBezTo>
                      <a:pt x="4653" y="932"/>
                      <a:pt x="4381" y="976"/>
                      <a:pt x="4118" y="1065"/>
                    </a:cubicBezTo>
                    <a:cubicBezTo>
                      <a:pt x="3385" y="1314"/>
                      <a:pt x="2808" y="1887"/>
                      <a:pt x="2554" y="2618"/>
                    </a:cubicBezTo>
                    <a:cubicBezTo>
                      <a:pt x="2552" y="2623"/>
                      <a:pt x="2551" y="2629"/>
                      <a:pt x="2548" y="2635"/>
                    </a:cubicBezTo>
                    <a:cubicBezTo>
                      <a:pt x="2536" y="2669"/>
                      <a:pt x="2526" y="2702"/>
                      <a:pt x="2516" y="2736"/>
                    </a:cubicBezTo>
                    <a:cubicBezTo>
                      <a:pt x="2514" y="2744"/>
                      <a:pt x="2511" y="2754"/>
                      <a:pt x="2509" y="2762"/>
                    </a:cubicBezTo>
                    <a:cubicBezTo>
                      <a:pt x="2500" y="2794"/>
                      <a:pt x="2492" y="2825"/>
                      <a:pt x="2485" y="2856"/>
                    </a:cubicBezTo>
                    <a:cubicBezTo>
                      <a:pt x="2482" y="2867"/>
                      <a:pt x="2479" y="2878"/>
                      <a:pt x="2477" y="2890"/>
                    </a:cubicBezTo>
                    <a:cubicBezTo>
                      <a:pt x="2470" y="2919"/>
                      <a:pt x="2464" y="2948"/>
                      <a:pt x="2458" y="2978"/>
                    </a:cubicBezTo>
                    <a:cubicBezTo>
                      <a:pt x="2456" y="2990"/>
                      <a:pt x="2453" y="3003"/>
                      <a:pt x="2452" y="3016"/>
                    </a:cubicBezTo>
                    <a:cubicBezTo>
                      <a:pt x="2447" y="3044"/>
                      <a:pt x="2443" y="3071"/>
                      <a:pt x="2439" y="3100"/>
                    </a:cubicBezTo>
                    <a:cubicBezTo>
                      <a:pt x="2437" y="3113"/>
                      <a:pt x="2435" y="3128"/>
                      <a:pt x="2433" y="3142"/>
                    </a:cubicBezTo>
                    <a:cubicBezTo>
                      <a:pt x="2429" y="3169"/>
                      <a:pt x="2427" y="3196"/>
                      <a:pt x="2425" y="3224"/>
                    </a:cubicBezTo>
                    <a:cubicBezTo>
                      <a:pt x="2423" y="3238"/>
                      <a:pt x="2422" y="3254"/>
                      <a:pt x="2421" y="3268"/>
                    </a:cubicBezTo>
                    <a:cubicBezTo>
                      <a:pt x="2419" y="3295"/>
                      <a:pt x="2417" y="3321"/>
                      <a:pt x="2416" y="3348"/>
                    </a:cubicBezTo>
                    <a:cubicBezTo>
                      <a:pt x="2416" y="3365"/>
                      <a:pt x="2416" y="3380"/>
                      <a:pt x="2415" y="3396"/>
                    </a:cubicBezTo>
                    <a:lnTo>
                      <a:pt x="2415" y="3473"/>
                    </a:lnTo>
                    <a:cubicBezTo>
                      <a:pt x="2415" y="3490"/>
                      <a:pt x="2415" y="3506"/>
                      <a:pt x="2416" y="3522"/>
                    </a:cubicBezTo>
                    <a:cubicBezTo>
                      <a:pt x="2417" y="3549"/>
                      <a:pt x="2419" y="3574"/>
                      <a:pt x="2420" y="3599"/>
                    </a:cubicBezTo>
                    <a:cubicBezTo>
                      <a:pt x="2421" y="3616"/>
                      <a:pt x="2422" y="3633"/>
                      <a:pt x="2423" y="3650"/>
                    </a:cubicBezTo>
                    <a:cubicBezTo>
                      <a:pt x="2426" y="3675"/>
                      <a:pt x="2428" y="3700"/>
                      <a:pt x="2432" y="3724"/>
                    </a:cubicBezTo>
                    <a:cubicBezTo>
                      <a:pt x="2433" y="3742"/>
                      <a:pt x="2435" y="3759"/>
                      <a:pt x="2438" y="3776"/>
                    </a:cubicBezTo>
                    <a:cubicBezTo>
                      <a:pt x="2440" y="3801"/>
                      <a:pt x="2445" y="3825"/>
                      <a:pt x="2449" y="3851"/>
                    </a:cubicBezTo>
                    <a:cubicBezTo>
                      <a:pt x="2452" y="3868"/>
                      <a:pt x="2455" y="3885"/>
                      <a:pt x="2457" y="3903"/>
                    </a:cubicBezTo>
                    <a:cubicBezTo>
                      <a:pt x="2462" y="3927"/>
                      <a:pt x="2468" y="3952"/>
                      <a:pt x="2473" y="3978"/>
                    </a:cubicBezTo>
                    <a:cubicBezTo>
                      <a:pt x="2473" y="3980"/>
                      <a:pt x="2474" y="3984"/>
                      <a:pt x="2474" y="3986"/>
                    </a:cubicBezTo>
                    <a:cubicBezTo>
                      <a:pt x="916" y="5258"/>
                      <a:pt x="0" y="6336"/>
                      <a:pt x="289" y="6661"/>
                    </a:cubicBezTo>
                    <a:cubicBezTo>
                      <a:pt x="346" y="6725"/>
                      <a:pt x="448" y="6756"/>
                      <a:pt x="588" y="6756"/>
                    </a:cubicBezTo>
                    <a:cubicBezTo>
                      <a:pt x="1126" y="6756"/>
                      <a:pt x="2230" y="6303"/>
                      <a:pt x="3564" y="5551"/>
                    </a:cubicBezTo>
                    <a:cubicBezTo>
                      <a:pt x="3976" y="5817"/>
                      <a:pt x="4449" y="5951"/>
                      <a:pt x="4924" y="5951"/>
                    </a:cubicBezTo>
                    <a:cubicBezTo>
                      <a:pt x="5292" y="5951"/>
                      <a:pt x="5660" y="5871"/>
                      <a:pt x="6003" y="5707"/>
                    </a:cubicBezTo>
                    <a:cubicBezTo>
                      <a:pt x="6060" y="5680"/>
                      <a:pt x="6112" y="5651"/>
                      <a:pt x="6165" y="5621"/>
                    </a:cubicBezTo>
                    <a:lnTo>
                      <a:pt x="6199" y="5602"/>
                    </a:lnTo>
                    <a:cubicBezTo>
                      <a:pt x="6251" y="5572"/>
                      <a:pt x="6300" y="5540"/>
                      <a:pt x="6348" y="5507"/>
                    </a:cubicBezTo>
                    <a:cubicBezTo>
                      <a:pt x="6356" y="5502"/>
                      <a:pt x="6364" y="5496"/>
                      <a:pt x="6371" y="5491"/>
                    </a:cubicBezTo>
                    <a:cubicBezTo>
                      <a:pt x="6415" y="5460"/>
                      <a:pt x="6459" y="5427"/>
                      <a:pt x="6501" y="5394"/>
                    </a:cubicBezTo>
                    <a:cubicBezTo>
                      <a:pt x="6507" y="5388"/>
                      <a:pt x="6514" y="5382"/>
                      <a:pt x="6521" y="5377"/>
                    </a:cubicBezTo>
                    <a:cubicBezTo>
                      <a:pt x="6567" y="5340"/>
                      <a:pt x="6610" y="5300"/>
                      <a:pt x="6652" y="5260"/>
                    </a:cubicBezTo>
                    <a:lnTo>
                      <a:pt x="6676" y="5237"/>
                    </a:lnTo>
                    <a:cubicBezTo>
                      <a:pt x="6760" y="5154"/>
                      <a:pt x="6840" y="5066"/>
                      <a:pt x="6912" y="4971"/>
                    </a:cubicBezTo>
                    <a:lnTo>
                      <a:pt x="6929" y="4949"/>
                    </a:lnTo>
                    <a:cubicBezTo>
                      <a:pt x="6965" y="4902"/>
                      <a:pt x="6998" y="4853"/>
                      <a:pt x="7031" y="4803"/>
                    </a:cubicBezTo>
                    <a:lnTo>
                      <a:pt x="7036" y="4794"/>
                    </a:lnTo>
                    <a:cubicBezTo>
                      <a:pt x="7068" y="4745"/>
                      <a:pt x="7098" y="4693"/>
                      <a:pt x="7126" y="4640"/>
                    </a:cubicBezTo>
                    <a:cubicBezTo>
                      <a:pt x="7128" y="4638"/>
                      <a:pt x="7129" y="4634"/>
                      <a:pt x="7132" y="4632"/>
                    </a:cubicBezTo>
                    <a:cubicBezTo>
                      <a:pt x="7161" y="4578"/>
                      <a:pt x="7187" y="4522"/>
                      <a:pt x="7212" y="4467"/>
                    </a:cubicBezTo>
                    <a:lnTo>
                      <a:pt x="7217" y="4454"/>
                    </a:lnTo>
                    <a:cubicBezTo>
                      <a:pt x="7268" y="4340"/>
                      <a:pt x="7310" y="4223"/>
                      <a:pt x="7342" y="4103"/>
                    </a:cubicBezTo>
                    <a:cubicBezTo>
                      <a:pt x="7342" y="4100"/>
                      <a:pt x="7343" y="4098"/>
                      <a:pt x="7345" y="4095"/>
                    </a:cubicBezTo>
                    <a:cubicBezTo>
                      <a:pt x="7443" y="3730"/>
                      <a:pt x="7459" y="3345"/>
                      <a:pt x="7388" y="2973"/>
                    </a:cubicBezTo>
                    <a:cubicBezTo>
                      <a:pt x="9098" y="1613"/>
                      <a:pt x="10128" y="436"/>
                      <a:pt x="9826" y="96"/>
                    </a:cubicBezTo>
                    <a:cubicBezTo>
                      <a:pt x="9768" y="32"/>
                      <a:pt x="9666" y="1"/>
                      <a:pt x="9525" y="1"/>
                    </a:cubicBezTo>
                    <a:close/>
                  </a:path>
                </a:pathLst>
              </a:custGeom>
              <a:solidFill>
                <a:srgbClr val="FFFFFF"/>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43"/>
              <p:cNvSpPr/>
              <p:nvPr/>
            </p:nvSpPr>
            <p:spPr>
              <a:xfrm>
                <a:off x="1512100" y="2633525"/>
                <a:ext cx="243950" cy="171375"/>
              </a:xfrm>
              <a:custGeom>
                <a:avLst/>
                <a:gdLst/>
                <a:ahLst/>
                <a:cxnLst/>
                <a:rect l="l" t="t" r="r" b="b"/>
                <a:pathLst>
                  <a:path w="9758" h="6855" extrusionOk="0">
                    <a:moveTo>
                      <a:pt x="9345" y="101"/>
                    </a:moveTo>
                    <a:cubicBezTo>
                      <a:pt x="9501" y="101"/>
                      <a:pt x="9573" y="142"/>
                      <a:pt x="9607" y="180"/>
                    </a:cubicBezTo>
                    <a:cubicBezTo>
                      <a:pt x="9638" y="215"/>
                      <a:pt x="9651" y="263"/>
                      <a:pt x="9645" y="325"/>
                    </a:cubicBezTo>
                    <a:cubicBezTo>
                      <a:pt x="9632" y="482"/>
                      <a:pt x="9501" y="791"/>
                      <a:pt x="8953" y="1381"/>
                    </a:cubicBezTo>
                    <a:cubicBezTo>
                      <a:pt x="8519" y="1851"/>
                      <a:pt x="7905" y="2404"/>
                      <a:pt x="7178" y="2982"/>
                    </a:cubicBezTo>
                    <a:cubicBezTo>
                      <a:pt x="7162" y="2994"/>
                      <a:pt x="7155" y="3013"/>
                      <a:pt x="7158" y="3031"/>
                    </a:cubicBezTo>
                    <a:cubicBezTo>
                      <a:pt x="7228" y="3397"/>
                      <a:pt x="7214" y="3773"/>
                      <a:pt x="7116" y="4131"/>
                    </a:cubicBezTo>
                    <a:lnTo>
                      <a:pt x="7114" y="4138"/>
                    </a:lnTo>
                    <a:cubicBezTo>
                      <a:pt x="7083" y="4256"/>
                      <a:pt x="7042" y="4370"/>
                      <a:pt x="6992" y="4482"/>
                    </a:cubicBezTo>
                    <a:lnTo>
                      <a:pt x="6986" y="4494"/>
                    </a:lnTo>
                    <a:cubicBezTo>
                      <a:pt x="6962" y="4551"/>
                      <a:pt x="6936" y="4605"/>
                      <a:pt x="6908" y="4655"/>
                    </a:cubicBezTo>
                    <a:lnTo>
                      <a:pt x="6903" y="4665"/>
                    </a:lnTo>
                    <a:cubicBezTo>
                      <a:pt x="6875" y="4715"/>
                      <a:pt x="6846" y="4766"/>
                      <a:pt x="6815" y="4815"/>
                    </a:cubicBezTo>
                    <a:lnTo>
                      <a:pt x="6809" y="4823"/>
                    </a:lnTo>
                    <a:cubicBezTo>
                      <a:pt x="6778" y="4870"/>
                      <a:pt x="6745" y="4918"/>
                      <a:pt x="6709" y="4966"/>
                    </a:cubicBezTo>
                    <a:cubicBezTo>
                      <a:pt x="6705" y="4971"/>
                      <a:pt x="6702" y="4976"/>
                      <a:pt x="6697" y="4982"/>
                    </a:cubicBezTo>
                    <a:lnTo>
                      <a:pt x="6693" y="4988"/>
                    </a:lnTo>
                    <a:cubicBezTo>
                      <a:pt x="6622" y="5079"/>
                      <a:pt x="6544" y="5167"/>
                      <a:pt x="6461" y="5249"/>
                    </a:cubicBezTo>
                    <a:lnTo>
                      <a:pt x="6455" y="5254"/>
                    </a:lnTo>
                    <a:lnTo>
                      <a:pt x="6438" y="5271"/>
                    </a:lnTo>
                    <a:cubicBezTo>
                      <a:pt x="6395" y="5311"/>
                      <a:pt x="6352" y="5350"/>
                      <a:pt x="6310" y="5385"/>
                    </a:cubicBezTo>
                    <a:lnTo>
                      <a:pt x="6299" y="5393"/>
                    </a:lnTo>
                    <a:lnTo>
                      <a:pt x="6289" y="5402"/>
                    </a:lnTo>
                    <a:cubicBezTo>
                      <a:pt x="6248" y="5434"/>
                      <a:pt x="6206" y="5467"/>
                      <a:pt x="6163" y="5497"/>
                    </a:cubicBezTo>
                    <a:lnTo>
                      <a:pt x="6152" y="5504"/>
                    </a:lnTo>
                    <a:lnTo>
                      <a:pt x="6140" y="5512"/>
                    </a:lnTo>
                    <a:cubicBezTo>
                      <a:pt x="6096" y="5543"/>
                      <a:pt x="6046" y="5576"/>
                      <a:pt x="5995" y="5606"/>
                    </a:cubicBezTo>
                    <a:lnTo>
                      <a:pt x="5969" y="5620"/>
                    </a:lnTo>
                    <a:lnTo>
                      <a:pt x="5961" y="5625"/>
                    </a:lnTo>
                    <a:cubicBezTo>
                      <a:pt x="5902" y="5659"/>
                      <a:pt x="5852" y="5685"/>
                      <a:pt x="5802" y="5709"/>
                    </a:cubicBezTo>
                    <a:cubicBezTo>
                      <a:pt x="5467" y="5869"/>
                      <a:pt x="5105" y="5949"/>
                      <a:pt x="4745" y="5949"/>
                    </a:cubicBezTo>
                    <a:cubicBezTo>
                      <a:pt x="4280" y="5949"/>
                      <a:pt x="3816" y="5817"/>
                      <a:pt x="3413" y="5557"/>
                    </a:cubicBezTo>
                    <a:cubicBezTo>
                      <a:pt x="3405" y="5551"/>
                      <a:pt x="3395" y="5548"/>
                      <a:pt x="3386" y="5548"/>
                    </a:cubicBezTo>
                    <a:cubicBezTo>
                      <a:pt x="3377" y="5548"/>
                      <a:pt x="3368" y="5551"/>
                      <a:pt x="3360" y="5555"/>
                    </a:cubicBezTo>
                    <a:cubicBezTo>
                      <a:pt x="2523" y="6027"/>
                      <a:pt x="1778" y="6380"/>
                      <a:pt x="1203" y="6578"/>
                    </a:cubicBezTo>
                    <a:cubicBezTo>
                      <a:pt x="819" y="6710"/>
                      <a:pt x="571" y="6753"/>
                      <a:pt x="410" y="6753"/>
                    </a:cubicBezTo>
                    <a:cubicBezTo>
                      <a:pt x="254" y="6753"/>
                      <a:pt x="181" y="6712"/>
                      <a:pt x="148" y="6675"/>
                    </a:cubicBezTo>
                    <a:cubicBezTo>
                      <a:pt x="117" y="6640"/>
                      <a:pt x="104" y="6593"/>
                      <a:pt x="108" y="6532"/>
                    </a:cubicBezTo>
                    <a:cubicBezTo>
                      <a:pt x="143" y="6105"/>
                      <a:pt x="993" y="5164"/>
                      <a:pt x="2327" y="4075"/>
                    </a:cubicBezTo>
                    <a:cubicBezTo>
                      <a:pt x="2343" y="4063"/>
                      <a:pt x="2349" y="4042"/>
                      <a:pt x="2345" y="4024"/>
                    </a:cubicBezTo>
                    <a:lnTo>
                      <a:pt x="2343" y="4014"/>
                    </a:lnTo>
                    <a:cubicBezTo>
                      <a:pt x="2337" y="3987"/>
                      <a:pt x="2332" y="3965"/>
                      <a:pt x="2329" y="3942"/>
                    </a:cubicBezTo>
                    <a:cubicBezTo>
                      <a:pt x="2326" y="3929"/>
                      <a:pt x="2324" y="3916"/>
                      <a:pt x="2321" y="3903"/>
                    </a:cubicBezTo>
                    <a:lnTo>
                      <a:pt x="2320" y="3892"/>
                    </a:lnTo>
                    <a:cubicBezTo>
                      <a:pt x="2315" y="3863"/>
                      <a:pt x="2312" y="3841"/>
                      <a:pt x="2308" y="3819"/>
                    </a:cubicBezTo>
                    <a:cubicBezTo>
                      <a:pt x="2307" y="3803"/>
                      <a:pt x="2304" y="3788"/>
                      <a:pt x="2303" y="3773"/>
                    </a:cubicBezTo>
                    <a:lnTo>
                      <a:pt x="2303" y="3768"/>
                    </a:lnTo>
                    <a:cubicBezTo>
                      <a:pt x="2300" y="3739"/>
                      <a:pt x="2297" y="3716"/>
                      <a:pt x="2295" y="3695"/>
                    </a:cubicBezTo>
                    <a:cubicBezTo>
                      <a:pt x="2294" y="3678"/>
                      <a:pt x="2292" y="3662"/>
                      <a:pt x="2292" y="3645"/>
                    </a:cubicBezTo>
                    <a:cubicBezTo>
                      <a:pt x="2290" y="3618"/>
                      <a:pt x="2289" y="3593"/>
                      <a:pt x="2289" y="3570"/>
                    </a:cubicBezTo>
                    <a:cubicBezTo>
                      <a:pt x="2288" y="3554"/>
                      <a:pt x="2288" y="3538"/>
                      <a:pt x="2288" y="3522"/>
                    </a:cubicBezTo>
                    <a:lnTo>
                      <a:pt x="2288" y="3446"/>
                    </a:lnTo>
                    <a:cubicBezTo>
                      <a:pt x="2288" y="3430"/>
                      <a:pt x="2289" y="3415"/>
                      <a:pt x="2289" y="3400"/>
                    </a:cubicBezTo>
                    <a:cubicBezTo>
                      <a:pt x="2290" y="3375"/>
                      <a:pt x="2291" y="3349"/>
                      <a:pt x="2292" y="3322"/>
                    </a:cubicBezTo>
                    <a:cubicBezTo>
                      <a:pt x="2294" y="3306"/>
                      <a:pt x="2295" y="3293"/>
                      <a:pt x="2296" y="3278"/>
                    </a:cubicBezTo>
                    <a:cubicBezTo>
                      <a:pt x="2298" y="3254"/>
                      <a:pt x="2301" y="3228"/>
                      <a:pt x="2304" y="3198"/>
                    </a:cubicBezTo>
                    <a:lnTo>
                      <a:pt x="2306" y="3190"/>
                    </a:lnTo>
                    <a:cubicBezTo>
                      <a:pt x="2307" y="3179"/>
                      <a:pt x="2308" y="3168"/>
                      <a:pt x="2310" y="3156"/>
                    </a:cubicBezTo>
                    <a:cubicBezTo>
                      <a:pt x="2314" y="3132"/>
                      <a:pt x="2318" y="3106"/>
                      <a:pt x="2322" y="3074"/>
                    </a:cubicBezTo>
                    <a:lnTo>
                      <a:pt x="2325" y="3062"/>
                    </a:lnTo>
                    <a:cubicBezTo>
                      <a:pt x="2326" y="3054"/>
                      <a:pt x="2329" y="3046"/>
                      <a:pt x="2330" y="3036"/>
                    </a:cubicBezTo>
                    <a:cubicBezTo>
                      <a:pt x="2335" y="3012"/>
                      <a:pt x="2341" y="2984"/>
                      <a:pt x="2348" y="2951"/>
                    </a:cubicBezTo>
                    <a:lnTo>
                      <a:pt x="2350" y="2939"/>
                    </a:lnTo>
                    <a:cubicBezTo>
                      <a:pt x="2353" y="2931"/>
                      <a:pt x="2354" y="2924"/>
                      <a:pt x="2355" y="2918"/>
                    </a:cubicBezTo>
                    <a:cubicBezTo>
                      <a:pt x="2362" y="2891"/>
                      <a:pt x="2369" y="2862"/>
                      <a:pt x="2379" y="2827"/>
                    </a:cubicBezTo>
                    <a:lnTo>
                      <a:pt x="2383" y="2815"/>
                    </a:lnTo>
                    <a:cubicBezTo>
                      <a:pt x="2384" y="2810"/>
                      <a:pt x="2385" y="2805"/>
                      <a:pt x="2386" y="2800"/>
                    </a:cubicBezTo>
                    <a:cubicBezTo>
                      <a:pt x="2396" y="2769"/>
                      <a:pt x="2405" y="2737"/>
                      <a:pt x="2417" y="2701"/>
                    </a:cubicBezTo>
                    <a:cubicBezTo>
                      <a:pt x="2419" y="2698"/>
                      <a:pt x="2420" y="2695"/>
                      <a:pt x="2421" y="2692"/>
                    </a:cubicBezTo>
                    <a:lnTo>
                      <a:pt x="2423" y="2684"/>
                    </a:lnTo>
                    <a:cubicBezTo>
                      <a:pt x="2767" y="1696"/>
                      <a:pt x="3699" y="1033"/>
                      <a:pt x="4745" y="1033"/>
                    </a:cubicBezTo>
                    <a:cubicBezTo>
                      <a:pt x="4807" y="1033"/>
                      <a:pt x="4870" y="1036"/>
                      <a:pt x="4932" y="1041"/>
                    </a:cubicBezTo>
                    <a:cubicBezTo>
                      <a:pt x="5347" y="1073"/>
                      <a:pt x="5747" y="1210"/>
                      <a:pt x="6096" y="1438"/>
                    </a:cubicBezTo>
                    <a:cubicBezTo>
                      <a:pt x="6104" y="1444"/>
                      <a:pt x="6113" y="1447"/>
                      <a:pt x="6123" y="1447"/>
                    </a:cubicBezTo>
                    <a:cubicBezTo>
                      <a:pt x="6132" y="1447"/>
                      <a:pt x="6142" y="1444"/>
                      <a:pt x="6150" y="1440"/>
                    </a:cubicBezTo>
                    <a:cubicBezTo>
                      <a:pt x="7043" y="922"/>
                      <a:pt x="7845" y="530"/>
                      <a:pt x="8469" y="306"/>
                    </a:cubicBezTo>
                    <a:cubicBezTo>
                      <a:pt x="8901" y="150"/>
                      <a:pt x="9174" y="101"/>
                      <a:pt x="9345" y="101"/>
                    </a:cubicBezTo>
                    <a:close/>
                    <a:moveTo>
                      <a:pt x="9348" y="1"/>
                    </a:moveTo>
                    <a:cubicBezTo>
                      <a:pt x="8688" y="1"/>
                      <a:pt x="7335" y="638"/>
                      <a:pt x="6127" y="1335"/>
                    </a:cubicBezTo>
                    <a:cubicBezTo>
                      <a:pt x="5770" y="1107"/>
                      <a:pt x="5362" y="971"/>
                      <a:pt x="4942" y="938"/>
                    </a:cubicBezTo>
                    <a:cubicBezTo>
                      <a:pt x="4875" y="933"/>
                      <a:pt x="4808" y="931"/>
                      <a:pt x="4742" y="931"/>
                    </a:cubicBezTo>
                    <a:cubicBezTo>
                      <a:pt x="3660" y="931"/>
                      <a:pt x="2686" y="1616"/>
                      <a:pt x="2327" y="2651"/>
                    </a:cubicBezTo>
                    <a:cubicBezTo>
                      <a:pt x="2326" y="2654"/>
                      <a:pt x="2325" y="2657"/>
                      <a:pt x="2324" y="2661"/>
                    </a:cubicBezTo>
                    <a:lnTo>
                      <a:pt x="2321" y="2668"/>
                    </a:lnTo>
                    <a:cubicBezTo>
                      <a:pt x="2308" y="2705"/>
                      <a:pt x="2297" y="2739"/>
                      <a:pt x="2289" y="2772"/>
                    </a:cubicBezTo>
                    <a:cubicBezTo>
                      <a:pt x="2286" y="2776"/>
                      <a:pt x="2285" y="2782"/>
                      <a:pt x="2284" y="2788"/>
                    </a:cubicBezTo>
                    <a:lnTo>
                      <a:pt x="2280" y="2799"/>
                    </a:lnTo>
                    <a:cubicBezTo>
                      <a:pt x="2271" y="2835"/>
                      <a:pt x="2262" y="2865"/>
                      <a:pt x="2255" y="2894"/>
                    </a:cubicBezTo>
                    <a:cubicBezTo>
                      <a:pt x="2254" y="2901"/>
                      <a:pt x="2253" y="2909"/>
                      <a:pt x="2250" y="2916"/>
                    </a:cubicBezTo>
                    <a:lnTo>
                      <a:pt x="2248" y="2928"/>
                    </a:lnTo>
                    <a:cubicBezTo>
                      <a:pt x="2240" y="2964"/>
                      <a:pt x="2234" y="2992"/>
                      <a:pt x="2229" y="3018"/>
                    </a:cubicBezTo>
                    <a:lnTo>
                      <a:pt x="2224" y="3046"/>
                    </a:lnTo>
                    <a:lnTo>
                      <a:pt x="2223" y="3058"/>
                    </a:lnTo>
                    <a:cubicBezTo>
                      <a:pt x="2217" y="3090"/>
                      <a:pt x="2212" y="3118"/>
                      <a:pt x="2208" y="3143"/>
                    </a:cubicBezTo>
                    <a:cubicBezTo>
                      <a:pt x="2207" y="3155"/>
                      <a:pt x="2206" y="3167"/>
                      <a:pt x="2205" y="3179"/>
                    </a:cubicBezTo>
                    <a:lnTo>
                      <a:pt x="2203" y="3186"/>
                    </a:lnTo>
                    <a:cubicBezTo>
                      <a:pt x="2200" y="3216"/>
                      <a:pt x="2196" y="3244"/>
                      <a:pt x="2195" y="3269"/>
                    </a:cubicBezTo>
                    <a:cubicBezTo>
                      <a:pt x="2193" y="3285"/>
                      <a:pt x="2193" y="3299"/>
                      <a:pt x="2191" y="3315"/>
                    </a:cubicBezTo>
                    <a:cubicBezTo>
                      <a:pt x="2189" y="3343"/>
                      <a:pt x="2188" y="3370"/>
                      <a:pt x="2187" y="3395"/>
                    </a:cubicBezTo>
                    <a:cubicBezTo>
                      <a:pt x="2185" y="3412"/>
                      <a:pt x="2185" y="3428"/>
                      <a:pt x="2185" y="3445"/>
                    </a:cubicBezTo>
                    <a:lnTo>
                      <a:pt x="2185" y="3524"/>
                    </a:lnTo>
                    <a:cubicBezTo>
                      <a:pt x="2185" y="3540"/>
                      <a:pt x="2187" y="3556"/>
                      <a:pt x="2187" y="3573"/>
                    </a:cubicBezTo>
                    <a:cubicBezTo>
                      <a:pt x="2187" y="3597"/>
                      <a:pt x="2188" y="3623"/>
                      <a:pt x="2190" y="3651"/>
                    </a:cubicBezTo>
                    <a:cubicBezTo>
                      <a:pt x="2191" y="3669"/>
                      <a:pt x="2193" y="3686"/>
                      <a:pt x="2194" y="3703"/>
                    </a:cubicBezTo>
                    <a:cubicBezTo>
                      <a:pt x="2195" y="3726"/>
                      <a:pt x="2197" y="3750"/>
                      <a:pt x="2201" y="3780"/>
                    </a:cubicBezTo>
                    <a:lnTo>
                      <a:pt x="2201" y="3785"/>
                    </a:lnTo>
                    <a:cubicBezTo>
                      <a:pt x="2203" y="3801"/>
                      <a:pt x="2205" y="3816"/>
                      <a:pt x="2207" y="3833"/>
                    </a:cubicBezTo>
                    <a:cubicBezTo>
                      <a:pt x="2211" y="3857"/>
                      <a:pt x="2214" y="3881"/>
                      <a:pt x="2219" y="3909"/>
                    </a:cubicBezTo>
                    <a:lnTo>
                      <a:pt x="2220" y="3920"/>
                    </a:lnTo>
                    <a:cubicBezTo>
                      <a:pt x="2223" y="3934"/>
                      <a:pt x="2225" y="3947"/>
                      <a:pt x="2228" y="3962"/>
                    </a:cubicBezTo>
                    <a:cubicBezTo>
                      <a:pt x="2231" y="3980"/>
                      <a:pt x="2235" y="3996"/>
                      <a:pt x="2238" y="4016"/>
                    </a:cubicBezTo>
                    <a:cubicBezTo>
                      <a:pt x="878" y="5129"/>
                      <a:pt x="43" y="6066"/>
                      <a:pt x="7" y="6523"/>
                    </a:cubicBezTo>
                    <a:cubicBezTo>
                      <a:pt x="0" y="6613"/>
                      <a:pt x="22" y="6687"/>
                      <a:pt x="71" y="6743"/>
                    </a:cubicBezTo>
                    <a:cubicBezTo>
                      <a:pt x="138" y="6818"/>
                      <a:pt x="251" y="6855"/>
                      <a:pt x="411" y="6855"/>
                    </a:cubicBezTo>
                    <a:cubicBezTo>
                      <a:pt x="614" y="6855"/>
                      <a:pt x="890" y="6795"/>
                      <a:pt x="1238" y="6675"/>
                    </a:cubicBezTo>
                    <a:cubicBezTo>
                      <a:pt x="1813" y="6477"/>
                      <a:pt x="2554" y="6126"/>
                      <a:pt x="3386" y="5659"/>
                    </a:cubicBezTo>
                    <a:cubicBezTo>
                      <a:pt x="3800" y="5919"/>
                      <a:pt x="4272" y="6051"/>
                      <a:pt x="4746" y="6051"/>
                    </a:cubicBezTo>
                    <a:cubicBezTo>
                      <a:pt x="5122" y="6051"/>
                      <a:pt x="5498" y="5968"/>
                      <a:pt x="5848" y="5801"/>
                    </a:cubicBezTo>
                    <a:cubicBezTo>
                      <a:pt x="5899" y="5777"/>
                      <a:pt x="5951" y="5749"/>
                      <a:pt x="6014" y="5714"/>
                    </a:cubicBezTo>
                    <a:lnTo>
                      <a:pt x="6021" y="5709"/>
                    </a:lnTo>
                    <a:cubicBezTo>
                      <a:pt x="6030" y="5705"/>
                      <a:pt x="6039" y="5700"/>
                      <a:pt x="6048" y="5695"/>
                    </a:cubicBezTo>
                    <a:cubicBezTo>
                      <a:pt x="6102" y="5662"/>
                      <a:pt x="6153" y="5630"/>
                      <a:pt x="6200" y="5598"/>
                    </a:cubicBezTo>
                    <a:cubicBezTo>
                      <a:pt x="6205" y="5594"/>
                      <a:pt x="6209" y="5592"/>
                      <a:pt x="6214" y="5588"/>
                    </a:cubicBezTo>
                    <a:lnTo>
                      <a:pt x="6223" y="5581"/>
                    </a:lnTo>
                    <a:cubicBezTo>
                      <a:pt x="6268" y="5549"/>
                      <a:pt x="6312" y="5516"/>
                      <a:pt x="6355" y="5482"/>
                    </a:cubicBezTo>
                    <a:lnTo>
                      <a:pt x="6364" y="5475"/>
                    </a:lnTo>
                    <a:lnTo>
                      <a:pt x="6377" y="5464"/>
                    </a:lnTo>
                    <a:cubicBezTo>
                      <a:pt x="6420" y="5428"/>
                      <a:pt x="6465" y="5388"/>
                      <a:pt x="6509" y="5346"/>
                    </a:cubicBezTo>
                    <a:lnTo>
                      <a:pt x="6528" y="5328"/>
                    </a:lnTo>
                    <a:lnTo>
                      <a:pt x="6534" y="5322"/>
                    </a:lnTo>
                    <a:cubicBezTo>
                      <a:pt x="6621" y="5238"/>
                      <a:pt x="6702" y="5147"/>
                      <a:pt x="6775" y="5051"/>
                    </a:cubicBezTo>
                    <a:lnTo>
                      <a:pt x="6780" y="5045"/>
                    </a:lnTo>
                    <a:lnTo>
                      <a:pt x="6792" y="5029"/>
                    </a:lnTo>
                    <a:cubicBezTo>
                      <a:pt x="6830" y="4979"/>
                      <a:pt x="6865" y="4928"/>
                      <a:pt x="6896" y="4879"/>
                    </a:cubicBezTo>
                    <a:lnTo>
                      <a:pt x="6902" y="4870"/>
                    </a:lnTo>
                    <a:cubicBezTo>
                      <a:pt x="6935" y="4820"/>
                      <a:pt x="6965" y="4767"/>
                      <a:pt x="6995" y="4713"/>
                    </a:cubicBezTo>
                    <a:lnTo>
                      <a:pt x="7000" y="4704"/>
                    </a:lnTo>
                    <a:cubicBezTo>
                      <a:pt x="7028" y="4650"/>
                      <a:pt x="7056" y="4594"/>
                      <a:pt x="7081" y="4536"/>
                    </a:cubicBezTo>
                    <a:lnTo>
                      <a:pt x="7087" y="4523"/>
                    </a:lnTo>
                    <a:cubicBezTo>
                      <a:pt x="7138" y="4408"/>
                      <a:pt x="7181" y="4287"/>
                      <a:pt x="7215" y="4165"/>
                    </a:cubicBezTo>
                    <a:lnTo>
                      <a:pt x="7216" y="4158"/>
                    </a:lnTo>
                    <a:cubicBezTo>
                      <a:pt x="7315" y="3794"/>
                      <a:pt x="7331" y="3413"/>
                      <a:pt x="7266" y="3042"/>
                    </a:cubicBezTo>
                    <a:cubicBezTo>
                      <a:pt x="8779" y="1838"/>
                      <a:pt x="9707" y="827"/>
                      <a:pt x="9749" y="334"/>
                    </a:cubicBezTo>
                    <a:cubicBezTo>
                      <a:pt x="9757" y="244"/>
                      <a:pt x="9735" y="168"/>
                      <a:pt x="9685" y="111"/>
                    </a:cubicBezTo>
                    <a:cubicBezTo>
                      <a:pt x="9617" y="35"/>
                      <a:pt x="9501" y="1"/>
                      <a:pt x="9348" y="1"/>
                    </a:cubicBezTo>
                    <a:close/>
                  </a:path>
                </a:pathLst>
              </a:custGeom>
              <a:solidFill>
                <a:srgbClr val="02020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43"/>
              <p:cNvSpPr/>
              <p:nvPr/>
            </p:nvSpPr>
            <p:spPr>
              <a:xfrm>
                <a:off x="1561850" y="2658075"/>
                <a:ext cx="137725" cy="125475"/>
              </a:xfrm>
              <a:custGeom>
                <a:avLst/>
                <a:gdLst/>
                <a:ahLst/>
                <a:cxnLst/>
                <a:rect l="l" t="t" r="r" b="b"/>
                <a:pathLst>
                  <a:path w="5509" h="5019" extrusionOk="0">
                    <a:moveTo>
                      <a:pt x="2755" y="1"/>
                    </a:moveTo>
                    <a:cubicBezTo>
                      <a:pt x="2112" y="1"/>
                      <a:pt x="1470" y="246"/>
                      <a:pt x="980" y="735"/>
                    </a:cubicBezTo>
                    <a:cubicBezTo>
                      <a:pt x="1" y="1715"/>
                      <a:pt x="1" y="3303"/>
                      <a:pt x="980" y="4283"/>
                    </a:cubicBezTo>
                    <a:cubicBezTo>
                      <a:pt x="1470" y="4773"/>
                      <a:pt x="2112" y="5018"/>
                      <a:pt x="2755" y="5018"/>
                    </a:cubicBezTo>
                    <a:cubicBezTo>
                      <a:pt x="3397" y="5018"/>
                      <a:pt x="4039" y="4773"/>
                      <a:pt x="4529" y="4283"/>
                    </a:cubicBezTo>
                    <a:cubicBezTo>
                      <a:pt x="5508" y="3303"/>
                      <a:pt x="5508" y="1715"/>
                      <a:pt x="4529" y="735"/>
                    </a:cubicBezTo>
                    <a:cubicBezTo>
                      <a:pt x="4039" y="246"/>
                      <a:pt x="3397" y="1"/>
                      <a:pt x="2755" y="1"/>
                    </a:cubicBezTo>
                    <a:close/>
                  </a:path>
                </a:pathLst>
              </a:custGeom>
              <a:solidFill>
                <a:schemeClr val="accent1"/>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43"/>
              <p:cNvSpPr/>
              <p:nvPr/>
            </p:nvSpPr>
            <p:spPr>
              <a:xfrm>
                <a:off x="1565275" y="2697300"/>
                <a:ext cx="130100" cy="86300"/>
              </a:xfrm>
              <a:custGeom>
                <a:avLst/>
                <a:gdLst/>
                <a:ahLst/>
                <a:cxnLst/>
                <a:rect l="l" t="t" r="r" b="b"/>
                <a:pathLst>
                  <a:path w="5204" h="3452" extrusionOk="0">
                    <a:moveTo>
                      <a:pt x="292" y="1"/>
                    </a:moveTo>
                    <a:lnTo>
                      <a:pt x="292" y="1"/>
                    </a:lnTo>
                    <a:cubicBezTo>
                      <a:pt x="1" y="721"/>
                      <a:pt x="58" y="1534"/>
                      <a:pt x="449" y="2205"/>
                    </a:cubicBezTo>
                    <a:cubicBezTo>
                      <a:pt x="840" y="2876"/>
                      <a:pt x="1519" y="3328"/>
                      <a:pt x="2289" y="3430"/>
                    </a:cubicBezTo>
                    <a:cubicBezTo>
                      <a:pt x="2399" y="3444"/>
                      <a:pt x="2508" y="3451"/>
                      <a:pt x="2617" y="3451"/>
                    </a:cubicBezTo>
                    <a:cubicBezTo>
                      <a:pt x="3274" y="3451"/>
                      <a:pt x="3911" y="3194"/>
                      <a:pt x="4385" y="2724"/>
                    </a:cubicBezTo>
                    <a:cubicBezTo>
                      <a:pt x="4935" y="2177"/>
                      <a:pt x="5203" y="1407"/>
                      <a:pt x="5108" y="635"/>
                    </a:cubicBezTo>
                    <a:lnTo>
                      <a:pt x="5108" y="635"/>
                    </a:lnTo>
                    <a:cubicBezTo>
                      <a:pt x="4874" y="1218"/>
                      <a:pt x="4429" y="1691"/>
                      <a:pt x="3862" y="1961"/>
                    </a:cubicBezTo>
                    <a:cubicBezTo>
                      <a:pt x="3520" y="2124"/>
                      <a:pt x="3151" y="2205"/>
                      <a:pt x="2783" y="2205"/>
                    </a:cubicBezTo>
                    <a:cubicBezTo>
                      <a:pt x="2366" y="2205"/>
                      <a:pt x="1950" y="2101"/>
                      <a:pt x="1574" y="1895"/>
                    </a:cubicBezTo>
                    <a:cubicBezTo>
                      <a:pt x="867" y="1507"/>
                      <a:pt x="390" y="801"/>
                      <a:pt x="292" y="1"/>
                    </a:cubicBezTo>
                    <a:close/>
                  </a:path>
                </a:pathLst>
              </a:custGeom>
              <a:solidFill>
                <a:schemeClr val="accent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43"/>
              <p:cNvSpPr/>
              <p:nvPr/>
            </p:nvSpPr>
            <p:spPr>
              <a:xfrm>
                <a:off x="1507650" y="2634775"/>
                <a:ext cx="253200" cy="168875"/>
              </a:xfrm>
              <a:custGeom>
                <a:avLst/>
                <a:gdLst/>
                <a:ahLst/>
                <a:cxnLst/>
                <a:rect l="l" t="t" r="r" b="b"/>
                <a:pathLst>
                  <a:path w="10128" h="6755" extrusionOk="0">
                    <a:moveTo>
                      <a:pt x="9524" y="1"/>
                    </a:moveTo>
                    <a:cubicBezTo>
                      <a:pt x="8952" y="1"/>
                      <a:pt x="7746" y="509"/>
                      <a:pt x="6303" y="1345"/>
                    </a:cubicBezTo>
                    <a:cubicBezTo>
                      <a:pt x="6355" y="1380"/>
                      <a:pt x="6406" y="1417"/>
                      <a:pt x="6456" y="1456"/>
                    </a:cubicBezTo>
                    <a:cubicBezTo>
                      <a:pt x="7397" y="927"/>
                      <a:pt x="8143" y="609"/>
                      <a:pt x="8477" y="609"/>
                    </a:cubicBezTo>
                    <a:cubicBezTo>
                      <a:pt x="8553" y="609"/>
                      <a:pt x="8608" y="626"/>
                      <a:pt x="8638" y="660"/>
                    </a:cubicBezTo>
                    <a:cubicBezTo>
                      <a:pt x="8805" y="849"/>
                      <a:pt x="8213" y="1521"/>
                      <a:pt x="7191" y="2369"/>
                    </a:cubicBezTo>
                    <a:cubicBezTo>
                      <a:pt x="6667" y="2805"/>
                      <a:pt x="6028" y="3285"/>
                      <a:pt x="5323" y="3771"/>
                    </a:cubicBezTo>
                    <a:cubicBezTo>
                      <a:pt x="4525" y="4320"/>
                      <a:pt x="3754" y="4796"/>
                      <a:pt x="3093" y="5158"/>
                    </a:cubicBezTo>
                    <a:cubicBezTo>
                      <a:pt x="2237" y="5626"/>
                      <a:pt x="1566" y="5904"/>
                      <a:pt x="1254" y="5904"/>
                    </a:cubicBezTo>
                    <a:cubicBezTo>
                      <a:pt x="1177" y="5904"/>
                      <a:pt x="1122" y="5887"/>
                      <a:pt x="1092" y="5853"/>
                    </a:cubicBezTo>
                    <a:cubicBezTo>
                      <a:pt x="927" y="5667"/>
                      <a:pt x="1509" y="5002"/>
                      <a:pt x="2520" y="4162"/>
                    </a:cubicBezTo>
                    <a:cubicBezTo>
                      <a:pt x="2502" y="4103"/>
                      <a:pt x="2487" y="4044"/>
                      <a:pt x="2474" y="3985"/>
                    </a:cubicBezTo>
                    <a:cubicBezTo>
                      <a:pt x="916" y="5257"/>
                      <a:pt x="0" y="6335"/>
                      <a:pt x="289" y="6659"/>
                    </a:cubicBezTo>
                    <a:cubicBezTo>
                      <a:pt x="346" y="6724"/>
                      <a:pt x="448" y="6755"/>
                      <a:pt x="588" y="6755"/>
                    </a:cubicBezTo>
                    <a:cubicBezTo>
                      <a:pt x="1126" y="6755"/>
                      <a:pt x="2230" y="6302"/>
                      <a:pt x="3564" y="5550"/>
                    </a:cubicBezTo>
                    <a:cubicBezTo>
                      <a:pt x="4251" y="5163"/>
                      <a:pt x="4998" y="4697"/>
                      <a:pt x="5762" y="4171"/>
                    </a:cubicBezTo>
                    <a:cubicBezTo>
                      <a:pt x="6349" y="3767"/>
                      <a:pt x="6896" y="3362"/>
                      <a:pt x="7388" y="2972"/>
                    </a:cubicBezTo>
                    <a:cubicBezTo>
                      <a:pt x="9097" y="1613"/>
                      <a:pt x="10127" y="436"/>
                      <a:pt x="9825" y="96"/>
                    </a:cubicBezTo>
                    <a:cubicBezTo>
                      <a:pt x="9767" y="32"/>
                      <a:pt x="9665" y="1"/>
                      <a:pt x="9524" y="1"/>
                    </a:cubicBezTo>
                    <a:close/>
                  </a:path>
                </a:pathLst>
              </a:custGeom>
              <a:solidFill>
                <a:srgbClr val="FFFFFF"/>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43"/>
              <p:cNvSpPr/>
              <p:nvPr/>
            </p:nvSpPr>
            <p:spPr>
              <a:xfrm>
                <a:off x="1520500" y="2641500"/>
                <a:ext cx="220900" cy="154425"/>
              </a:xfrm>
              <a:custGeom>
                <a:avLst/>
                <a:gdLst/>
                <a:ahLst/>
                <a:cxnLst/>
                <a:rect l="l" t="t" r="r" b="b"/>
                <a:pathLst>
                  <a:path w="8836" h="6177" extrusionOk="0">
                    <a:moveTo>
                      <a:pt x="8557" y="0"/>
                    </a:moveTo>
                    <a:cubicBezTo>
                      <a:pt x="8056" y="0"/>
                      <a:pt x="6922" y="454"/>
                      <a:pt x="5844" y="1115"/>
                    </a:cubicBezTo>
                    <a:cubicBezTo>
                      <a:pt x="5870" y="1134"/>
                      <a:pt x="5897" y="1153"/>
                      <a:pt x="5923" y="1172"/>
                    </a:cubicBezTo>
                    <a:cubicBezTo>
                      <a:pt x="7097" y="457"/>
                      <a:pt x="8153" y="87"/>
                      <a:pt x="8560" y="87"/>
                    </a:cubicBezTo>
                    <a:cubicBezTo>
                      <a:pt x="8640" y="87"/>
                      <a:pt x="8695" y="101"/>
                      <a:pt x="8720" y="130"/>
                    </a:cubicBezTo>
                    <a:cubicBezTo>
                      <a:pt x="8737" y="152"/>
                      <a:pt x="8744" y="179"/>
                      <a:pt x="8741" y="207"/>
                    </a:cubicBezTo>
                    <a:cubicBezTo>
                      <a:pt x="8719" y="493"/>
                      <a:pt x="8090" y="1175"/>
                      <a:pt x="7060" y="2029"/>
                    </a:cubicBezTo>
                    <a:cubicBezTo>
                      <a:pt x="6961" y="2112"/>
                      <a:pt x="6857" y="2197"/>
                      <a:pt x="6753" y="2281"/>
                    </a:cubicBezTo>
                    <a:cubicBezTo>
                      <a:pt x="6201" y="2723"/>
                      <a:pt x="5572" y="3188"/>
                      <a:pt x="4915" y="3641"/>
                    </a:cubicBezTo>
                    <a:cubicBezTo>
                      <a:pt x="4162" y="4159"/>
                      <a:pt x="3412" y="4633"/>
                      <a:pt x="2720" y="5029"/>
                    </a:cubicBezTo>
                    <a:cubicBezTo>
                      <a:pt x="2596" y="5099"/>
                      <a:pt x="2473" y="5168"/>
                      <a:pt x="2353" y="5234"/>
                    </a:cubicBezTo>
                    <a:cubicBezTo>
                      <a:pt x="1194" y="5869"/>
                      <a:pt x="540" y="6087"/>
                      <a:pt x="257" y="6087"/>
                    </a:cubicBezTo>
                    <a:cubicBezTo>
                      <a:pt x="181" y="6087"/>
                      <a:pt x="131" y="6071"/>
                      <a:pt x="107" y="6043"/>
                    </a:cubicBezTo>
                    <a:cubicBezTo>
                      <a:pt x="96" y="6027"/>
                      <a:pt x="91" y="6008"/>
                      <a:pt x="94" y="5989"/>
                    </a:cubicBezTo>
                    <a:cubicBezTo>
                      <a:pt x="119" y="5670"/>
                      <a:pt x="966" y="4721"/>
                      <a:pt x="1995" y="3858"/>
                    </a:cubicBezTo>
                    <a:cubicBezTo>
                      <a:pt x="1985" y="3825"/>
                      <a:pt x="1977" y="3793"/>
                      <a:pt x="1968" y="3760"/>
                    </a:cubicBezTo>
                    <a:cubicBezTo>
                      <a:pt x="1022" y="4550"/>
                      <a:pt x="33" y="5594"/>
                      <a:pt x="4" y="5982"/>
                    </a:cubicBezTo>
                    <a:cubicBezTo>
                      <a:pt x="1" y="6032"/>
                      <a:pt x="12" y="6073"/>
                      <a:pt x="39" y="6104"/>
                    </a:cubicBezTo>
                    <a:cubicBezTo>
                      <a:pt x="84" y="6155"/>
                      <a:pt x="161" y="6176"/>
                      <a:pt x="260" y="6176"/>
                    </a:cubicBezTo>
                    <a:cubicBezTo>
                      <a:pt x="741" y="6176"/>
                      <a:pt x="1761" y="5662"/>
                      <a:pt x="2398" y="5313"/>
                    </a:cubicBezTo>
                    <a:cubicBezTo>
                      <a:pt x="2526" y="5244"/>
                      <a:pt x="2658" y="5168"/>
                      <a:pt x="2793" y="5091"/>
                    </a:cubicBezTo>
                    <a:cubicBezTo>
                      <a:pt x="3478" y="4698"/>
                      <a:pt x="4221" y="4228"/>
                      <a:pt x="4966" y="3716"/>
                    </a:cubicBezTo>
                    <a:cubicBezTo>
                      <a:pt x="5617" y="3269"/>
                      <a:pt x="6237" y="2808"/>
                      <a:pt x="6785" y="2371"/>
                    </a:cubicBezTo>
                    <a:cubicBezTo>
                      <a:pt x="6899" y="2279"/>
                      <a:pt x="7011" y="2189"/>
                      <a:pt x="7118" y="2100"/>
                    </a:cubicBezTo>
                    <a:cubicBezTo>
                      <a:pt x="8183" y="1217"/>
                      <a:pt x="8807" y="529"/>
                      <a:pt x="8831" y="214"/>
                    </a:cubicBezTo>
                    <a:cubicBezTo>
                      <a:pt x="8836" y="154"/>
                      <a:pt x="8821" y="106"/>
                      <a:pt x="8789" y="69"/>
                    </a:cubicBezTo>
                    <a:cubicBezTo>
                      <a:pt x="8747" y="22"/>
                      <a:pt x="8667" y="0"/>
                      <a:pt x="8557" y="0"/>
                    </a:cubicBezTo>
                    <a:close/>
                  </a:path>
                </a:pathLst>
              </a:custGeom>
              <a:solidFill>
                <a:srgbClr val="1EBDF7"/>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43"/>
              <p:cNvSpPr/>
              <p:nvPr/>
            </p:nvSpPr>
            <p:spPr>
              <a:xfrm>
                <a:off x="1512725" y="2634125"/>
                <a:ext cx="242650" cy="170175"/>
              </a:xfrm>
              <a:custGeom>
                <a:avLst/>
                <a:gdLst/>
                <a:ahLst/>
                <a:cxnLst/>
                <a:rect l="l" t="t" r="r" b="b"/>
                <a:pathLst>
                  <a:path w="9706" h="6807" extrusionOk="0">
                    <a:moveTo>
                      <a:pt x="9314" y="51"/>
                    </a:moveTo>
                    <a:cubicBezTo>
                      <a:pt x="9452" y="51"/>
                      <a:pt x="9549" y="80"/>
                      <a:pt x="9602" y="139"/>
                    </a:cubicBezTo>
                    <a:cubicBezTo>
                      <a:pt x="9638" y="180"/>
                      <a:pt x="9653" y="235"/>
                      <a:pt x="9648" y="304"/>
                    </a:cubicBezTo>
                    <a:cubicBezTo>
                      <a:pt x="9607" y="771"/>
                      <a:pt x="8656" y="1796"/>
                      <a:pt x="7169" y="2978"/>
                    </a:cubicBezTo>
                    <a:cubicBezTo>
                      <a:pt x="6665" y="3379"/>
                      <a:pt x="6119" y="3781"/>
                      <a:pt x="5544" y="4177"/>
                    </a:cubicBezTo>
                    <a:cubicBezTo>
                      <a:pt x="4799" y="4690"/>
                      <a:pt x="4061" y="5153"/>
                      <a:pt x="3349" y="5554"/>
                    </a:cubicBezTo>
                    <a:cubicBezTo>
                      <a:pt x="1986" y="6322"/>
                      <a:pt x="901" y="6756"/>
                      <a:pt x="385" y="6756"/>
                    </a:cubicBezTo>
                    <a:cubicBezTo>
                      <a:pt x="253" y="6756"/>
                      <a:pt x="157" y="6728"/>
                      <a:pt x="104" y="6669"/>
                    </a:cubicBezTo>
                    <a:cubicBezTo>
                      <a:pt x="68" y="6628"/>
                      <a:pt x="53" y="6571"/>
                      <a:pt x="58" y="6500"/>
                    </a:cubicBezTo>
                    <a:cubicBezTo>
                      <a:pt x="94" y="6051"/>
                      <a:pt x="926" y="5111"/>
                      <a:pt x="2231" y="4041"/>
                    </a:cubicBezTo>
                    <a:lnTo>
                      <a:pt x="2231" y="4040"/>
                    </a:lnTo>
                    <a:cubicBezTo>
                      <a:pt x="2242" y="4084"/>
                      <a:pt x="2253" y="4124"/>
                      <a:pt x="2263" y="4161"/>
                    </a:cubicBezTo>
                    <a:cubicBezTo>
                      <a:pt x="1390" y="4890"/>
                      <a:pt x="856" y="5492"/>
                      <a:pt x="836" y="5776"/>
                    </a:cubicBezTo>
                    <a:cubicBezTo>
                      <a:pt x="830" y="5819"/>
                      <a:pt x="842" y="5862"/>
                      <a:pt x="871" y="5896"/>
                    </a:cubicBezTo>
                    <a:cubicBezTo>
                      <a:pt x="906" y="5936"/>
                      <a:pt x="966" y="5956"/>
                      <a:pt x="1053" y="5956"/>
                    </a:cubicBezTo>
                    <a:cubicBezTo>
                      <a:pt x="1171" y="5956"/>
                      <a:pt x="1339" y="5918"/>
                      <a:pt x="1558" y="5840"/>
                    </a:cubicBezTo>
                    <a:cubicBezTo>
                      <a:pt x="1904" y="5718"/>
                      <a:pt x="2370" y="5499"/>
                      <a:pt x="2902" y="5207"/>
                    </a:cubicBezTo>
                    <a:cubicBezTo>
                      <a:pt x="3590" y="4831"/>
                      <a:pt x="4361" y="4351"/>
                      <a:pt x="5134" y="3819"/>
                    </a:cubicBezTo>
                    <a:cubicBezTo>
                      <a:pt x="5817" y="3349"/>
                      <a:pt x="6464" y="2863"/>
                      <a:pt x="7005" y="2415"/>
                    </a:cubicBezTo>
                    <a:cubicBezTo>
                      <a:pt x="7927" y="1649"/>
                      <a:pt x="8468" y="1055"/>
                      <a:pt x="8488" y="785"/>
                    </a:cubicBezTo>
                    <a:cubicBezTo>
                      <a:pt x="8493" y="743"/>
                      <a:pt x="8481" y="702"/>
                      <a:pt x="8454" y="669"/>
                    </a:cubicBezTo>
                    <a:cubicBezTo>
                      <a:pt x="8418" y="628"/>
                      <a:pt x="8354" y="609"/>
                      <a:pt x="8264" y="609"/>
                    </a:cubicBezTo>
                    <a:cubicBezTo>
                      <a:pt x="7922" y="609"/>
                      <a:pt x="7208" y="898"/>
                      <a:pt x="6256" y="1433"/>
                    </a:cubicBezTo>
                    <a:cubicBezTo>
                      <a:pt x="6219" y="1404"/>
                      <a:pt x="6182" y="1378"/>
                      <a:pt x="6148" y="1354"/>
                    </a:cubicBezTo>
                    <a:cubicBezTo>
                      <a:pt x="7023" y="850"/>
                      <a:pt x="7814" y="467"/>
                      <a:pt x="8435" y="249"/>
                    </a:cubicBezTo>
                    <a:cubicBezTo>
                      <a:pt x="8808" y="117"/>
                      <a:pt x="9107" y="51"/>
                      <a:pt x="9314" y="51"/>
                    </a:cubicBezTo>
                    <a:close/>
                    <a:moveTo>
                      <a:pt x="9314" y="0"/>
                    </a:moveTo>
                    <a:cubicBezTo>
                      <a:pt x="9055" y="0"/>
                      <a:pt x="8711" y="98"/>
                      <a:pt x="8418" y="200"/>
                    </a:cubicBezTo>
                    <a:cubicBezTo>
                      <a:pt x="7785" y="424"/>
                      <a:pt x="6978" y="815"/>
                      <a:pt x="6086" y="1330"/>
                    </a:cubicBezTo>
                    <a:cubicBezTo>
                      <a:pt x="6071" y="1340"/>
                      <a:pt x="6069" y="1364"/>
                      <a:pt x="6085" y="1374"/>
                    </a:cubicBezTo>
                    <a:cubicBezTo>
                      <a:pt x="6134" y="1406"/>
                      <a:pt x="6184" y="1442"/>
                      <a:pt x="6238" y="1483"/>
                    </a:cubicBezTo>
                    <a:cubicBezTo>
                      <a:pt x="6242" y="1487"/>
                      <a:pt x="6248" y="1489"/>
                      <a:pt x="6253" y="1489"/>
                    </a:cubicBezTo>
                    <a:cubicBezTo>
                      <a:pt x="6258" y="1489"/>
                      <a:pt x="6262" y="1488"/>
                      <a:pt x="6267" y="1485"/>
                    </a:cubicBezTo>
                    <a:cubicBezTo>
                      <a:pt x="6835" y="1166"/>
                      <a:pt x="7340" y="924"/>
                      <a:pt x="7725" y="786"/>
                    </a:cubicBezTo>
                    <a:cubicBezTo>
                      <a:pt x="7994" y="689"/>
                      <a:pt x="8161" y="659"/>
                      <a:pt x="8265" y="659"/>
                    </a:cubicBezTo>
                    <a:cubicBezTo>
                      <a:pt x="8355" y="659"/>
                      <a:pt x="8396" y="682"/>
                      <a:pt x="8416" y="704"/>
                    </a:cubicBezTo>
                    <a:cubicBezTo>
                      <a:pt x="8434" y="726"/>
                      <a:pt x="8441" y="753"/>
                      <a:pt x="8438" y="781"/>
                    </a:cubicBezTo>
                    <a:cubicBezTo>
                      <a:pt x="8418" y="1033"/>
                      <a:pt x="7870" y="1630"/>
                      <a:pt x="6972" y="2375"/>
                    </a:cubicBezTo>
                    <a:cubicBezTo>
                      <a:pt x="6431" y="2823"/>
                      <a:pt x="5787" y="3308"/>
                      <a:pt x="5105" y="3777"/>
                    </a:cubicBezTo>
                    <a:cubicBezTo>
                      <a:pt x="4334" y="4308"/>
                      <a:pt x="3563" y="4786"/>
                      <a:pt x="2878" y="5161"/>
                    </a:cubicBezTo>
                    <a:cubicBezTo>
                      <a:pt x="1875" y="5711"/>
                      <a:pt x="1304" y="5904"/>
                      <a:pt x="1050" y="5904"/>
                    </a:cubicBezTo>
                    <a:cubicBezTo>
                      <a:pt x="979" y="5904"/>
                      <a:pt x="933" y="5889"/>
                      <a:pt x="909" y="5862"/>
                    </a:cubicBezTo>
                    <a:cubicBezTo>
                      <a:pt x="890" y="5839"/>
                      <a:pt x="881" y="5809"/>
                      <a:pt x="886" y="5780"/>
                    </a:cubicBezTo>
                    <a:cubicBezTo>
                      <a:pt x="907" y="5512"/>
                      <a:pt x="1451" y="4904"/>
                      <a:pt x="2310" y="4190"/>
                    </a:cubicBezTo>
                    <a:cubicBezTo>
                      <a:pt x="2317" y="4184"/>
                      <a:pt x="2320" y="4173"/>
                      <a:pt x="2318" y="4164"/>
                    </a:cubicBezTo>
                    <a:cubicBezTo>
                      <a:pt x="2301" y="4111"/>
                      <a:pt x="2288" y="4054"/>
                      <a:pt x="2272" y="3988"/>
                    </a:cubicBezTo>
                    <a:cubicBezTo>
                      <a:pt x="2269" y="3976"/>
                      <a:pt x="2258" y="3968"/>
                      <a:pt x="2247" y="3968"/>
                    </a:cubicBezTo>
                    <a:cubicBezTo>
                      <a:pt x="2241" y="3968"/>
                      <a:pt x="2236" y="3970"/>
                      <a:pt x="2231" y="3974"/>
                    </a:cubicBezTo>
                    <a:cubicBezTo>
                      <a:pt x="897" y="5063"/>
                      <a:pt x="45" y="6030"/>
                      <a:pt x="8" y="6496"/>
                    </a:cubicBezTo>
                    <a:cubicBezTo>
                      <a:pt x="0" y="6582"/>
                      <a:pt x="21" y="6651"/>
                      <a:pt x="67" y="6702"/>
                    </a:cubicBezTo>
                    <a:cubicBezTo>
                      <a:pt x="128" y="6772"/>
                      <a:pt x="235" y="6807"/>
                      <a:pt x="386" y="6807"/>
                    </a:cubicBezTo>
                    <a:cubicBezTo>
                      <a:pt x="583" y="6807"/>
                      <a:pt x="857" y="6747"/>
                      <a:pt x="1205" y="6627"/>
                    </a:cubicBezTo>
                    <a:cubicBezTo>
                      <a:pt x="1783" y="6428"/>
                      <a:pt x="2532" y="6072"/>
                      <a:pt x="3373" y="5598"/>
                    </a:cubicBezTo>
                    <a:cubicBezTo>
                      <a:pt x="4086" y="5196"/>
                      <a:pt x="4827" y="4732"/>
                      <a:pt x="5574" y="4218"/>
                    </a:cubicBezTo>
                    <a:cubicBezTo>
                      <a:pt x="6149" y="3822"/>
                      <a:pt x="6696" y="3418"/>
                      <a:pt x="7201" y="3017"/>
                    </a:cubicBezTo>
                    <a:cubicBezTo>
                      <a:pt x="7931" y="2437"/>
                      <a:pt x="8548" y="1882"/>
                      <a:pt x="8986" y="1410"/>
                    </a:cubicBezTo>
                    <a:cubicBezTo>
                      <a:pt x="9297" y="1074"/>
                      <a:pt x="9672" y="612"/>
                      <a:pt x="9698" y="309"/>
                    </a:cubicBezTo>
                    <a:cubicBezTo>
                      <a:pt x="9706" y="224"/>
                      <a:pt x="9685" y="156"/>
                      <a:pt x="9641" y="105"/>
                    </a:cubicBezTo>
                    <a:cubicBezTo>
                      <a:pt x="9574" y="30"/>
                      <a:pt x="9457" y="0"/>
                      <a:pt x="9314" y="0"/>
                    </a:cubicBezTo>
                    <a:close/>
                  </a:path>
                </a:pathLst>
              </a:custGeom>
              <a:solidFill>
                <a:srgbClr val="000000"/>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4" name="Google Shape;2474;p43"/>
            <p:cNvGrpSpPr/>
            <p:nvPr/>
          </p:nvGrpSpPr>
          <p:grpSpPr>
            <a:xfrm>
              <a:off x="5079327" y="3765608"/>
              <a:ext cx="868486" cy="587731"/>
              <a:chOff x="1507625" y="2633525"/>
              <a:chExt cx="253225" cy="171375"/>
            </a:xfrm>
          </p:grpSpPr>
          <p:sp>
            <p:nvSpPr>
              <p:cNvPr id="2475" name="Google Shape;2475;p43"/>
              <p:cNvSpPr/>
              <p:nvPr/>
            </p:nvSpPr>
            <p:spPr>
              <a:xfrm>
                <a:off x="1507625" y="2634775"/>
                <a:ext cx="253225" cy="168900"/>
              </a:xfrm>
              <a:custGeom>
                <a:avLst/>
                <a:gdLst/>
                <a:ahLst/>
                <a:cxnLst/>
                <a:rect l="l" t="t" r="r" b="b"/>
                <a:pathLst>
                  <a:path w="10129" h="6756" extrusionOk="0">
                    <a:moveTo>
                      <a:pt x="9525" y="1"/>
                    </a:moveTo>
                    <a:cubicBezTo>
                      <a:pt x="8953" y="1"/>
                      <a:pt x="7747" y="509"/>
                      <a:pt x="6304" y="1345"/>
                    </a:cubicBezTo>
                    <a:cubicBezTo>
                      <a:pt x="5889" y="1072"/>
                      <a:pt x="5408" y="932"/>
                      <a:pt x="4924" y="932"/>
                    </a:cubicBezTo>
                    <a:cubicBezTo>
                      <a:pt x="4653" y="932"/>
                      <a:pt x="4381" y="976"/>
                      <a:pt x="4118" y="1065"/>
                    </a:cubicBezTo>
                    <a:cubicBezTo>
                      <a:pt x="3385" y="1314"/>
                      <a:pt x="2808" y="1887"/>
                      <a:pt x="2554" y="2618"/>
                    </a:cubicBezTo>
                    <a:cubicBezTo>
                      <a:pt x="2552" y="2623"/>
                      <a:pt x="2551" y="2629"/>
                      <a:pt x="2548" y="2635"/>
                    </a:cubicBezTo>
                    <a:cubicBezTo>
                      <a:pt x="2536" y="2669"/>
                      <a:pt x="2526" y="2702"/>
                      <a:pt x="2516" y="2736"/>
                    </a:cubicBezTo>
                    <a:cubicBezTo>
                      <a:pt x="2514" y="2744"/>
                      <a:pt x="2511" y="2754"/>
                      <a:pt x="2509" y="2762"/>
                    </a:cubicBezTo>
                    <a:cubicBezTo>
                      <a:pt x="2500" y="2794"/>
                      <a:pt x="2492" y="2825"/>
                      <a:pt x="2485" y="2856"/>
                    </a:cubicBezTo>
                    <a:cubicBezTo>
                      <a:pt x="2482" y="2867"/>
                      <a:pt x="2479" y="2878"/>
                      <a:pt x="2477" y="2890"/>
                    </a:cubicBezTo>
                    <a:cubicBezTo>
                      <a:pt x="2470" y="2919"/>
                      <a:pt x="2464" y="2948"/>
                      <a:pt x="2458" y="2978"/>
                    </a:cubicBezTo>
                    <a:cubicBezTo>
                      <a:pt x="2456" y="2990"/>
                      <a:pt x="2453" y="3003"/>
                      <a:pt x="2452" y="3016"/>
                    </a:cubicBezTo>
                    <a:cubicBezTo>
                      <a:pt x="2447" y="3044"/>
                      <a:pt x="2443" y="3071"/>
                      <a:pt x="2439" y="3100"/>
                    </a:cubicBezTo>
                    <a:cubicBezTo>
                      <a:pt x="2437" y="3113"/>
                      <a:pt x="2435" y="3128"/>
                      <a:pt x="2433" y="3142"/>
                    </a:cubicBezTo>
                    <a:cubicBezTo>
                      <a:pt x="2429" y="3169"/>
                      <a:pt x="2427" y="3196"/>
                      <a:pt x="2425" y="3224"/>
                    </a:cubicBezTo>
                    <a:cubicBezTo>
                      <a:pt x="2423" y="3238"/>
                      <a:pt x="2422" y="3254"/>
                      <a:pt x="2421" y="3268"/>
                    </a:cubicBezTo>
                    <a:cubicBezTo>
                      <a:pt x="2419" y="3295"/>
                      <a:pt x="2417" y="3321"/>
                      <a:pt x="2416" y="3348"/>
                    </a:cubicBezTo>
                    <a:cubicBezTo>
                      <a:pt x="2416" y="3365"/>
                      <a:pt x="2416" y="3380"/>
                      <a:pt x="2415" y="3396"/>
                    </a:cubicBezTo>
                    <a:lnTo>
                      <a:pt x="2415" y="3473"/>
                    </a:lnTo>
                    <a:cubicBezTo>
                      <a:pt x="2415" y="3490"/>
                      <a:pt x="2415" y="3506"/>
                      <a:pt x="2416" y="3522"/>
                    </a:cubicBezTo>
                    <a:cubicBezTo>
                      <a:pt x="2417" y="3549"/>
                      <a:pt x="2419" y="3574"/>
                      <a:pt x="2420" y="3599"/>
                    </a:cubicBezTo>
                    <a:cubicBezTo>
                      <a:pt x="2421" y="3616"/>
                      <a:pt x="2422" y="3633"/>
                      <a:pt x="2423" y="3650"/>
                    </a:cubicBezTo>
                    <a:cubicBezTo>
                      <a:pt x="2426" y="3675"/>
                      <a:pt x="2428" y="3700"/>
                      <a:pt x="2432" y="3724"/>
                    </a:cubicBezTo>
                    <a:cubicBezTo>
                      <a:pt x="2433" y="3742"/>
                      <a:pt x="2435" y="3759"/>
                      <a:pt x="2438" y="3776"/>
                    </a:cubicBezTo>
                    <a:cubicBezTo>
                      <a:pt x="2440" y="3801"/>
                      <a:pt x="2445" y="3825"/>
                      <a:pt x="2449" y="3851"/>
                    </a:cubicBezTo>
                    <a:cubicBezTo>
                      <a:pt x="2452" y="3868"/>
                      <a:pt x="2455" y="3885"/>
                      <a:pt x="2457" y="3903"/>
                    </a:cubicBezTo>
                    <a:cubicBezTo>
                      <a:pt x="2462" y="3927"/>
                      <a:pt x="2468" y="3952"/>
                      <a:pt x="2473" y="3978"/>
                    </a:cubicBezTo>
                    <a:cubicBezTo>
                      <a:pt x="2473" y="3980"/>
                      <a:pt x="2474" y="3984"/>
                      <a:pt x="2474" y="3986"/>
                    </a:cubicBezTo>
                    <a:cubicBezTo>
                      <a:pt x="916" y="5258"/>
                      <a:pt x="0" y="6336"/>
                      <a:pt x="289" y="6661"/>
                    </a:cubicBezTo>
                    <a:cubicBezTo>
                      <a:pt x="346" y="6725"/>
                      <a:pt x="448" y="6756"/>
                      <a:pt x="588" y="6756"/>
                    </a:cubicBezTo>
                    <a:cubicBezTo>
                      <a:pt x="1126" y="6756"/>
                      <a:pt x="2230" y="6303"/>
                      <a:pt x="3564" y="5551"/>
                    </a:cubicBezTo>
                    <a:cubicBezTo>
                      <a:pt x="3976" y="5817"/>
                      <a:pt x="4449" y="5951"/>
                      <a:pt x="4924" y="5951"/>
                    </a:cubicBezTo>
                    <a:cubicBezTo>
                      <a:pt x="5292" y="5951"/>
                      <a:pt x="5660" y="5871"/>
                      <a:pt x="6003" y="5707"/>
                    </a:cubicBezTo>
                    <a:cubicBezTo>
                      <a:pt x="6060" y="5680"/>
                      <a:pt x="6112" y="5651"/>
                      <a:pt x="6165" y="5621"/>
                    </a:cubicBezTo>
                    <a:lnTo>
                      <a:pt x="6199" y="5602"/>
                    </a:lnTo>
                    <a:cubicBezTo>
                      <a:pt x="6251" y="5572"/>
                      <a:pt x="6300" y="5540"/>
                      <a:pt x="6348" y="5507"/>
                    </a:cubicBezTo>
                    <a:cubicBezTo>
                      <a:pt x="6356" y="5502"/>
                      <a:pt x="6364" y="5496"/>
                      <a:pt x="6371" y="5491"/>
                    </a:cubicBezTo>
                    <a:cubicBezTo>
                      <a:pt x="6415" y="5460"/>
                      <a:pt x="6459" y="5427"/>
                      <a:pt x="6501" y="5394"/>
                    </a:cubicBezTo>
                    <a:cubicBezTo>
                      <a:pt x="6507" y="5388"/>
                      <a:pt x="6514" y="5382"/>
                      <a:pt x="6521" y="5377"/>
                    </a:cubicBezTo>
                    <a:cubicBezTo>
                      <a:pt x="6567" y="5340"/>
                      <a:pt x="6610" y="5300"/>
                      <a:pt x="6652" y="5260"/>
                    </a:cubicBezTo>
                    <a:lnTo>
                      <a:pt x="6676" y="5237"/>
                    </a:lnTo>
                    <a:cubicBezTo>
                      <a:pt x="6760" y="5154"/>
                      <a:pt x="6840" y="5066"/>
                      <a:pt x="6912" y="4971"/>
                    </a:cubicBezTo>
                    <a:lnTo>
                      <a:pt x="6929" y="4949"/>
                    </a:lnTo>
                    <a:cubicBezTo>
                      <a:pt x="6965" y="4902"/>
                      <a:pt x="6998" y="4853"/>
                      <a:pt x="7031" y="4803"/>
                    </a:cubicBezTo>
                    <a:lnTo>
                      <a:pt x="7036" y="4794"/>
                    </a:lnTo>
                    <a:cubicBezTo>
                      <a:pt x="7068" y="4745"/>
                      <a:pt x="7098" y="4693"/>
                      <a:pt x="7126" y="4640"/>
                    </a:cubicBezTo>
                    <a:cubicBezTo>
                      <a:pt x="7128" y="4638"/>
                      <a:pt x="7129" y="4634"/>
                      <a:pt x="7132" y="4632"/>
                    </a:cubicBezTo>
                    <a:cubicBezTo>
                      <a:pt x="7161" y="4578"/>
                      <a:pt x="7187" y="4522"/>
                      <a:pt x="7212" y="4467"/>
                    </a:cubicBezTo>
                    <a:lnTo>
                      <a:pt x="7217" y="4454"/>
                    </a:lnTo>
                    <a:cubicBezTo>
                      <a:pt x="7268" y="4340"/>
                      <a:pt x="7310" y="4223"/>
                      <a:pt x="7342" y="4103"/>
                    </a:cubicBezTo>
                    <a:cubicBezTo>
                      <a:pt x="7342" y="4100"/>
                      <a:pt x="7343" y="4098"/>
                      <a:pt x="7345" y="4095"/>
                    </a:cubicBezTo>
                    <a:cubicBezTo>
                      <a:pt x="7443" y="3730"/>
                      <a:pt x="7459" y="3345"/>
                      <a:pt x="7388" y="2973"/>
                    </a:cubicBezTo>
                    <a:cubicBezTo>
                      <a:pt x="9098" y="1613"/>
                      <a:pt x="10128" y="436"/>
                      <a:pt x="9826" y="96"/>
                    </a:cubicBezTo>
                    <a:cubicBezTo>
                      <a:pt x="9768" y="32"/>
                      <a:pt x="9666" y="1"/>
                      <a:pt x="95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43"/>
              <p:cNvSpPr/>
              <p:nvPr/>
            </p:nvSpPr>
            <p:spPr>
              <a:xfrm>
                <a:off x="1512100" y="2633525"/>
                <a:ext cx="243950" cy="171375"/>
              </a:xfrm>
              <a:custGeom>
                <a:avLst/>
                <a:gdLst/>
                <a:ahLst/>
                <a:cxnLst/>
                <a:rect l="l" t="t" r="r" b="b"/>
                <a:pathLst>
                  <a:path w="9758" h="6855" extrusionOk="0">
                    <a:moveTo>
                      <a:pt x="9345" y="101"/>
                    </a:moveTo>
                    <a:cubicBezTo>
                      <a:pt x="9501" y="101"/>
                      <a:pt x="9573" y="142"/>
                      <a:pt x="9607" y="180"/>
                    </a:cubicBezTo>
                    <a:cubicBezTo>
                      <a:pt x="9638" y="215"/>
                      <a:pt x="9651" y="263"/>
                      <a:pt x="9645" y="325"/>
                    </a:cubicBezTo>
                    <a:cubicBezTo>
                      <a:pt x="9632" y="482"/>
                      <a:pt x="9501" y="791"/>
                      <a:pt x="8953" y="1381"/>
                    </a:cubicBezTo>
                    <a:cubicBezTo>
                      <a:pt x="8519" y="1851"/>
                      <a:pt x="7905" y="2404"/>
                      <a:pt x="7178" y="2982"/>
                    </a:cubicBezTo>
                    <a:cubicBezTo>
                      <a:pt x="7162" y="2994"/>
                      <a:pt x="7155" y="3013"/>
                      <a:pt x="7158" y="3031"/>
                    </a:cubicBezTo>
                    <a:cubicBezTo>
                      <a:pt x="7228" y="3397"/>
                      <a:pt x="7214" y="3773"/>
                      <a:pt x="7116" y="4131"/>
                    </a:cubicBezTo>
                    <a:lnTo>
                      <a:pt x="7114" y="4138"/>
                    </a:lnTo>
                    <a:cubicBezTo>
                      <a:pt x="7083" y="4256"/>
                      <a:pt x="7042" y="4370"/>
                      <a:pt x="6992" y="4482"/>
                    </a:cubicBezTo>
                    <a:lnTo>
                      <a:pt x="6986" y="4494"/>
                    </a:lnTo>
                    <a:cubicBezTo>
                      <a:pt x="6962" y="4551"/>
                      <a:pt x="6936" y="4605"/>
                      <a:pt x="6908" y="4655"/>
                    </a:cubicBezTo>
                    <a:lnTo>
                      <a:pt x="6903" y="4665"/>
                    </a:lnTo>
                    <a:cubicBezTo>
                      <a:pt x="6875" y="4715"/>
                      <a:pt x="6846" y="4766"/>
                      <a:pt x="6815" y="4815"/>
                    </a:cubicBezTo>
                    <a:lnTo>
                      <a:pt x="6809" y="4823"/>
                    </a:lnTo>
                    <a:cubicBezTo>
                      <a:pt x="6778" y="4870"/>
                      <a:pt x="6745" y="4918"/>
                      <a:pt x="6709" y="4966"/>
                    </a:cubicBezTo>
                    <a:cubicBezTo>
                      <a:pt x="6705" y="4971"/>
                      <a:pt x="6702" y="4976"/>
                      <a:pt x="6697" y="4982"/>
                    </a:cubicBezTo>
                    <a:lnTo>
                      <a:pt x="6693" y="4988"/>
                    </a:lnTo>
                    <a:cubicBezTo>
                      <a:pt x="6622" y="5079"/>
                      <a:pt x="6544" y="5167"/>
                      <a:pt x="6461" y="5249"/>
                    </a:cubicBezTo>
                    <a:lnTo>
                      <a:pt x="6455" y="5254"/>
                    </a:lnTo>
                    <a:lnTo>
                      <a:pt x="6438" y="5271"/>
                    </a:lnTo>
                    <a:cubicBezTo>
                      <a:pt x="6395" y="5311"/>
                      <a:pt x="6352" y="5350"/>
                      <a:pt x="6310" y="5385"/>
                    </a:cubicBezTo>
                    <a:lnTo>
                      <a:pt x="6299" y="5393"/>
                    </a:lnTo>
                    <a:lnTo>
                      <a:pt x="6289" y="5402"/>
                    </a:lnTo>
                    <a:cubicBezTo>
                      <a:pt x="6248" y="5434"/>
                      <a:pt x="6206" y="5467"/>
                      <a:pt x="6163" y="5497"/>
                    </a:cubicBezTo>
                    <a:lnTo>
                      <a:pt x="6152" y="5504"/>
                    </a:lnTo>
                    <a:lnTo>
                      <a:pt x="6140" y="5512"/>
                    </a:lnTo>
                    <a:cubicBezTo>
                      <a:pt x="6096" y="5543"/>
                      <a:pt x="6046" y="5576"/>
                      <a:pt x="5995" y="5606"/>
                    </a:cubicBezTo>
                    <a:lnTo>
                      <a:pt x="5969" y="5620"/>
                    </a:lnTo>
                    <a:lnTo>
                      <a:pt x="5961" y="5625"/>
                    </a:lnTo>
                    <a:cubicBezTo>
                      <a:pt x="5902" y="5659"/>
                      <a:pt x="5852" y="5685"/>
                      <a:pt x="5802" y="5709"/>
                    </a:cubicBezTo>
                    <a:cubicBezTo>
                      <a:pt x="5467" y="5869"/>
                      <a:pt x="5105" y="5949"/>
                      <a:pt x="4745" y="5949"/>
                    </a:cubicBezTo>
                    <a:cubicBezTo>
                      <a:pt x="4280" y="5949"/>
                      <a:pt x="3816" y="5817"/>
                      <a:pt x="3413" y="5557"/>
                    </a:cubicBezTo>
                    <a:cubicBezTo>
                      <a:pt x="3405" y="5551"/>
                      <a:pt x="3395" y="5548"/>
                      <a:pt x="3386" y="5548"/>
                    </a:cubicBezTo>
                    <a:cubicBezTo>
                      <a:pt x="3377" y="5548"/>
                      <a:pt x="3368" y="5551"/>
                      <a:pt x="3360" y="5555"/>
                    </a:cubicBezTo>
                    <a:cubicBezTo>
                      <a:pt x="2523" y="6027"/>
                      <a:pt x="1778" y="6380"/>
                      <a:pt x="1203" y="6578"/>
                    </a:cubicBezTo>
                    <a:cubicBezTo>
                      <a:pt x="819" y="6710"/>
                      <a:pt x="571" y="6753"/>
                      <a:pt x="410" y="6753"/>
                    </a:cubicBezTo>
                    <a:cubicBezTo>
                      <a:pt x="254" y="6753"/>
                      <a:pt x="181" y="6712"/>
                      <a:pt x="148" y="6675"/>
                    </a:cubicBezTo>
                    <a:cubicBezTo>
                      <a:pt x="117" y="6640"/>
                      <a:pt x="104" y="6593"/>
                      <a:pt x="108" y="6532"/>
                    </a:cubicBezTo>
                    <a:cubicBezTo>
                      <a:pt x="143" y="6105"/>
                      <a:pt x="993" y="5164"/>
                      <a:pt x="2327" y="4075"/>
                    </a:cubicBezTo>
                    <a:cubicBezTo>
                      <a:pt x="2343" y="4063"/>
                      <a:pt x="2349" y="4042"/>
                      <a:pt x="2345" y="4024"/>
                    </a:cubicBezTo>
                    <a:lnTo>
                      <a:pt x="2343" y="4014"/>
                    </a:lnTo>
                    <a:cubicBezTo>
                      <a:pt x="2337" y="3987"/>
                      <a:pt x="2332" y="3965"/>
                      <a:pt x="2329" y="3942"/>
                    </a:cubicBezTo>
                    <a:cubicBezTo>
                      <a:pt x="2326" y="3929"/>
                      <a:pt x="2324" y="3916"/>
                      <a:pt x="2321" y="3903"/>
                    </a:cubicBezTo>
                    <a:lnTo>
                      <a:pt x="2320" y="3892"/>
                    </a:lnTo>
                    <a:cubicBezTo>
                      <a:pt x="2315" y="3863"/>
                      <a:pt x="2312" y="3841"/>
                      <a:pt x="2308" y="3819"/>
                    </a:cubicBezTo>
                    <a:cubicBezTo>
                      <a:pt x="2307" y="3803"/>
                      <a:pt x="2304" y="3788"/>
                      <a:pt x="2303" y="3773"/>
                    </a:cubicBezTo>
                    <a:lnTo>
                      <a:pt x="2303" y="3768"/>
                    </a:lnTo>
                    <a:cubicBezTo>
                      <a:pt x="2300" y="3739"/>
                      <a:pt x="2297" y="3716"/>
                      <a:pt x="2295" y="3695"/>
                    </a:cubicBezTo>
                    <a:cubicBezTo>
                      <a:pt x="2294" y="3678"/>
                      <a:pt x="2292" y="3662"/>
                      <a:pt x="2292" y="3645"/>
                    </a:cubicBezTo>
                    <a:cubicBezTo>
                      <a:pt x="2290" y="3618"/>
                      <a:pt x="2289" y="3593"/>
                      <a:pt x="2289" y="3570"/>
                    </a:cubicBezTo>
                    <a:cubicBezTo>
                      <a:pt x="2288" y="3554"/>
                      <a:pt x="2288" y="3538"/>
                      <a:pt x="2288" y="3522"/>
                    </a:cubicBezTo>
                    <a:lnTo>
                      <a:pt x="2288" y="3446"/>
                    </a:lnTo>
                    <a:cubicBezTo>
                      <a:pt x="2288" y="3430"/>
                      <a:pt x="2289" y="3415"/>
                      <a:pt x="2289" y="3400"/>
                    </a:cubicBezTo>
                    <a:cubicBezTo>
                      <a:pt x="2290" y="3375"/>
                      <a:pt x="2291" y="3349"/>
                      <a:pt x="2292" y="3322"/>
                    </a:cubicBezTo>
                    <a:cubicBezTo>
                      <a:pt x="2294" y="3306"/>
                      <a:pt x="2295" y="3293"/>
                      <a:pt x="2296" y="3278"/>
                    </a:cubicBezTo>
                    <a:cubicBezTo>
                      <a:pt x="2298" y="3254"/>
                      <a:pt x="2301" y="3228"/>
                      <a:pt x="2304" y="3198"/>
                    </a:cubicBezTo>
                    <a:lnTo>
                      <a:pt x="2306" y="3190"/>
                    </a:lnTo>
                    <a:cubicBezTo>
                      <a:pt x="2307" y="3179"/>
                      <a:pt x="2308" y="3168"/>
                      <a:pt x="2310" y="3156"/>
                    </a:cubicBezTo>
                    <a:cubicBezTo>
                      <a:pt x="2314" y="3132"/>
                      <a:pt x="2318" y="3106"/>
                      <a:pt x="2322" y="3074"/>
                    </a:cubicBezTo>
                    <a:lnTo>
                      <a:pt x="2325" y="3062"/>
                    </a:lnTo>
                    <a:cubicBezTo>
                      <a:pt x="2326" y="3054"/>
                      <a:pt x="2329" y="3046"/>
                      <a:pt x="2330" y="3036"/>
                    </a:cubicBezTo>
                    <a:cubicBezTo>
                      <a:pt x="2335" y="3012"/>
                      <a:pt x="2341" y="2984"/>
                      <a:pt x="2348" y="2951"/>
                    </a:cubicBezTo>
                    <a:lnTo>
                      <a:pt x="2350" y="2939"/>
                    </a:lnTo>
                    <a:cubicBezTo>
                      <a:pt x="2353" y="2931"/>
                      <a:pt x="2354" y="2924"/>
                      <a:pt x="2355" y="2918"/>
                    </a:cubicBezTo>
                    <a:cubicBezTo>
                      <a:pt x="2362" y="2891"/>
                      <a:pt x="2369" y="2862"/>
                      <a:pt x="2379" y="2827"/>
                    </a:cubicBezTo>
                    <a:lnTo>
                      <a:pt x="2383" y="2815"/>
                    </a:lnTo>
                    <a:cubicBezTo>
                      <a:pt x="2384" y="2810"/>
                      <a:pt x="2385" y="2805"/>
                      <a:pt x="2386" y="2800"/>
                    </a:cubicBezTo>
                    <a:cubicBezTo>
                      <a:pt x="2396" y="2769"/>
                      <a:pt x="2405" y="2737"/>
                      <a:pt x="2417" y="2701"/>
                    </a:cubicBezTo>
                    <a:cubicBezTo>
                      <a:pt x="2419" y="2698"/>
                      <a:pt x="2420" y="2695"/>
                      <a:pt x="2421" y="2692"/>
                    </a:cubicBezTo>
                    <a:lnTo>
                      <a:pt x="2423" y="2684"/>
                    </a:lnTo>
                    <a:cubicBezTo>
                      <a:pt x="2767" y="1696"/>
                      <a:pt x="3699" y="1033"/>
                      <a:pt x="4745" y="1033"/>
                    </a:cubicBezTo>
                    <a:cubicBezTo>
                      <a:pt x="4807" y="1033"/>
                      <a:pt x="4870" y="1036"/>
                      <a:pt x="4932" y="1041"/>
                    </a:cubicBezTo>
                    <a:cubicBezTo>
                      <a:pt x="5347" y="1073"/>
                      <a:pt x="5747" y="1210"/>
                      <a:pt x="6096" y="1438"/>
                    </a:cubicBezTo>
                    <a:cubicBezTo>
                      <a:pt x="6104" y="1444"/>
                      <a:pt x="6113" y="1447"/>
                      <a:pt x="6123" y="1447"/>
                    </a:cubicBezTo>
                    <a:cubicBezTo>
                      <a:pt x="6132" y="1447"/>
                      <a:pt x="6142" y="1444"/>
                      <a:pt x="6150" y="1440"/>
                    </a:cubicBezTo>
                    <a:cubicBezTo>
                      <a:pt x="7043" y="922"/>
                      <a:pt x="7845" y="530"/>
                      <a:pt x="8469" y="306"/>
                    </a:cubicBezTo>
                    <a:cubicBezTo>
                      <a:pt x="8901" y="150"/>
                      <a:pt x="9174" y="101"/>
                      <a:pt x="9345" y="101"/>
                    </a:cubicBezTo>
                    <a:close/>
                    <a:moveTo>
                      <a:pt x="9348" y="1"/>
                    </a:moveTo>
                    <a:cubicBezTo>
                      <a:pt x="8688" y="1"/>
                      <a:pt x="7335" y="638"/>
                      <a:pt x="6127" y="1335"/>
                    </a:cubicBezTo>
                    <a:cubicBezTo>
                      <a:pt x="5770" y="1107"/>
                      <a:pt x="5362" y="971"/>
                      <a:pt x="4942" y="938"/>
                    </a:cubicBezTo>
                    <a:cubicBezTo>
                      <a:pt x="4875" y="933"/>
                      <a:pt x="4808" y="931"/>
                      <a:pt x="4742" y="931"/>
                    </a:cubicBezTo>
                    <a:cubicBezTo>
                      <a:pt x="3660" y="931"/>
                      <a:pt x="2686" y="1616"/>
                      <a:pt x="2327" y="2651"/>
                    </a:cubicBezTo>
                    <a:cubicBezTo>
                      <a:pt x="2326" y="2654"/>
                      <a:pt x="2325" y="2657"/>
                      <a:pt x="2324" y="2661"/>
                    </a:cubicBezTo>
                    <a:lnTo>
                      <a:pt x="2321" y="2668"/>
                    </a:lnTo>
                    <a:cubicBezTo>
                      <a:pt x="2308" y="2705"/>
                      <a:pt x="2297" y="2739"/>
                      <a:pt x="2289" y="2772"/>
                    </a:cubicBezTo>
                    <a:cubicBezTo>
                      <a:pt x="2286" y="2776"/>
                      <a:pt x="2285" y="2782"/>
                      <a:pt x="2284" y="2788"/>
                    </a:cubicBezTo>
                    <a:lnTo>
                      <a:pt x="2280" y="2799"/>
                    </a:lnTo>
                    <a:cubicBezTo>
                      <a:pt x="2271" y="2835"/>
                      <a:pt x="2262" y="2865"/>
                      <a:pt x="2255" y="2894"/>
                    </a:cubicBezTo>
                    <a:cubicBezTo>
                      <a:pt x="2254" y="2901"/>
                      <a:pt x="2253" y="2909"/>
                      <a:pt x="2250" y="2916"/>
                    </a:cubicBezTo>
                    <a:lnTo>
                      <a:pt x="2248" y="2928"/>
                    </a:lnTo>
                    <a:cubicBezTo>
                      <a:pt x="2240" y="2964"/>
                      <a:pt x="2234" y="2992"/>
                      <a:pt x="2229" y="3018"/>
                    </a:cubicBezTo>
                    <a:lnTo>
                      <a:pt x="2224" y="3046"/>
                    </a:lnTo>
                    <a:lnTo>
                      <a:pt x="2223" y="3058"/>
                    </a:lnTo>
                    <a:cubicBezTo>
                      <a:pt x="2217" y="3090"/>
                      <a:pt x="2212" y="3118"/>
                      <a:pt x="2208" y="3143"/>
                    </a:cubicBezTo>
                    <a:cubicBezTo>
                      <a:pt x="2207" y="3155"/>
                      <a:pt x="2206" y="3167"/>
                      <a:pt x="2205" y="3179"/>
                    </a:cubicBezTo>
                    <a:lnTo>
                      <a:pt x="2203" y="3186"/>
                    </a:lnTo>
                    <a:cubicBezTo>
                      <a:pt x="2200" y="3216"/>
                      <a:pt x="2196" y="3244"/>
                      <a:pt x="2195" y="3269"/>
                    </a:cubicBezTo>
                    <a:cubicBezTo>
                      <a:pt x="2193" y="3285"/>
                      <a:pt x="2193" y="3299"/>
                      <a:pt x="2191" y="3315"/>
                    </a:cubicBezTo>
                    <a:cubicBezTo>
                      <a:pt x="2189" y="3343"/>
                      <a:pt x="2188" y="3370"/>
                      <a:pt x="2187" y="3395"/>
                    </a:cubicBezTo>
                    <a:cubicBezTo>
                      <a:pt x="2185" y="3412"/>
                      <a:pt x="2185" y="3428"/>
                      <a:pt x="2185" y="3445"/>
                    </a:cubicBezTo>
                    <a:lnTo>
                      <a:pt x="2185" y="3524"/>
                    </a:lnTo>
                    <a:cubicBezTo>
                      <a:pt x="2185" y="3540"/>
                      <a:pt x="2187" y="3556"/>
                      <a:pt x="2187" y="3573"/>
                    </a:cubicBezTo>
                    <a:cubicBezTo>
                      <a:pt x="2187" y="3597"/>
                      <a:pt x="2188" y="3623"/>
                      <a:pt x="2190" y="3651"/>
                    </a:cubicBezTo>
                    <a:cubicBezTo>
                      <a:pt x="2191" y="3669"/>
                      <a:pt x="2193" y="3686"/>
                      <a:pt x="2194" y="3703"/>
                    </a:cubicBezTo>
                    <a:cubicBezTo>
                      <a:pt x="2195" y="3726"/>
                      <a:pt x="2197" y="3750"/>
                      <a:pt x="2201" y="3780"/>
                    </a:cubicBezTo>
                    <a:lnTo>
                      <a:pt x="2201" y="3785"/>
                    </a:lnTo>
                    <a:cubicBezTo>
                      <a:pt x="2203" y="3801"/>
                      <a:pt x="2205" y="3816"/>
                      <a:pt x="2207" y="3833"/>
                    </a:cubicBezTo>
                    <a:cubicBezTo>
                      <a:pt x="2211" y="3857"/>
                      <a:pt x="2214" y="3881"/>
                      <a:pt x="2219" y="3909"/>
                    </a:cubicBezTo>
                    <a:lnTo>
                      <a:pt x="2220" y="3920"/>
                    </a:lnTo>
                    <a:cubicBezTo>
                      <a:pt x="2223" y="3934"/>
                      <a:pt x="2225" y="3947"/>
                      <a:pt x="2228" y="3962"/>
                    </a:cubicBezTo>
                    <a:cubicBezTo>
                      <a:pt x="2231" y="3980"/>
                      <a:pt x="2235" y="3996"/>
                      <a:pt x="2238" y="4016"/>
                    </a:cubicBezTo>
                    <a:cubicBezTo>
                      <a:pt x="878" y="5129"/>
                      <a:pt x="43" y="6066"/>
                      <a:pt x="7" y="6523"/>
                    </a:cubicBezTo>
                    <a:cubicBezTo>
                      <a:pt x="0" y="6613"/>
                      <a:pt x="22" y="6687"/>
                      <a:pt x="71" y="6743"/>
                    </a:cubicBezTo>
                    <a:cubicBezTo>
                      <a:pt x="138" y="6818"/>
                      <a:pt x="251" y="6855"/>
                      <a:pt x="411" y="6855"/>
                    </a:cubicBezTo>
                    <a:cubicBezTo>
                      <a:pt x="614" y="6855"/>
                      <a:pt x="890" y="6795"/>
                      <a:pt x="1238" y="6675"/>
                    </a:cubicBezTo>
                    <a:cubicBezTo>
                      <a:pt x="1813" y="6477"/>
                      <a:pt x="2554" y="6126"/>
                      <a:pt x="3386" y="5659"/>
                    </a:cubicBezTo>
                    <a:cubicBezTo>
                      <a:pt x="3800" y="5919"/>
                      <a:pt x="4272" y="6051"/>
                      <a:pt x="4746" y="6051"/>
                    </a:cubicBezTo>
                    <a:cubicBezTo>
                      <a:pt x="5122" y="6051"/>
                      <a:pt x="5498" y="5968"/>
                      <a:pt x="5848" y="5801"/>
                    </a:cubicBezTo>
                    <a:cubicBezTo>
                      <a:pt x="5899" y="5777"/>
                      <a:pt x="5951" y="5749"/>
                      <a:pt x="6014" y="5714"/>
                    </a:cubicBezTo>
                    <a:lnTo>
                      <a:pt x="6021" y="5709"/>
                    </a:lnTo>
                    <a:cubicBezTo>
                      <a:pt x="6030" y="5705"/>
                      <a:pt x="6039" y="5700"/>
                      <a:pt x="6048" y="5695"/>
                    </a:cubicBezTo>
                    <a:cubicBezTo>
                      <a:pt x="6102" y="5662"/>
                      <a:pt x="6153" y="5630"/>
                      <a:pt x="6200" y="5598"/>
                    </a:cubicBezTo>
                    <a:cubicBezTo>
                      <a:pt x="6205" y="5594"/>
                      <a:pt x="6209" y="5592"/>
                      <a:pt x="6214" y="5588"/>
                    </a:cubicBezTo>
                    <a:lnTo>
                      <a:pt x="6223" y="5581"/>
                    </a:lnTo>
                    <a:cubicBezTo>
                      <a:pt x="6268" y="5549"/>
                      <a:pt x="6312" y="5516"/>
                      <a:pt x="6355" y="5482"/>
                    </a:cubicBezTo>
                    <a:lnTo>
                      <a:pt x="6364" y="5475"/>
                    </a:lnTo>
                    <a:lnTo>
                      <a:pt x="6377" y="5464"/>
                    </a:lnTo>
                    <a:cubicBezTo>
                      <a:pt x="6420" y="5428"/>
                      <a:pt x="6465" y="5388"/>
                      <a:pt x="6509" y="5346"/>
                    </a:cubicBezTo>
                    <a:lnTo>
                      <a:pt x="6528" y="5328"/>
                    </a:lnTo>
                    <a:lnTo>
                      <a:pt x="6534" y="5322"/>
                    </a:lnTo>
                    <a:cubicBezTo>
                      <a:pt x="6621" y="5238"/>
                      <a:pt x="6702" y="5147"/>
                      <a:pt x="6775" y="5051"/>
                    </a:cubicBezTo>
                    <a:lnTo>
                      <a:pt x="6780" y="5045"/>
                    </a:lnTo>
                    <a:lnTo>
                      <a:pt x="6792" y="5029"/>
                    </a:lnTo>
                    <a:cubicBezTo>
                      <a:pt x="6830" y="4979"/>
                      <a:pt x="6865" y="4928"/>
                      <a:pt x="6896" y="4879"/>
                    </a:cubicBezTo>
                    <a:lnTo>
                      <a:pt x="6902" y="4870"/>
                    </a:lnTo>
                    <a:cubicBezTo>
                      <a:pt x="6935" y="4820"/>
                      <a:pt x="6965" y="4767"/>
                      <a:pt x="6995" y="4713"/>
                    </a:cubicBezTo>
                    <a:lnTo>
                      <a:pt x="7000" y="4704"/>
                    </a:lnTo>
                    <a:cubicBezTo>
                      <a:pt x="7028" y="4650"/>
                      <a:pt x="7056" y="4594"/>
                      <a:pt x="7081" y="4536"/>
                    </a:cubicBezTo>
                    <a:lnTo>
                      <a:pt x="7087" y="4523"/>
                    </a:lnTo>
                    <a:cubicBezTo>
                      <a:pt x="7138" y="4408"/>
                      <a:pt x="7181" y="4287"/>
                      <a:pt x="7215" y="4165"/>
                    </a:cubicBezTo>
                    <a:lnTo>
                      <a:pt x="7216" y="4158"/>
                    </a:lnTo>
                    <a:cubicBezTo>
                      <a:pt x="7315" y="3794"/>
                      <a:pt x="7331" y="3413"/>
                      <a:pt x="7266" y="3042"/>
                    </a:cubicBezTo>
                    <a:cubicBezTo>
                      <a:pt x="8779" y="1838"/>
                      <a:pt x="9707" y="827"/>
                      <a:pt x="9749" y="334"/>
                    </a:cubicBezTo>
                    <a:cubicBezTo>
                      <a:pt x="9757" y="244"/>
                      <a:pt x="9735" y="168"/>
                      <a:pt x="9685" y="111"/>
                    </a:cubicBezTo>
                    <a:cubicBezTo>
                      <a:pt x="9617" y="35"/>
                      <a:pt x="9501" y="1"/>
                      <a:pt x="9348" y="1"/>
                    </a:cubicBezTo>
                    <a:close/>
                  </a:path>
                </a:pathLst>
              </a:custGeom>
              <a:solidFill>
                <a:srgbClr val="0202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43"/>
              <p:cNvSpPr/>
              <p:nvPr/>
            </p:nvSpPr>
            <p:spPr>
              <a:xfrm>
                <a:off x="1561850" y="2658075"/>
                <a:ext cx="137725" cy="125475"/>
              </a:xfrm>
              <a:custGeom>
                <a:avLst/>
                <a:gdLst/>
                <a:ahLst/>
                <a:cxnLst/>
                <a:rect l="l" t="t" r="r" b="b"/>
                <a:pathLst>
                  <a:path w="5509" h="5019" extrusionOk="0">
                    <a:moveTo>
                      <a:pt x="2755" y="1"/>
                    </a:moveTo>
                    <a:cubicBezTo>
                      <a:pt x="2112" y="1"/>
                      <a:pt x="1470" y="246"/>
                      <a:pt x="980" y="735"/>
                    </a:cubicBezTo>
                    <a:cubicBezTo>
                      <a:pt x="1" y="1715"/>
                      <a:pt x="1" y="3303"/>
                      <a:pt x="980" y="4283"/>
                    </a:cubicBezTo>
                    <a:cubicBezTo>
                      <a:pt x="1470" y="4773"/>
                      <a:pt x="2112" y="5018"/>
                      <a:pt x="2755" y="5018"/>
                    </a:cubicBezTo>
                    <a:cubicBezTo>
                      <a:pt x="3397" y="5018"/>
                      <a:pt x="4039" y="4773"/>
                      <a:pt x="4529" y="4283"/>
                    </a:cubicBezTo>
                    <a:cubicBezTo>
                      <a:pt x="5508" y="3303"/>
                      <a:pt x="5508" y="1715"/>
                      <a:pt x="4529" y="735"/>
                    </a:cubicBezTo>
                    <a:cubicBezTo>
                      <a:pt x="4039" y="246"/>
                      <a:pt x="3397" y="1"/>
                      <a:pt x="27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43"/>
              <p:cNvSpPr/>
              <p:nvPr/>
            </p:nvSpPr>
            <p:spPr>
              <a:xfrm>
                <a:off x="1565275" y="2697300"/>
                <a:ext cx="130100" cy="86300"/>
              </a:xfrm>
              <a:custGeom>
                <a:avLst/>
                <a:gdLst/>
                <a:ahLst/>
                <a:cxnLst/>
                <a:rect l="l" t="t" r="r" b="b"/>
                <a:pathLst>
                  <a:path w="5204" h="3452" extrusionOk="0">
                    <a:moveTo>
                      <a:pt x="292" y="1"/>
                    </a:moveTo>
                    <a:lnTo>
                      <a:pt x="292" y="1"/>
                    </a:lnTo>
                    <a:cubicBezTo>
                      <a:pt x="1" y="721"/>
                      <a:pt x="58" y="1534"/>
                      <a:pt x="449" y="2205"/>
                    </a:cubicBezTo>
                    <a:cubicBezTo>
                      <a:pt x="840" y="2876"/>
                      <a:pt x="1519" y="3328"/>
                      <a:pt x="2289" y="3430"/>
                    </a:cubicBezTo>
                    <a:cubicBezTo>
                      <a:pt x="2399" y="3444"/>
                      <a:pt x="2508" y="3451"/>
                      <a:pt x="2617" y="3451"/>
                    </a:cubicBezTo>
                    <a:cubicBezTo>
                      <a:pt x="3274" y="3451"/>
                      <a:pt x="3911" y="3194"/>
                      <a:pt x="4385" y="2724"/>
                    </a:cubicBezTo>
                    <a:cubicBezTo>
                      <a:pt x="4935" y="2177"/>
                      <a:pt x="5203" y="1407"/>
                      <a:pt x="5108" y="635"/>
                    </a:cubicBezTo>
                    <a:lnTo>
                      <a:pt x="5108" y="635"/>
                    </a:lnTo>
                    <a:cubicBezTo>
                      <a:pt x="4874" y="1218"/>
                      <a:pt x="4429" y="1691"/>
                      <a:pt x="3862" y="1961"/>
                    </a:cubicBezTo>
                    <a:cubicBezTo>
                      <a:pt x="3520" y="2124"/>
                      <a:pt x="3151" y="2205"/>
                      <a:pt x="2783" y="2205"/>
                    </a:cubicBezTo>
                    <a:cubicBezTo>
                      <a:pt x="2366" y="2205"/>
                      <a:pt x="1950" y="2101"/>
                      <a:pt x="1574" y="1895"/>
                    </a:cubicBezTo>
                    <a:cubicBezTo>
                      <a:pt x="867" y="1507"/>
                      <a:pt x="390" y="801"/>
                      <a:pt x="2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43"/>
              <p:cNvSpPr/>
              <p:nvPr/>
            </p:nvSpPr>
            <p:spPr>
              <a:xfrm>
                <a:off x="1507650" y="2634775"/>
                <a:ext cx="253200" cy="168875"/>
              </a:xfrm>
              <a:custGeom>
                <a:avLst/>
                <a:gdLst/>
                <a:ahLst/>
                <a:cxnLst/>
                <a:rect l="l" t="t" r="r" b="b"/>
                <a:pathLst>
                  <a:path w="10128" h="6755" extrusionOk="0">
                    <a:moveTo>
                      <a:pt x="9524" y="1"/>
                    </a:moveTo>
                    <a:cubicBezTo>
                      <a:pt x="8952" y="1"/>
                      <a:pt x="7746" y="509"/>
                      <a:pt x="6303" y="1345"/>
                    </a:cubicBezTo>
                    <a:cubicBezTo>
                      <a:pt x="6355" y="1380"/>
                      <a:pt x="6406" y="1417"/>
                      <a:pt x="6456" y="1456"/>
                    </a:cubicBezTo>
                    <a:cubicBezTo>
                      <a:pt x="7397" y="927"/>
                      <a:pt x="8143" y="609"/>
                      <a:pt x="8477" y="609"/>
                    </a:cubicBezTo>
                    <a:cubicBezTo>
                      <a:pt x="8553" y="609"/>
                      <a:pt x="8608" y="626"/>
                      <a:pt x="8638" y="660"/>
                    </a:cubicBezTo>
                    <a:cubicBezTo>
                      <a:pt x="8805" y="849"/>
                      <a:pt x="8213" y="1521"/>
                      <a:pt x="7191" y="2369"/>
                    </a:cubicBezTo>
                    <a:cubicBezTo>
                      <a:pt x="6667" y="2805"/>
                      <a:pt x="6028" y="3285"/>
                      <a:pt x="5323" y="3771"/>
                    </a:cubicBezTo>
                    <a:cubicBezTo>
                      <a:pt x="4525" y="4320"/>
                      <a:pt x="3754" y="4796"/>
                      <a:pt x="3093" y="5158"/>
                    </a:cubicBezTo>
                    <a:cubicBezTo>
                      <a:pt x="2237" y="5626"/>
                      <a:pt x="1566" y="5904"/>
                      <a:pt x="1254" y="5904"/>
                    </a:cubicBezTo>
                    <a:cubicBezTo>
                      <a:pt x="1177" y="5904"/>
                      <a:pt x="1122" y="5887"/>
                      <a:pt x="1092" y="5853"/>
                    </a:cubicBezTo>
                    <a:cubicBezTo>
                      <a:pt x="927" y="5667"/>
                      <a:pt x="1509" y="5002"/>
                      <a:pt x="2520" y="4162"/>
                    </a:cubicBezTo>
                    <a:cubicBezTo>
                      <a:pt x="2502" y="4103"/>
                      <a:pt x="2487" y="4044"/>
                      <a:pt x="2474" y="3985"/>
                    </a:cubicBezTo>
                    <a:cubicBezTo>
                      <a:pt x="916" y="5257"/>
                      <a:pt x="0" y="6335"/>
                      <a:pt x="289" y="6659"/>
                    </a:cubicBezTo>
                    <a:cubicBezTo>
                      <a:pt x="346" y="6724"/>
                      <a:pt x="448" y="6755"/>
                      <a:pt x="588" y="6755"/>
                    </a:cubicBezTo>
                    <a:cubicBezTo>
                      <a:pt x="1126" y="6755"/>
                      <a:pt x="2230" y="6302"/>
                      <a:pt x="3564" y="5550"/>
                    </a:cubicBezTo>
                    <a:cubicBezTo>
                      <a:pt x="4251" y="5163"/>
                      <a:pt x="4998" y="4697"/>
                      <a:pt x="5762" y="4171"/>
                    </a:cubicBezTo>
                    <a:cubicBezTo>
                      <a:pt x="6349" y="3767"/>
                      <a:pt x="6896" y="3362"/>
                      <a:pt x="7388" y="2972"/>
                    </a:cubicBezTo>
                    <a:cubicBezTo>
                      <a:pt x="9097" y="1613"/>
                      <a:pt x="10127" y="436"/>
                      <a:pt x="9825" y="96"/>
                    </a:cubicBezTo>
                    <a:cubicBezTo>
                      <a:pt x="9767" y="32"/>
                      <a:pt x="9665" y="1"/>
                      <a:pt x="95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43"/>
              <p:cNvSpPr/>
              <p:nvPr/>
            </p:nvSpPr>
            <p:spPr>
              <a:xfrm>
                <a:off x="1520500" y="2641500"/>
                <a:ext cx="220900" cy="154425"/>
              </a:xfrm>
              <a:custGeom>
                <a:avLst/>
                <a:gdLst/>
                <a:ahLst/>
                <a:cxnLst/>
                <a:rect l="l" t="t" r="r" b="b"/>
                <a:pathLst>
                  <a:path w="8836" h="6177" extrusionOk="0">
                    <a:moveTo>
                      <a:pt x="8557" y="0"/>
                    </a:moveTo>
                    <a:cubicBezTo>
                      <a:pt x="8056" y="0"/>
                      <a:pt x="6922" y="454"/>
                      <a:pt x="5844" y="1115"/>
                    </a:cubicBezTo>
                    <a:cubicBezTo>
                      <a:pt x="5870" y="1134"/>
                      <a:pt x="5897" y="1153"/>
                      <a:pt x="5923" y="1172"/>
                    </a:cubicBezTo>
                    <a:cubicBezTo>
                      <a:pt x="7097" y="457"/>
                      <a:pt x="8153" y="87"/>
                      <a:pt x="8560" y="87"/>
                    </a:cubicBezTo>
                    <a:cubicBezTo>
                      <a:pt x="8640" y="87"/>
                      <a:pt x="8695" y="101"/>
                      <a:pt x="8720" y="130"/>
                    </a:cubicBezTo>
                    <a:cubicBezTo>
                      <a:pt x="8737" y="152"/>
                      <a:pt x="8744" y="179"/>
                      <a:pt x="8741" y="207"/>
                    </a:cubicBezTo>
                    <a:cubicBezTo>
                      <a:pt x="8719" y="493"/>
                      <a:pt x="8090" y="1175"/>
                      <a:pt x="7060" y="2029"/>
                    </a:cubicBezTo>
                    <a:cubicBezTo>
                      <a:pt x="6961" y="2112"/>
                      <a:pt x="6857" y="2197"/>
                      <a:pt x="6753" y="2281"/>
                    </a:cubicBezTo>
                    <a:cubicBezTo>
                      <a:pt x="6201" y="2723"/>
                      <a:pt x="5572" y="3188"/>
                      <a:pt x="4915" y="3641"/>
                    </a:cubicBezTo>
                    <a:cubicBezTo>
                      <a:pt x="4162" y="4159"/>
                      <a:pt x="3412" y="4633"/>
                      <a:pt x="2720" y="5029"/>
                    </a:cubicBezTo>
                    <a:cubicBezTo>
                      <a:pt x="2596" y="5099"/>
                      <a:pt x="2473" y="5168"/>
                      <a:pt x="2353" y="5234"/>
                    </a:cubicBezTo>
                    <a:cubicBezTo>
                      <a:pt x="1194" y="5869"/>
                      <a:pt x="540" y="6087"/>
                      <a:pt x="257" y="6087"/>
                    </a:cubicBezTo>
                    <a:cubicBezTo>
                      <a:pt x="181" y="6087"/>
                      <a:pt x="131" y="6071"/>
                      <a:pt x="107" y="6043"/>
                    </a:cubicBezTo>
                    <a:cubicBezTo>
                      <a:pt x="96" y="6027"/>
                      <a:pt x="91" y="6008"/>
                      <a:pt x="94" y="5989"/>
                    </a:cubicBezTo>
                    <a:cubicBezTo>
                      <a:pt x="119" y="5670"/>
                      <a:pt x="966" y="4721"/>
                      <a:pt x="1995" y="3858"/>
                    </a:cubicBezTo>
                    <a:cubicBezTo>
                      <a:pt x="1985" y="3825"/>
                      <a:pt x="1977" y="3793"/>
                      <a:pt x="1968" y="3760"/>
                    </a:cubicBezTo>
                    <a:cubicBezTo>
                      <a:pt x="1022" y="4550"/>
                      <a:pt x="33" y="5594"/>
                      <a:pt x="4" y="5982"/>
                    </a:cubicBezTo>
                    <a:cubicBezTo>
                      <a:pt x="1" y="6032"/>
                      <a:pt x="12" y="6073"/>
                      <a:pt x="39" y="6104"/>
                    </a:cubicBezTo>
                    <a:cubicBezTo>
                      <a:pt x="84" y="6155"/>
                      <a:pt x="161" y="6176"/>
                      <a:pt x="260" y="6176"/>
                    </a:cubicBezTo>
                    <a:cubicBezTo>
                      <a:pt x="741" y="6176"/>
                      <a:pt x="1761" y="5662"/>
                      <a:pt x="2398" y="5313"/>
                    </a:cubicBezTo>
                    <a:cubicBezTo>
                      <a:pt x="2526" y="5244"/>
                      <a:pt x="2658" y="5168"/>
                      <a:pt x="2793" y="5091"/>
                    </a:cubicBezTo>
                    <a:cubicBezTo>
                      <a:pt x="3478" y="4698"/>
                      <a:pt x="4221" y="4228"/>
                      <a:pt x="4966" y="3716"/>
                    </a:cubicBezTo>
                    <a:cubicBezTo>
                      <a:pt x="5617" y="3269"/>
                      <a:pt x="6237" y="2808"/>
                      <a:pt x="6785" y="2371"/>
                    </a:cubicBezTo>
                    <a:cubicBezTo>
                      <a:pt x="6899" y="2279"/>
                      <a:pt x="7011" y="2189"/>
                      <a:pt x="7118" y="2100"/>
                    </a:cubicBezTo>
                    <a:cubicBezTo>
                      <a:pt x="8183" y="1217"/>
                      <a:pt x="8807" y="529"/>
                      <a:pt x="8831" y="214"/>
                    </a:cubicBezTo>
                    <a:cubicBezTo>
                      <a:pt x="8836" y="154"/>
                      <a:pt x="8821" y="106"/>
                      <a:pt x="8789" y="69"/>
                    </a:cubicBezTo>
                    <a:cubicBezTo>
                      <a:pt x="8747" y="22"/>
                      <a:pt x="8667" y="0"/>
                      <a:pt x="8557" y="0"/>
                    </a:cubicBezTo>
                    <a:close/>
                  </a:path>
                </a:pathLst>
              </a:custGeom>
              <a:solidFill>
                <a:srgbClr val="1EBD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43"/>
              <p:cNvSpPr/>
              <p:nvPr/>
            </p:nvSpPr>
            <p:spPr>
              <a:xfrm>
                <a:off x="1512725" y="2634125"/>
                <a:ext cx="242650" cy="170175"/>
              </a:xfrm>
              <a:custGeom>
                <a:avLst/>
                <a:gdLst/>
                <a:ahLst/>
                <a:cxnLst/>
                <a:rect l="l" t="t" r="r" b="b"/>
                <a:pathLst>
                  <a:path w="9706" h="6807" extrusionOk="0">
                    <a:moveTo>
                      <a:pt x="9314" y="51"/>
                    </a:moveTo>
                    <a:cubicBezTo>
                      <a:pt x="9452" y="51"/>
                      <a:pt x="9549" y="80"/>
                      <a:pt x="9602" y="139"/>
                    </a:cubicBezTo>
                    <a:cubicBezTo>
                      <a:pt x="9638" y="180"/>
                      <a:pt x="9653" y="235"/>
                      <a:pt x="9648" y="304"/>
                    </a:cubicBezTo>
                    <a:cubicBezTo>
                      <a:pt x="9607" y="771"/>
                      <a:pt x="8656" y="1796"/>
                      <a:pt x="7169" y="2978"/>
                    </a:cubicBezTo>
                    <a:cubicBezTo>
                      <a:pt x="6665" y="3379"/>
                      <a:pt x="6119" y="3781"/>
                      <a:pt x="5544" y="4177"/>
                    </a:cubicBezTo>
                    <a:cubicBezTo>
                      <a:pt x="4799" y="4690"/>
                      <a:pt x="4061" y="5153"/>
                      <a:pt x="3349" y="5554"/>
                    </a:cubicBezTo>
                    <a:cubicBezTo>
                      <a:pt x="1986" y="6322"/>
                      <a:pt x="901" y="6756"/>
                      <a:pt x="385" y="6756"/>
                    </a:cubicBezTo>
                    <a:cubicBezTo>
                      <a:pt x="253" y="6756"/>
                      <a:pt x="157" y="6728"/>
                      <a:pt x="104" y="6669"/>
                    </a:cubicBezTo>
                    <a:cubicBezTo>
                      <a:pt x="68" y="6628"/>
                      <a:pt x="53" y="6571"/>
                      <a:pt x="58" y="6500"/>
                    </a:cubicBezTo>
                    <a:cubicBezTo>
                      <a:pt x="94" y="6051"/>
                      <a:pt x="926" y="5111"/>
                      <a:pt x="2231" y="4041"/>
                    </a:cubicBezTo>
                    <a:lnTo>
                      <a:pt x="2231" y="4040"/>
                    </a:lnTo>
                    <a:cubicBezTo>
                      <a:pt x="2242" y="4084"/>
                      <a:pt x="2253" y="4124"/>
                      <a:pt x="2263" y="4161"/>
                    </a:cubicBezTo>
                    <a:cubicBezTo>
                      <a:pt x="1390" y="4890"/>
                      <a:pt x="856" y="5492"/>
                      <a:pt x="836" y="5776"/>
                    </a:cubicBezTo>
                    <a:cubicBezTo>
                      <a:pt x="830" y="5819"/>
                      <a:pt x="842" y="5862"/>
                      <a:pt x="871" y="5896"/>
                    </a:cubicBezTo>
                    <a:cubicBezTo>
                      <a:pt x="906" y="5936"/>
                      <a:pt x="966" y="5956"/>
                      <a:pt x="1053" y="5956"/>
                    </a:cubicBezTo>
                    <a:cubicBezTo>
                      <a:pt x="1171" y="5956"/>
                      <a:pt x="1339" y="5918"/>
                      <a:pt x="1558" y="5840"/>
                    </a:cubicBezTo>
                    <a:cubicBezTo>
                      <a:pt x="1904" y="5718"/>
                      <a:pt x="2370" y="5499"/>
                      <a:pt x="2902" y="5207"/>
                    </a:cubicBezTo>
                    <a:cubicBezTo>
                      <a:pt x="3590" y="4831"/>
                      <a:pt x="4361" y="4351"/>
                      <a:pt x="5134" y="3819"/>
                    </a:cubicBezTo>
                    <a:cubicBezTo>
                      <a:pt x="5817" y="3349"/>
                      <a:pt x="6464" y="2863"/>
                      <a:pt x="7005" y="2415"/>
                    </a:cubicBezTo>
                    <a:cubicBezTo>
                      <a:pt x="7927" y="1649"/>
                      <a:pt x="8468" y="1055"/>
                      <a:pt x="8488" y="785"/>
                    </a:cubicBezTo>
                    <a:cubicBezTo>
                      <a:pt x="8493" y="743"/>
                      <a:pt x="8481" y="702"/>
                      <a:pt x="8454" y="669"/>
                    </a:cubicBezTo>
                    <a:cubicBezTo>
                      <a:pt x="8418" y="628"/>
                      <a:pt x="8354" y="609"/>
                      <a:pt x="8264" y="609"/>
                    </a:cubicBezTo>
                    <a:cubicBezTo>
                      <a:pt x="7922" y="609"/>
                      <a:pt x="7208" y="898"/>
                      <a:pt x="6256" y="1433"/>
                    </a:cubicBezTo>
                    <a:cubicBezTo>
                      <a:pt x="6219" y="1404"/>
                      <a:pt x="6182" y="1378"/>
                      <a:pt x="6148" y="1354"/>
                    </a:cubicBezTo>
                    <a:cubicBezTo>
                      <a:pt x="7023" y="850"/>
                      <a:pt x="7814" y="467"/>
                      <a:pt x="8435" y="249"/>
                    </a:cubicBezTo>
                    <a:cubicBezTo>
                      <a:pt x="8808" y="117"/>
                      <a:pt x="9107" y="51"/>
                      <a:pt x="9314" y="51"/>
                    </a:cubicBezTo>
                    <a:close/>
                    <a:moveTo>
                      <a:pt x="9314" y="0"/>
                    </a:moveTo>
                    <a:cubicBezTo>
                      <a:pt x="9055" y="0"/>
                      <a:pt x="8711" y="98"/>
                      <a:pt x="8418" y="200"/>
                    </a:cubicBezTo>
                    <a:cubicBezTo>
                      <a:pt x="7785" y="424"/>
                      <a:pt x="6978" y="815"/>
                      <a:pt x="6086" y="1330"/>
                    </a:cubicBezTo>
                    <a:cubicBezTo>
                      <a:pt x="6071" y="1340"/>
                      <a:pt x="6069" y="1364"/>
                      <a:pt x="6085" y="1374"/>
                    </a:cubicBezTo>
                    <a:cubicBezTo>
                      <a:pt x="6134" y="1406"/>
                      <a:pt x="6184" y="1442"/>
                      <a:pt x="6238" y="1483"/>
                    </a:cubicBezTo>
                    <a:cubicBezTo>
                      <a:pt x="6242" y="1487"/>
                      <a:pt x="6248" y="1489"/>
                      <a:pt x="6253" y="1489"/>
                    </a:cubicBezTo>
                    <a:cubicBezTo>
                      <a:pt x="6258" y="1489"/>
                      <a:pt x="6262" y="1488"/>
                      <a:pt x="6267" y="1485"/>
                    </a:cubicBezTo>
                    <a:cubicBezTo>
                      <a:pt x="6835" y="1166"/>
                      <a:pt x="7340" y="924"/>
                      <a:pt x="7725" y="786"/>
                    </a:cubicBezTo>
                    <a:cubicBezTo>
                      <a:pt x="7994" y="689"/>
                      <a:pt x="8161" y="659"/>
                      <a:pt x="8265" y="659"/>
                    </a:cubicBezTo>
                    <a:cubicBezTo>
                      <a:pt x="8355" y="659"/>
                      <a:pt x="8396" y="682"/>
                      <a:pt x="8416" y="704"/>
                    </a:cubicBezTo>
                    <a:cubicBezTo>
                      <a:pt x="8434" y="726"/>
                      <a:pt x="8441" y="753"/>
                      <a:pt x="8438" y="781"/>
                    </a:cubicBezTo>
                    <a:cubicBezTo>
                      <a:pt x="8418" y="1033"/>
                      <a:pt x="7870" y="1630"/>
                      <a:pt x="6972" y="2375"/>
                    </a:cubicBezTo>
                    <a:cubicBezTo>
                      <a:pt x="6431" y="2823"/>
                      <a:pt x="5787" y="3308"/>
                      <a:pt x="5105" y="3777"/>
                    </a:cubicBezTo>
                    <a:cubicBezTo>
                      <a:pt x="4334" y="4308"/>
                      <a:pt x="3563" y="4786"/>
                      <a:pt x="2878" y="5161"/>
                    </a:cubicBezTo>
                    <a:cubicBezTo>
                      <a:pt x="1875" y="5711"/>
                      <a:pt x="1304" y="5904"/>
                      <a:pt x="1050" y="5904"/>
                    </a:cubicBezTo>
                    <a:cubicBezTo>
                      <a:pt x="979" y="5904"/>
                      <a:pt x="933" y="5889"/>
                      <a:pt x="909" y="5862"/>
                    </a:cubicBezTo>
                    <a:cubicBezTo>
                      <a:pt x="890" y="5839"/>
                      <a:pt x="881" y="5809"/>
                      <a:pt x="886" y="5780"/>
                    </a:cubicBezTo>
                    <a:cubicBezTo>
                      <a:pt x="907" y="5512"/>
                      <a:pt x="1451" y="4904"/>
                      <a:pt x="2310" y="4190"/>
                    </a:cubicBezTo>
                    <a:cubicBezTo>
                      <a:pt x="2317" y="4184"/>
                      <a:pt x="2320" y="4173"/>
                      <a:pt x="2318" y="4164"/>
                    </a:cubicBezTo>
                    <a:cubicBezTo>
                      <a:pt x="2301" y="4111"/>
                      <a:pt x="2288" y="4054"/>
                      <a:pt x="2272" y="3988"/>
                    </a:cubicBezTo>
                    <a:cubicBezTo>
                      <a:pt x="2269" y="3976"/>
                      <a:pt x="2258" y="3968"/>
                      <a:pt x="2247" y="3968"/>
                    </a:cubicBezTo>
                    <a:cubicBezTo>
                      <a:pt x="2241" y="3968"/>
                      <a:pt x="2236" y="3970"/>
                      <a:pt x="2231" y="3974"/>
                    </a:cubicBezTo>
                    <a:cubicBezTo>
                      <a:pt x="897" y="5063"/>
                      <a:pt x="45" y="6030"/>
                      <a:pt x="8" y="6496"/>
                    </a:cubicBezTo>
                    <a:cubicBezTo>
                      <a:pt x="0" y="6582"/>
                      <a:pt x="21" y="6651"/>
                      <a:pt x="67" y="6702"/>
                    </a:cubicBezTo>
                    <a:cubicBezTo>
                      <a:pt x="128" y="6772"/>
                      <a:pt x="235" y="6807"/>
                      <a:pt x="386" y="6807"/>
                    </a:cubicBezTo>
                    <a:cubicBezTo>
                      <a:pt x="583" y="6807"/>
                      <a:pt x="857" y="6747"/>
                      <a:pt x="1205" y="6627"/>
                    </a:cubicBezTo>
                    <a:cubicBezTo>
                      <a:pt x="1783" y="6428"/>
                      <a:pt x="2532" y="6072"/>
                      <a:pt x="3373" y="5598"/>
                    </a:cubicBezTo>
                    <a:cubicBezTo>
                      <a:pt x="4086" y="5196"/>
                      <a:pt x="4827" y="4732"/>
                      <a:pt x="5574" y="4218"/>
                    </a:cubicBezTo>
                    <a:cubicBezTo>
                      <a:pt x="6149" y="3822"/>
                      <a:pt x="6696" y="3418"/>
                      <a:pt x="7201" y="3017"/>
                    </a:cubicBezTo>
                    <a:cubicBezTo>
                      <a:pt x="7931" y="2437"/>
                      <a:pt x="8548" y="1882"/>
                      <a:pt x="8986" y="1410"/>
                    </a:cubicBezTo>
                    <a:cubicBezTo>
                      <a:pt x="9297" y="1074"/>
                      <a:pt x="9672" y="612"/>
                      <a:pt x="9698" y="309"/>
                    </a:cubicBezTo>
                    <a:cubicBezTo>
                      <a:pt x="9706" y="224"/>
                      <a:pt x="9685" y="156"/>
                      <a:pt x="9641" y="105"/>
                    </a:cubicBezTo>
                    <a:cubicBezTo>
                      <a:pt x="9574" y="30"/>
                      <a:pt x="9457" y="0"/>
                      <a:pt x="93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82" name="Google Shape;2482;p43"/>
          <p:cNvGrpSpPr/>
          <p:nvPr/>
        </p:nvGrpSpPr>
        <p:grpSpPr>
          <a:xfrm>
            <a:off x="7994441" y="1131464"/>
            <a:ext cx="850975" cy="621996"/>
            <a:chOff x="7384841" y="877464"/>
            <a:chExt cx="850975" cy="621996"/>
          </a:xfrm>
        </p:grpSpPr>
        <p:grpSp>
          <p:nvGrpSpPr>
            <p:cNvPr id="2483" name="Google Shape;2483;p43"/>
            <p:cNvGrpSpPr/>
            <p:nvPr/>
          </p:nvGrpSpPr>
          <p:grpSpPr>
            <a:xfrm>
              <a:off x="7384841" y="877464"/>
              <a:ext cx="850975" cy="621996"/>
              <a:chOff x="1594225" y="4637000"/>
              <a:chExt cx="396725" cy="289975"/>
            </a:xfrm>
          </p:grpSpPr>
          <p:sp>
            <p:nvSpPr>
              <p:cNvPr id="2484" name="Google Shape;2484;p43"/>
              <p:cNvSpPr/>
              <p:nvPr/>
            </p:nvSpPr>
            <p:spPr>
              <a:xfrm>
                <a:off x="1594225" y="4637000"/>
                <a:ext cx="396725" cy="289975"/>
              </a:xfrm>
              <a:custGeom>
                <a:avLst/>
                <a:gdLst/>
                <a:ahLst/>
                <a:cxnLst/>
                <a:rect l="l" t="t" r="r" b="b"/>
                <a:pathLst>
                  <a:path w="15869" h="11599" extrusionOk="0">
                    <a:moveTo>
                      <a:pt x="7747" y="102"/>
                    </a:moveTo>
                    <a:cubicBezTo>
                      <a:pt x="7941" y="102"/>
                      <a:pt x="8102" y="246"/>
                      <a:pt x="8122" y="438"/>
                    </a:cubicBezTo>
                    <a:cubicBezTo>
                      <a:pt x="8143" y="630"/>
                      <a:pt x="8017" y="806"/>
                      <a:pt x="7828" y="847"/>
                    </a:cubicBezTo>
                    <a:cubicBezTo>
                      <a:pt x="7805" y="852"/>
                      <a:pt x="7788" y="872"/>
                      <a:pt x="7788" y="896"/>
                    </a:cubicBezTo>
                    <a:lnTo>
                      <a:pt x="7788" y="2433"/>
                    </a:lnTo>
                    <a:cubicBezTo>
                      <a:pt x="7788" y="2446"/>
                      <a:pt x="7793" y="2459"/>
                      <a:pt x="7803" y="2469"/>
                    </a:cubicBezTo>
                    <a:cubicBezTo>
                      <a:pt x="7812" y="2478"/>
                      <a:pt x="7825" y="2484"/>
                      <a:pt x="7840" y="2484"/>
                    </a:cubicBezTo>
                    <a:cubicBezTo>
                      <a:pt x="7873" y="2484"/>
                      <a:pt x="7904" y="2484"/>
                      <a:pt x="7932" y="2484"/>
                    </a:cubicBezTo>
                    <a:cubicBezTo>
                      <a:pt x="7981" y="2484"/>
                      <a:pt x="8025" y="2484"/>
                      <a:pt x="8068" y="2487"/>
                    </a:cubicBezTo>
                    <a:cubicBezTo>
                      <a:pt x="8136" y="2489"/>
                      <a:pt x="8205" y="2494"/>
                      <a:pt x="8273" y="2500"/>
                    </a:cubicBezTo>
                    <a:cubicBezTo>
                      <a:pt x="9021" y="2567"/>
                      <a:pt x="9738" y="2837"/>
                      <a:pt x="10346" y="3279"/>
                    </a:cubicBezTo>
                    <a:cubicBezTo>
                      <a:pt x="10935" y="3710"/>
                      <a:pt x="11388" y="4285"/>
                      <a:pt x="11654" y="4940"/>
                    </a:cubicBezTo>
                    <a:cubicBezTo>
                      <a:pt x="11697" y="5046"/>
                      <a:pt x="11737" y="5159"/>
                      <a:pt x="11771" y="5274"/>
                    </a:cubicBezTo>
                    <a:cubicBezTo>
                      <a:pt x="11778" y="5296"/>
                      <a:pt x="11797" y="5310"/>
                      <a:pt x="11819" y="5310"/>
                    </a:cubicBezTo>
                    <a:lnTo>
                      <a:pt x="11827" y="5310"/>
                    </a:lnTo>
                    <a:cubicBezTo>
                      <a:pt x="11859" y="5312"/>
                      <a:pt x="11891" y="5318"/>
                      <a:pt x="11921" y="5327"/>
                    </a:cubicBezTo>
                    <a:cubicBezTo>
                      <a:pt x="11939" y="5333"/>
                      <a:pt x="11959" y="5339"/>
                      <a:pt x="11981" y="5346"/>
                    </a:cubicBezTo>
                    <a:lnTo>
                      <a:pt x="12052" y="5369"/>
                    </a:lnTo>
                    <a:lnTo>
                      <a:pt x="12096" y="5385"/>
                    </a:lnTo>
                    <a:lnTo>
                      <a:pt x="12131" y="5396"/>
                    </a:lnTo>
                    <a:lnTo>
                      <a:pt x="12192" y="5416"/>
                    </a:lnTo>
                    <a:lnTo>
                      <a:pt x="12216" y="5425"/>
                    </a:lnTo>
                    <a:lnTo>
                      <a:pt x="12293" y="5452"/>
                    </a:lnTo>
                    <a:lnTo>
                      <a:pt x="12299" y="5453"/>
                    </a:lnTo>
                    <a:cubicBezTo>
                      <a:pt x="12404" y="5489"/>
                      <a:pt x="12509" y="5528"/>
                      <a:pt x="12614" y="5566"/>
                    </a:cubicBezTo>
                    <a:lnTo>
                      <a:pt x="12617" y="5568"/>
                    </a:lnTo>
                    <a:cubicBezTo>
                      <a:pt x="13177" y="5773"/>
                      <a:pt x="13981" y="6104"/>
                      <a:pt x="14634" y="6503"/>
                    </a:cubicBezTo>
                    <a:cubicBezTo>
                      <a:pt x="15383" y="6960"/>
                      <a:pt x="15762" y="7400"/>
                      <a:pt x="15762" y="7808"/>
                    </a:cubicBezTo>
                    <a:cubicBezTo>
                      <a:pt x="15762" y="8754"/>
                      <a:pt x="14952" y="9415"/>
                      <a:pt x="14469" y="9725"/>
                    </a:cubicBezTo>
                    <a:cubicBezTo>
                      <a:pt x="14444" y="9742"/>
                      <a:pt x="14415" y="9760"/>
                      <a:pt x="14381" y="9780"/>
                    </a:cubicBezTo>
                    <a:lnTo>
                      <a:pt x="14369" y="9787"/>
                    </a:lnTo>
                    <a:cubicBezTo>
                      <a:pt x="14343" y="9804"/>
                      <a:pt x="14315" y="9820"/>
                      <a:pt x="14286" y="9836"/>
                    </a:cubicBezTo>
                    <a:lnTo>
                      <a:pt x="14278" y="9842"/>
                    </a:lnTo>
                    <a:lnTo>
                      <a:pt x="14266" y="9849"/>
                    </a:lnTo>
                    <a:cubicBezTo>
                      <a:pt x="14240" y="9864"/>
                      <a:pt x="14213" y="9879"/>
                      <a:pt x="14185" y="9894"/>
                    </a:cubicBezTo>
                    <a:lnTo>
                      <a:pt x="14175" y="9900"/>
                    </a:lnTo>
                    <a:lnTo>
                      <a:pt x="14157" y="9909"/>
                    </a:lnTo>
                    <a:cubicBezTo>
                      <a:pt x="14131" y="9924"/>
                      <a:pt x="14106" y="9937"/>
                      <a:pt x="14080" y="9950"/>
                    </a:cubicBezTo>
                    <a:lnTo>
                      <a:pt x="14068" y="9957"/>
                    </a:lnTo>
                    <a:lnTo>
                      <a:pt x="14044" y="9970"/>
                    </a:lnTo>
                    <a:cubicBezTo>
                      <a:pt x="14020" y="9983"/>
                      <a:pt x="13994" y="9995"/>
                      <a:pt x="13969" y="10007"/>
                    </a:cubicBezTo>
                    <a:lnTo>
                      <a:pt x="13956" y="10014"/>
                    </a:lnTo>
                    <a:cubicBezTo>
                      <a:pt x="13946" y="10019"/>
                      <a:pt x="13937" y="10024"/>
                      <a:pt x="13927" y="10028"/>
                    </a:cubicBezTo>
                    <a:cubicBezTo>
                      <a:pt x="13902" y="10040"/>
                      <a:pt x="13878" y="10052"/>
                      <a:pt x="13852" y="10063"/>
                    </a:cubicBezTo>
                    <a:lnTo>
                      <a:pt x="13842" y="10069"/>
                    </a:lnTo>
                    <a:lnTo>
                      <a:pt x="13804" y="10086"/>
                    </a:lnTo>
                    <a:cubicBezTo>
                      <a:pt x="13780" y="10097"/>
                      <a:pt x="13755" y="10108"/>
                      <a:pt x="13731" y="10119"/>
                    </a:cubicBezTo>
                    <a:lnTo>
                      <a:pt x="13725" y="10122"/>
                    </a:lnTo>
                    <a:lnTo>
                      <a:pt x="13678" y="10143"/>
                    </a:lnTo>
                    <a:cubicBezTo>
                      <a:pt x="13654" y="10152"/>
                      <a:pt x="13629" y="10163"/>
                      <a:pt x="13605" y="10174"/>
                    </a:cubicBezTo>
                    <a:lnTo>
                      <a:pt x="13600" y="10175"/>
                    </a:lnTo>
                    <a:lnTo>
                      <a:pt x="13547" y="10198"/>
                    </a:lnTo>
                    <a:cubicBezTo>
                      <a:pt x="13523" y="10208"/>
                      <a:pt x="13498" y="10218"/>
                      <a:pt x="13474" y="10228"/>
                    </a:cubicBezTo>
                    <a:lnTo>
                      <a:pt x="13471" y="10228"/>
                    </a:lnTo>
                    <a:lnTo>
                      <a:pt x="13411" y="10252"/>
                    </a:lnTo>
                    <a:cubicBezTo>
                      <a:pt x="13387" y="10260"/>
                      <a:pt x="13363" y="10270"/>
                      <a:pt x="13338" y="10280"/>
                    </a:cubicBezTo>
                    <a:cubicBezTo>
                      <a:pt x="13315" y="10288"/>
                      <a:pt x="13293" y="10296"/>
                      <a:pt x="13271" y="10304"/>
                    </a:cubicBezTo>
                    <a:cubicBezTo>
                      <a:pt x="13247" y="10313"/>
                      <a:pt x="13221" y="10322"/>
                      <a:pt x="13196" y="10331"/>
                    </a:cubicBezTo>
                    <a:lnTo>
                      <a:pt x="13125" y="10355"/>
                    </a:lnTo>
                    <a:lnTo>
                      <a:pt x="13051" y="10381"/>
                    </a:lnTo>
                    <a:cubicBezTo>
                      <a:pt x="13025" y="10389"/>
                      <a:pt x="13000" y="10397"/>
                      <a:pt x="12975" y="10406"/>
                    </a:cubicBezTo>
                    <a:cubicBezTo>
                      <a:pt x="12950" y="10414"/>
                      <a:pt x="12924" y="10421"/>
                      <a:pt x="12899" y="10430"/>
                    </a:cubicBezTo>
                    <a:cubicBezTo>
                      <a:pt x="12873" y="10438"/>
                      <a:pt x="12846" y="10446"/>
                      <a:pt x="12820" y="10454"/>
                    </a:cubicBezTo>
                    <a:cubicBezTo>
                      <a:pt x="12795" y="10462"/>
                      <a:pt x="12769" y="10470"/>
                      <a:pt x="12743" y="10477"/>
                    </a:cubicBezTo>
                    <a:cubicBezTo>
                      <a:pt x="12715" y="10485"/>
                      <a:pt x="12688" y="10494"/>
                      <a:pt x="12660" y="10501"/>
                    </a:cubicBezTo>
                    <a:lnTo>
                      <a:pt x="12581" y="10524"/>
                    </a:lnTo>
                    <a:cubicBezTo>
                      <a:pt x="12553" y="10531"/>
                      <a:pt x="12524" y="10539"/>
                      <a:pt x="12495" y="10546"/>
                    </a:cubicBezTo>
                    <a:lnTo>
                      <a:pt x="12415" y="10568"/>
                    </a:lnTo>
                    <a:lnTo>
                      <a:pt x="12326" y="10590"/>
                    </a:lnTo>
                    <a:lnTo>
                      <a:pt x="12243" y="10610"/>
                    </a:lnTo>
                    <a:cubicBezTo>
                      <a:pt x="12212" y="10617"/>
                      <a:pt x="12182" y="10625"/>
                      <a:pt x="12150" y="10632"/>
                    </a:cubicBezTo>
                    <a:cubicBezTo>
                      <a:pt x="12123" y="10639"/>
                      <a:pt x="12094" y="10645"/>
                      <a:pt x="12066" y="10651"/>
                    </a:cubicBezTo>
                    <a:cubicBezTo>
                      <a:pt x="12034" y="10658"/>
                      <a:pt x="12003" y="10665"/>
                      <a:pt x="11970" y="10673"/>
                    </a:cubicBezTo>
                    <a:lnTo>
                      <a:pt x="11884" y="10691"/>
                    </a:lnTo>
                    <a:cubicBezTo>
                      <a:pt x="11851" y="10698"/>
                      <a:pt x="11817" y="10704"/>
                      <a:pt x="11785" y="10711"/>
                    </a:cubicBezTo>
                    <a:cubicBezTo>
                      <a:pt x="11755" y="10717"/>
                      <a:pt x="11726" y="10723"/>
                      <a:pt x="11696" y="10728"/>
                    </a:cubicBezTo>
                    <a:cubicBezTo>
                      <a:pt x="11662" y="10735"/>
                      <a:pt x="11627" y="10741"/>
                      <a:pt x="11593" y="10748"/>
                    </a:cubicBezTo>
                    <a:lnTo>
                      <a:pt x="11589" y="10748"/>
                    </a:lnTo>
                    <a:lnTo>
                      <a:pt x="11504" y="10764"/>
                    </a:lnTo>
                    <a:lnTo>
                      <a:pt x="11395" y="10782"/>
                    </a:lnTo>
                    <a:lnTo>
                      <a:pt x="11305" y="10798"/>
                    </a:lnTo>
                    <a:cubicBezTo>
                      <a:pt x="11269" y="10804"/>
                      <a:pt x="11232" y="10810"/>
                      <a:pt x="11195" y="10816"/>
                    </a:cubicBezTo>
                    <a:lnTo>
                      <a:pt x="11178" y="10818"/>
                    </a:lnTo>
                    <a:cubicBezTo>
                      <a:pt x="11153" y="10822"/>
                      <a:pt x="11127" y="10825"/>
                      <a:pt x="11102" y="10829"/>
                    </a:cubicBezTo>
                    <a:lnTo>
                      <a:pt x="10993" y="10846"/>
                    </a:lnTo>
                    <a:lnTo>
                      <a:pt x="10972" y="10848"/>
                    </a:lnTo>
                    <a:lnTo>
                      <a:pt x="10893" y="10859"/>
                    </a:lnTo>
                    <a:lnTo>
                      <a:pt x="10778" y="10875"/>
                    </a:lnTo>
                    <a:lnTo>
                      <a:pt x="10757" y="10877"/>
                    </a:lnTo>
                    <a:lnTo>
                      <a:pt x="10678" y="10888"/>
                    </a:lnTo>
                    <a:cubicBezTo>
                      <a:pt x="10641" y="10891"/>
                      <a:pt x="10603" y="10896"/>
                      <a:pt x="10567" y="10900"/>
                    </a:cubicBezTo>
                    <a:lnTo>
                      <a:pt x="10536" y="10903"/>
                    </a:lnTo>
                    <a:cubicBezTo>
                      <a:pt x="10510" y="10907"/>
                      <a:pt x="10483" y="10911"/>
                      <a:pt x="10457" y="10913"/>
                    </a:cubicBezTo>
                    <a:cubicBezTo>
                      <a:pt x="10424" y="10917"/>
                      <a:pt x="10391" y="10920"/>
                      <a:pt x="10357" y="10924"/>
                    </a:cubicBezTo>
                    <a:lnTo>
                      <a:pt x="10309" y="10929"/>
                    </a:lnTo>
                    <a:cubicBezTo>
                      <a:pt x="10284" y="10931"/>
                      <a:pt x="10257" y="10934"/>
                      <a:pt x="10231" y="10937"/>
                    </a:cubicBezTo>
                    <a:lnTo>
                      <a:pt x="10123" y="10947"/>
                    </a:lnTo>
                    <a:lnTo>
                      <a:pt x="10077" y="10950"/>
                    </a:lnTo>
                    <a:lnTo>
                      <a:pt x="10000" y="10958"/>
                    </a:lnTo>
                    <a:cubicBezTo>
                      <a:pt x="9964" y="10961"/>
                      <a:pt x="9928" y="10964"/>
                      <a:pt x="9891" y="10967"/>
                    </a:cubicBezTo>
                    <a:lnTo>
                      <a:pt x="9869" y="10968"/>
                    </a:lnTo>
                    <a:lnTo>
                      <a:pt x="9838" y="10971"/>
                    </a:lnTo>
                    <a:lnTo>
                      <a:pt x="9762" y="10977"/>
                    </a:lnTo>
                    <a:lnTo>
                      <a:pt x="9699" y="10982"/>
                    </a:lnTo>
                    <a:lnTo>
                      <a:pt x="9672" y="10983"/>
                    </a:lnTo>
                    <a:cubicBezTo>
                      <a:pt x="9665" y="10984"/>
                      <a:pt x="9657" y="10985"/>
                      <a:pt x="9651" y="10990"/>
                    </a:cubicBezTo>
                    <a:cubicBezTo>
                      <a:pt x="9609" y="11013"/>
                      <a:pt x="9573" y="11032"/>
                      <a:pt x="9536" y="11051"/>
                    </a:cubicBezTo>
                    <a:cubicBezTo>
                      <a:pt x="9149" y="11254"/>
                      <a:pt x="8557" y="11496"/>
                      <a:pt x="7935" y="11496"/>
                    </a:cubicBezTo>
                    <a:lnTo>
                      <a:pt x="7931" y="11496"/>
                    </a:lnTo>
                    <a:cubicBezTo>
                      <a:pt x="7863" y="11496"/>
                      <a:pt x="7791" y="11492"/>
                      <a:pt x="7703" y="11484"/>
                    </a:cubicBezTo>
                    <a:cubicBezTo>
                      <a:pt x="7686" y="11483"/>
                      <a:pt x="7670" y="11480"/>
                      <a:pt x="7654" y="11479"/>
                    </a:cubicBezTo>
                    <a:lnTo>
                      <a:pt x="7640" y="11477"/>
                    </a:lnTo>
                    <a:cubicBezTo>
                      <a:pt x="7579" y="11470"/>
                      <a:pt x="7518" y="11461"/>
                      <a:pt x="7459" y="11450"/>
                    </a:cubicBezTo>
                    <a:lnTo>
                      <a:pt x="7441" y="11448"/>
                    </a:lnTo>
                    <a:lnTo>
                      <a:pt x="7417" y="11443"/>
                    </a:lnTo>
                    <a:cubicBezTo>
                      <a:pt x="7264" y="11413"/>
                      <a:pt x="7114" y="11372"/>
                      <a:pt x="6966" y="11323"/>
                    </a:cubicBezTo>
                    <a:cubicBezTo>
                      <a:pt x="6706" y="11234"/>
                      <a:pt x="6455" y="11122"/>
                      <a:pt x="6216" y="10989"/>
                    </a:cubicBezTo>
                    <a:cubicBezTo>
                      <a:pt x="6210" y="10985"/>
                      <a:pt x="6203" y="10983"/>
                      <a:pt x="6194" y="10982"/>
                    </a:cubicBezTo>
                    <a:cubicBezTo>
                      <a:pt x="4380" y="10855"/>
                      <a:pt x="2923" y="10521"/>
                      <a:pt x="1867" y="9990"/>
                    </a:cubicBezTo>
                    <a:cubicBezTo>
                      <a:pt x="789" y="9449"/>
                      <a:pt x="372" y="8823"/>
                      <a:pt x="210" y="8392"/>
                    </a:cubicBezTo>
                    <a:cubicBezTo>
                      <a:pt x="202" y="8370"/>
                      <a:pt x="195" y="8347"/>
                      <a:pt x="188" y="8325"/>
                    </a:cubicBezTo>
                    <a:cubicBezTo>
                      <a:pt x="159" y="8239"/>
                      <a:pt x="137" y="8151"/>
                      <a:pt x="123" y="8061"/>
                    </a:cubicBezTo>
                    <a:cubicBezTo>
                      <a:pt x="119" y="8039"/>
                      <a:pt x="116" y="8017"/>
                      <a:pt x="113" y="7996"/>
                    </a:cubicBezTo>
                    <a:cubicBezTo>
                      <a:pt x="108" y="7954"/>
                      <a:pt x="105" y="7910"/>
                      <a:pt x="104" y="7868"/>
                    </a:cubicBezTo>
                    <a:cubicBezTo>
                      <a:pt x="102" y="7848"/>
                      <a:pt x="102" y="7826"/>
                      <a:pt x="102" y="7806"/>
                    </a:cubicBezTo>
                    <a:cubicBezTo>
                      <a:pt x="102" y="7773"/>
                      <a:pt x="105" y="7741"/>
                      <a:pt x="110" y="7708"/>
                    </a:cubicBezTo>
                    <a:cubicBezTo>
                      <a:pt x="114" y="7677"/>
                      <a:pt x="122" y="7645"/>
                      <a:pt x="131" y="7613"/>
                    </a:cubicBezTo>
                    <a:cubicBezTo>
                      <a:pt x="227" y="7271"/>
                      <a:pt x="580" y="6908"/>
                      <a:pt x="1176" y="6534"/>
                    </a:cubicBezTo>
                    <a:cubicBezTo>
                      <a:pt x="1623" y="6255"/>
                      <a:pt x="2196" y="5976"/>
                      <a:pt x="2879" y="5706"/>
                    </a:cubicBezTo>
                    <a:lnTo>
                      <a:pt x="2880" y="5706"/>
                    </a:lnTo>
                    <a:cubicBezTo>
                      <a:pt x="3091" y="5623"/>
                      <a:pt x="3306" y="5542"/>
                      <a:pt x="3521" y="5468"/>
                    </a:cubicBezTo>
                    <a:lnTo>
                      <a:pt x="3527" y="5465"/>
                    </a:lnTo>
                    <a:cubicBezTo>
                      <a:pt x="3568" y="5451"/>
                      <a:pt x="3607" y="5438"/>
                      <a:pt x="3644" y="5425"/>
                    </a:cubicBezTo>
                    <a:lnTo>
                      <a:pt x="3663" y="5419"/>
                    </a:lnTo>
                    <a:lnTo>
                      <a:pt x="3755" y="5387"/>
                    </a:lnTo>
                    <a:lnTo>
                      <a:pt x="3776" y="5380"/>
                    </a:lnTo>
                    <a:lnTo>
                      <a:pt x="3851" y="5355"/>
                    </a:lnTo>
                    <a:lnTo>
                      <a:pt x="3869" y="5349"/>
                    </a:lnTo>
                    <a:lnTo>
                      <a:pt x="3944" y="5326"/>
                    </a:lnTo>
                    <a:cubicBezTo>
                      <a:pt x="3974" y="5316"/>
                      <a:pt x="4005" y="5310"/>
                      <a:pt x="4038" y="5309"/>
                    </a:cubicBezTo>
                    <a:lnTo>
                      <a:pt x="4045" y="5309"/>
                    </a:lnTo>
                    <a:cubicBezTo>
                      <a:pt x="4068" y="5309"/>
                      <a:pt x="4088" y="5294"/>
                      <a:pt x="4094" y="5271"/>
                    </a:cubicBezTo>
                    <a:cubicBezTo>
                      <a:pt x="4341" y="4342"/>
                      <a:pt x="4950" y="3549"/>
                      <a:pt x="5810" y="3042"/>
                    </a:cubicBezTo>
                    <a:lnTo>
                      <a:pt x="5811" y="3042"/>
                    </a:lnTo>
                    <a:cubicBezTo>
                      <a:pt x="5882" y="3000"/>
                      <a:pt x="5959" y="2958"/>
                      <a:pt x="6044" y="2915"/>
                    </a:cubicBezTo>
                    <a:cubicBezTo>
                      <a:pt x="6052" y="2911"/>
                      <a:pt x="6062" y="2906"/>
                      <a:pt x="6070" y="2901"/>
                    </a:cubicBezTo>
                    <a:lnTo>
                      <a:pt x="6080" y="2897"/>
                    </a:lnTo>
                    <a:cubicBezTo>
                      <a:pt x="6239" y="2820"/>
                      <a:pt x="6402" y="2752"/>
                      <a:pt x="6570" y="2696"/>
                    </a:cubicBezTo>
                    <a:cubicBezTo>
                      <a:pt x="6584" y="2691"/>
                      <a:pt x="6598" y="2686"/>
                      <a:pt x="6611" y="2683"/>
                    </a:cubicBezTo>
                    <a:lnTo>
                      <a:pt x="6617" y="2680"/>
                    </a:lnTo>
                    <a:cubicBezTo>
                      <a:pt x="6710" y="2650"/>
                      <a:pt x="6793" y="2626"/>
                      <a:pt x="6870" y="2607"/>
                    </a:cubicBezTo>
                    <a:lnTo>
                      <a:pt x="6872" y="2607"/>
                    </a:lnTo>
                    <a:cubicBezTo>
                      <a:pt x="6950" y="2588"/>
                      <a:pt x="7036" y="2570"/>
                      <a:pt x="7133" y="2552"/>
                    </a:cubicBezTo>
                    <a:cubicBezTo>
                      <a:pt x="7152" y="2548"/>
                      <a:pt x="7172" y="2544"/>
                      <a:pt x="7191" y="2541"/>
                    </a:cubicBezTo>
                    <a:cubicBezTo>
                      <a:pt x="7287" y="2525"/>
                      <a:pt x="7373" y="2513"/>
                      <a:pt x="7453" y="2505"/>
                    </a:cubicBezTo>
                    <a:lnTo>
                      <a:pt x="7458" y="2505"/>
                    </a:lnTo>
                    <a:cubicBezTo>
                      <a:pt x="7515" y="2499"/>
                      <a:pt x="7578" y="2494"/>
                      <a:pt x="7660" y="2490"/>
                    </a:cubicBezTo>
                    <a:cubicBezTo>
                      <a:pt x="7686" y="2488"/>
                      <a:pt x="7708" y="2466"/>
                      <a:pt x="7708" y="2439"/>
                    </a:cubicBezTo>
                    <a:lnTo>
                      <a:pt x="7708" y="898"/>
                    </a:lnTo>
                    <a:cubicBezTo>
                      <a:pt x="7708" y="872"/>
                      <a:pt x="7691" y="852"/>
                      <a:pt x="7668" y="847"/>
                    </a:cubicBezTo>
                    <a:cubicBezTo>
                      <a:pt x="7479" y="806"/>
                      <a:pt x="7352" y="630"/>
                      <a:pt x="7372" y="438"/>
                    </a:cubicBezTo>
                    <a:cubicBezTo>
                      <a:pt x="7394" y="246"/>
                      <a:pt x="7555" y="102"/>
                      <a:pt x="7747" y="102"/>
                    </a:cubicBezTo>
                    <a:close/>
                    <a:moveTo>
                      <a:pt x="7750" y="1"/>
                    </a:moveTo>
                    <a:cubicBezTo>
                      <a:pt x="7513" y="1"/>
                      <a:pt x="7311" y="174"/>
                      <a:pt x="7276" y="408"/>
                    </a:cubicBezTo>
                    <a:cubicBezTo>
                      <a:pt x="7240" y="642"/>
                      <a:pt x="7381" y="868"/>
                      <a:pt x="7608" y="939"/>
                    </a:cubicBezTo>
                    <a:lnTo>
                      <a:pt x="7608" y="2392"/>
                    </a:lnTo>
                    <a:cubicBezTo>
                      <a:pt x="7547" y="2395"/>
                      <a:pt x="7496" y="2399"/>
                      <a:pt x="7449" y="2404"/>
                    </a:cubicBezTo>
                    <a:lnTo>
                      <a:pt x="7443" y="2404"/>
                    </a:lnTo>
                    <a:cubicBezTo>
                      <a:pt x="7363" y="2412"/>
                      <a:pt x="7275" y="2424"/>
                      <a:pt x="7176" y="2441"/>
                    </a:cubicBezTo>
                    <a:cubicBezTo>
                      <a:pt x="7156" y="2445"/>
                      <a:pt x="7137" y="2448"/>
                      <a:pt x="7116" y="2452"/>
                    </a:cubicBezTo>
                    <a:cubicBezTo>
                      <a:pt x="7018" y="2470"/>
                      <a:pt x="6930" y="2488"/>
                      <a:pt x="6849" y="2508"/>
                    </a:cubicBezTo>
                    <a:lnTo>
                      <a:pt x="6847" y="2510"/>
                    </a:lnTo>
                    <a:cubicBezTo>
                      <a:pt x="6768" y="2529"/>
                      <a:pt x="6682" y="2554"/>
                      <a:pt x="6587" y="2584"/>
                    </a:cubicBezTo>
                    <a:lnTo>
                      <a:pt x="6583" y="2587"/>
                    </a:lnTo>
                    <a:lnTo>
                      <a:pt x="6540" y="2600"/>
                    </a:lnTo>
                    <a:cubicBezTo>
                      <a:pt x="6369" y="2657"/>
                      <a:pt x="6200" y="2727"/>
                      <a:pt x="6038" y="2807"/>
                    </a:cubicBezTo>
                    <a:lnTo>
                      <a:pt x="6028" y="2811"/>
                    </a:lnTo>
                    <a:lnTo>
                      <a:pt x="6000" y="2826"/>
                    </a:lnTo>
                    <a:cubicBezTo>
                      <a:pt x="5912" y="2869"/>
                      <a:pt x="5832" y="2912"/>
                      <a:pt x="5759" y="2956"/>
                    </a:cubicBezTo>
                    <a:lnTo>
                      <a:pt x="5758" y="2956"/>
                    </a:lnTo>
                    <a:cubicBezTo>
                      <a:pt x="4888" y="3470"/>
                      <a:pt x="4266" y="4271"/>
                      <a:pt x="4005" y="5211"/>
                    </a:cubicBezTo>
                    <a:cubicBezTo>
                      <a:pt x="3974" y="5213"/>
                      <a:pt x="3944" y="5220"/>
                      <a:pt x="3914" y="5230"/>
                    </a:cubicBezTo>
                    <a:lnTo>
                      <a:pt x="3838" y="5254"/>
                    </a:lnTo>
                    <a:lnTo>
                      <a:pt x="3820" y="5260"/>
                    </a:lnTo>
                    <a:lnTo>
                      <a:pt x="3744" y="5284"/>
                    </a:lnTo>
                    <a:lnTo>
                      <a:pt x="3723" y="5291"/>
                    </a:lnTo>
                    <a:lnTo>
                      <a:pt x="3630" y="5322"/>
                    </a:lnTo>
                    <a:lnTo>
                      <a:pt x="3611" y="5330"/>
                    </a:lnTo>
                    <a:lnTo>
                      <a:pt x="3493" y="5370"/>
                    </a:lnTo>
                    <a:lnTo>
                      <a:pt x="3487" y="5373"/>
                    </a:lnTo>
                    <a:cubicBezTo>
                      <a:pt x="3271" y="5447"/>
                      <a:pt x="3053" y="5529"/>
                      <a:pt x="2842" y="5613"/>
                    </a:cubicBezTo>
                    <a:lnTo>
                      <a:pt x="2841" y="5613"/>
                    </a:lnTo>
                    <a:cubicBezTo>
                      <a:pt x="1685" y="6070"/>
                      <a:pt x="260" y="6784"/>
                      <a:pt x="33" y="7588"/>
                    </a:cubicBezTo>
                    <a:cubicBezTo>
                      <a:pt x="22" y="7623"/>
                      <a:pt x="15" y="7659"/>
                      <a:pt x="9" y="7695"/>
                    </a:cubicBezTo>
                    <a:cubicBezTo>
                      <a:pt x="3" y="7732"/>
                      <a:pt x="0" y="7770"/>
                      <a:pt x="0" y="7808"/>
                    </a:cubicBezTo>
                    <a:cubicBezTo>
                      <a:pt x="0" y="7830"/>
                      <a:pt x="0" y="7853"/>
                      <a:pt x="1" y="7874"/>
                    </a:cubicBezTo>
                    <a:cubicBezTo>
                      <a:pt x="3" y="7920"/>
                      <a:pt x="6" y="7964"/>
                      <a:pt x="12" y="8010"/>
                    </a:cubicBezTo>
                    <a:cubicBezTo>
                      <a:pt x="15" y="8033"/>
                      <a:pt x="18" y="8056"/>
                      <a:pt x="22" y="8079"/>
                    </a:cubicBezTo>
                    <a:cubicBezTo>
                      <a:pt x="37" y="8174"/>
                      <a:pt x="60" y="8266"/>
                      <a:pt x="90" y="8359"/>
                    </a:cubicBezTo>
                    <a:cubicBezTo>
                      <a:pt x="97" y="8382"/>
                      <a:pt x="106" y="8406"/>
                      <a:pt x="116" y="8428"/>
                    </a:cubicBezTo>
                    <a:cubicBezTo>
                      <a:pt x="281" y="8877"/>
                      <a:pt x="713" y="9527"/>
                      <a:pt x="1821" y="10084"/>
                    </a:cubicBezTo>
                    <a:cubicBezTo>
                      <a:pt x="2889" y="10620"/>
                      <a:pt x="4354" y="10956"/>
                      <a:pt x="6176" y="11085"/>
                    </a:cubicBezTo>
                    <a:cubicBezTo>
                      <a:pt x="6419" y="11218"/>
                      <a:pt x="6673" y="11331"/>
                      <a:pt x="6935" y="11420"/>
                    </a:cubicBezTo>
                    <a:lnTo>
                      <a:pt x="6936" y="11420"/>
                    </a:lnTo>
                    <a:cubicBezTo>
                      <a:pt x="7086" y="11472"/>
                      <a:pt x="7240" y="11513"/>
                      <a:pt x="7397" y="11543"/>
                    </a:cubicBezTo>
                    <a:lnTo>
                      <a:pt x="7424" y="11548"/>
                    </a:lnTo>
                    <a:lnTo>
                      <a:pt x="7441" y="11551"/>
                    </a:lnTo>
                    <a:cubicBezTo>
                      <a:pt x="7502" y="11562"/>
                      <a:pt x="7566" y="11572"/>
                      <a:pt x="7629" y="11579"/>
                    </a:cubicBezTo>
                    <a:lnTo>
                      <a:pt x="7643" y="11580"/>
                    </a:lnTo>
                    <a:cubicBezTo>
                      <a:pt x="7660" y="11581"/>
                      <a:pt x="7676" y="11584"/>
                      <a:pt x="7693" y="11585"/>
                    </a:cubicBezTo>
                    <a:cubicBezTo>
                      <a:pt x="7783" y="11593"/>
                      <a:pt x="7859" y="11598"/>
                      <a:pt x="7931" y="11598"/>
                    </a:cubicBezTo>
                    <a:lnTo>
                      <a:pt x="7934" y="11598"/>
                    </a:lnTo>
                    <a:cubicBezTo>
                      <a:pt x="8578" y="11598"/>
                      <a:pt x="9187" y="11351"/>
                      <a:pt x="9586" y="11140"/>
                    </a:cubicBezTo>
                    <a:cubicBezTo>
                      <a:pt x="9621" y="11122"/>
                      <a:pt x="9656" y="11103"/>
                      <a:pt x="9693" y="11083"/>
                    </a:cubicBezTo>
                    <a:lnTo>
                      <a:pt x="9709" y="11081"/>
                    </a:lnTo>
                    <a:cubicBezTo>
                      <a:pt x="9731" y="11080"/>
                      <a:pt x="9751" y="11079"/>
                      <a:pt x="9772" y="11077"/>
                    </a:cubicBezTo>
                    <a:cubicBezTo>
                      <a:pt x="9798" y="11075"/>
                      <a:pt x="9823" y="11073"/>
                      <a:pt x="9848" y="11071"/>
                    </a:cubicBezTo>
                    <a:lnTo>
                      <a:pt x="9901" y="11067"/>
                    </a:lnTo>
                    <a:cubicBezTo>
                      <a:pt x="9939" y="11063"/>
                      <a:pt x="9975" y="11061"/>
                      <a:pt x="10011" y="11057"/>
                    </a:cubicBezTo>
                    <a:lnTo>
                      <a:pt x="10089" y="11051"/>
                    </a:lnTo>
                    <a:lnTo>
                      <a:pt x="10135" y="11047"/>
                    </a:lnTo>
                    <a:cubicBezTo>
                      <a:pt x="10171" y="11043"/>
                      <a:pt x="10208" y="11041"/>
                      <a:pt x="10244" y="11037"/>
                    </a:cubicBezTo>
                    <a:cubicBezTo>
                      <a:pt x="10270" y="11033"/>
                      <a:pt x="10297" y="11031"/>
                      <a:pt x="10323" y="11029"/>
                    </a:cubicBezTo>
                    <a:lnTo>
                      <a:pt x="10370" y="11024"/>
                    </a:lnTo>
                    <a:lnTo>
                      <a:pt x="10471" y="11013"/>
                    </a:lnTo>
                    <a:lnTo>
                      <a:pt x="10550" y="11003"/>
                    </a:lnTo>
                    <a:lnTo>
                      <a:pt x="10582" y="11000"/>
                    </a:lnTo>
                    <a:lnTo>
                      <a:pt x="10692" y="10986"/>
                    </a:lnTo>
                    <a:lnTo>
                      <a:pt x="10773" y="10977"/>
                    </a:lnTo>
                    <a:lnTo>
                      <a:pt x="10793" y="10974"/>
                    </a:lnTo>
                    <a:lnTo>
                      <a:pt x="10910" y="10959"/>
                    </a:lnTo>
                    <a:lnTo>
                      <a:pt x="10990" y="10948"/>
                    </a:lnTo>
                    <a:lnTo>
                      <a:pt x="11010" y="10944"/>
                    </a:lnTo>
                    <a:cubicBezTo>
                      <a:pt x="11047" y="10940"/>
                      <a:pt x="11083" y="10935"/>
                      <a:pt x="11120" y="10929"/>
                    </a:cubicBezTo>
                    <a:cubicBezTo>
                      <a:pt x="11145" y="10925"/>
                      <a:pt x="11172" y="10922"/>
                      <a:pt x="11197" y="10917"/>
                    </a:cubicBezTo>
                    <a:lnTo>
                      <a:pt x="11214" y="10914"/>
                    </a:lnTo>
                    <a:cubicBezTo>
                      <a:pt x="11251" y="10908"/>
                      <a:pt x="11288" y="10902"/>
                      <a:pt x="11325" y="10896"/>
                    </a:cubicBezTo>
                    <a:cubicBezTo>
                      <a:pt x="11356" y="10891"/>
                      <a:pt x="11387" y="10887"/>
                      <a:pt x="11417" y="10882"/>
                    </a:cubicBezTo>
                    <a:cubicBezTo>
                      <a:pt x="11453" y="10876"/>
                      <a:pt x="11489" y="10869"/>
                      <a:pt x="11525" y="10863"/>
                    </a:cubicBezTo>
                    <a:cubicBezTo>
                      <a:pt x="11554" y="10858"/>
                      <a:pt x="11582" y="10853"/>
                      <a:pt x="11611" y="10848"/>
                    </a:cubicBezTo>
                    <a:lnTo>
                      <a:pt x="11614" y="10848"/>
                    </a:lnTo>
                    <a:cubicBezTo>
                      <a:pt x="11649" y="10841"/>
                      <a:pt x="11684" y="10835"/>
                      <a:pt x="11719" y="10828"/>
                    </a:cubicBezTo>
                    <a:lnTo>
                      <a:pt x="11808" y="10811"/>
                    </a:lnTo>
                    <a:cubicBezTo>
                      <a:pt x="11841" y="10804"/>
                      <a:pt x="11875" y="10798"/>
                      <a:pt x="11908" y="10791"/>
                    </a:cubicBezTo>
                    <a:cubicBezTo>
                      <a:pt x="11936" y="10784"/>
                      <a:pt x="11965" y="10778"/>
                      <a:pt x="11994" y="10771"/>
                    </a:cubicBezTo>
                    <a:lnTo>
                      <a:pt x="12091" y="10751"/>
                    </a:lnTo>
                    <a:cubicBezTo>
                      <a:pt x="12120" y="10744"/>
                      <a:pt x="12148" y="10738"/>
                      <a:pt x="12177" y="10732"/>
                    </a:cubicBezTo>
                    <a:cubicBezTo>
                      <a:pt x="12208" y="10724"/>
                      <a:pt x="12239" y="10716"/>
                      <a:pt x="12269" y="10709"/>
                    </a:cubicBezTo>
                    <a:cubicBezTo>
                      <a:pt x="12298" y="10703"/>
                      <a:pt x="12326" y="10696"/>
                      <a:pt x="12354" y="10688"/>
                    </a:cubicBezTo>
                    <a:cubicBezTo>
                      <a:pt x="12384" y="10681"/>
                      <a:pt x="12414" y="10674"/>
                      <a:pt x="12444" y="10665"/>
                    </a:cubicBezTo>
                    <a:cubicBezTo>
                      <a:pt x="12470" y="10659"/>
                      <a:pt x="12498" y="10651"/>
                      <a:pt x="12524" y="10644"/>
                    </a:cubicBezTo>
                    <a:cubicBezTo>
                      <a:pt x="12554" y="10637"/>
                      <a:pt x="12583" y="10629"/>
                      <a:pt x="12612" y="10621"/>
                    </a:cubicBezTo>
                    <a:lnTo>
                      <a:pt x="12691" y="10598"/>
                    </a:lnTo>
                    <a:lnTo>
                      <a:pt x="12774" y="10574"/>
                    </a:lnTo>
                    <a:cubicBezTo>
                      <a:pt x="12801" y="10567"/>
                      <a:pt x="12827" y="10559"/>
                      <a:pt x="12854" y="10551"/>
                    </a:cubicBezTo>
                    <a:lnTo>
                      <a:pt x="12933" y="10526"/>
                    </a:lnTo>
                    <a:lnTo>
                      <a:pt x="13010" y="10502"/>
                    </a:lnTo>
                    <a:lnTo>
                      <a:pt x="13086" y="10477"/>
                    </a:lnTo>
                    <a:cubicBezTo>
                      <a:pt x="13111" y="10468"/>
                      <a:pt x="13137" y="10460"/>
                      <a:pt x="13161" y="10452"/>
                    </a:cubicBezTo>
                    <a:cubicBezTo>
                      <a:pt x="13185" y="10443"/>
                      <a:pt x="13208" y="10436"/>
                      <a:pt x="13232" y="10426"/>
                    </a:cubicBezTo>
                    <a:cubicBezTo>
                      <a:pt x="13257" y="10418"/>
                      <a:pt x="13283" y="10408"/>
                      <a:pt x="13308" y="10400"/>
                    </a:cubicBezTo>
                    <a:lnTo>
                      <a:pt x="13375" y="10375"/>
                    </a:lnTo>
                    <a:cubicBezTo>
                      <a:pt x="13400" y="10365"/>
                      <a:pt x="13426" y="10355"/>
                      <a:pt x="13451" y="10346"/>
                    </a:cubicBezTo>
                    <a:lnTo>
                      <a:pt x="13512" y="10322"/>
                    </a:lnTo>
                    <a:lnTo>
                      <a:pt x="13513" y="10322"/>
                    </a:lnTo>
                    <a:cubicBezTo>
                      <a:pt x="13539" y="10312"/>
                      <a:pt x="13564" y="10302"/>
                      <a:pt x="13589" y="10292"/>
                    </a:cubicBezTo>
                    <a:lnTo>
                      <a:pt x="13642" y="10270"/>
                    </a:lnTo>
                    <a:lnTo>
                      <a:pt x="13647" y="10268"/>
                    </a:lnTo>
                    <a:cubicBezTo>
                      <a:pt x="13672" y="10257"/>
                      <a:pt x="13697" y="10246"/>
                      <a:pt x="13723" y="10235"/>
                    </a:cubicBezTo>
                    <a:lnTo>
                      <a:pt x="13770" y="10215"/>
                    </a:lnTo>
                    <a:lnTo>
                      <a:pt x="13776" y="10212"/>
                    </a:lnTo>
                    <a:cubicBezTo>
                      <a:pt x="13801" y="10201"/>
                      <a:pt x="13826" y="10189"/>
                      <a:pt x="13851" y="10179"/>
                    </a:cubicBezTo>
                    <a:lnTo>
                      <a:pt x="13889" y="10161"/>
                    </a:lnTo>
                    <a:lnTo>
                      <a:pt x="13899" y="10156"/>
                    </a:lnTo>
                    <a:cubicBezTo>
                      <a:pt x="13923" y="10144"/>
                      <a:pt x="13949" y="10132"/>
                      <a:pt x="13974" y="10120"/>
                    </a:cubicBezTo>
                    <a:lnTo>
                      <a:pt x="14004" y="10105"/>
                    </a:lnTo>
                    <a:lnTo>
                      <a:pt x="14017" y="10098"/>
                    </a:lnTo>
                    <a:cubicBezTo>
                      <a:pt x="14044" y="10086"/>
                      <a:pt x="14069" y="10073"/>
                      <a:pt x="14094" y="10060"/>
                    </a:cubicBezTo>
                    <a:cubicBezTo>
                      <a:pt x="14102" y="10056"/>
                      <a:pt x="14111" y="10051"/>
                      <a:pt x="14119" y="10046"/>
                    </a:cubicBezTo>
                    <a:lnTo>
                      <a:pt x="14130" y="10040"/>
                    </a:lnTo>
                    <a:cubicBezTo>
                      <a:pt x="14157" y="10027"/>
                      <a:pt x="14183" y="10013"/>
                      <a:pt x="14209" y="10000"/>
                    </a:cubicBezTo>
                    <a:lnTo>
                      <a:pt x="14227" y="9989"/>
                    </a:lnTo>
                    <a:lnTo>
                      <a:pt x="14238" y="9983"/>
                    </a:lnTo>
                    <a:cubicBezTo>
                      <a:pt x="14266" y="9968"/>
                      <a:pt x="14294" y="9953"/>
                      <a:pt x="14320" y="9938"/>
                    </a:cubicBezTo>
                    <a:lnTo>
                      <a:pt x="14333" y="9930"/>
                    </a:lnTo>
                    <a:lnTo>
                      <a:pt x="14342" y="9925"/>
                    </a:lnTo>
                    <a:cubicBezTo>
                      <a:pt x="14371" y="9908"/>
                      <a:pt x="14398" y="9891"/>
                      <a:pt x="14426" y="9875"/>
                    </a:cubicBezTo>
                    <a:lnTo>
                      <a:pt x="14438" y="9867"/>
                    </a:lnTo>
                    <a:cubicBezTo>
                      <a:pt x="14471" y="9847"/>
                      <a:pt x="14502" y="9829"/>
                      <a:pt x="14528" y="9811"/>
                    </a:cubicBezTo>
                    <a:cubicBezTo>
                      <a:pt x="15694" y="9063"/>
                      <a:pt x="15868" y="8235"/>
                      <a:pt x="15868" y="7808"/>
                    </a:cubicBezTo>
                    <a:cubicBezTo>
                      <a:pt x="15868" y="7361"/>
                      <a:pt x="15472" y="6892"/>
                      <a:pt x="14690" y="6415"/>
                    </a:cubicBezTo>
                    <a:cubicBezTo>
                      <a:pt x="14030" y="6012"/>
                      <a:pt x="13220" y="5679"/>
                      <a:pt x="12655" y="5471"/>
                    </a:cubicBezTo>
                    <a:lnTo>
                      <a:pt x="12653" y="5471"/>
                    </a:lnTo>
                    <a:cubicBezTo>
                      <a:pt x="12547" y="5432"/>
                      <a:pt x="12440" y="5395"/>
                      <a:pt x="12337" y="5357"/>
                    </a:cubicBezTo>
                    <a:lnTo>
                      <a:pt x="12331" y="5356"/>
                    </a:lnTo>
                    <a:lnTo>
                      <a:pt x="12253" y="5328"/>
                    </a:lnTo>
                    <a:lnTo>
                      <a:pt x="12228" y="5321"/>
                    </a:lnTo>
                    <a:lnTo>
                      <a:pt x="12166" y="5300"/>
                    </a:lnTo>
                    <a:lnTo>
                      <a:pt x="12132" y="5289"/>
                    </a:lnTo>
                    <a:lnTo>
                      <a:pt x="12087" y="5273"/>
                    </a:lnTo>
                    <a:lnTo>
                      <a:pt x="12016" y="5250"/>
                    </a:lnTo>
                    <a:lnTo>
                      <a:pt x="11954" y="5231"/>
                    </a:lnTo>
                    <a:cubicBezTo>
                      <a:pt x="11924" y="5221"/>
                      <a:pt x="11893" y="5214"/>
                      <a:pt x="11862" y="5212"/>
                    </a:cubicBezTo>
                    <a:cubicBezTo>
                      <a:pt x="11829" y="5105"/>
                      <a:pt x="11792" y="5001"/>
                      <a:pt x="11751" y="4903"/>
                    </a:cubicBezTo>
                    <a:cubicBezTo>
                      <a:pt x="11478" y="4230"/>
                      <a:pt x="11014" y="3641"/>
                      <a:pt x="10410" y="3197"/>
                    </a:cubicBezTo>
                    <a:cubicBezTo>
                      <a:pt x="9786" y="2744"/>
                      <a:pt x="9051" y="2468"/>
                      <a:pt x="8285" y="2399"/>
                    </a:cubicBezTo>
                    <a:cubicBezTo>
                      <a:pt x="8215" y="2393"/>
                      <a:pt x="8144" y="2388"/>
                      <a:pt x="8075" y="2386"/>
                    </a:cubicBezTo>
                    <a:cubicBezTo>
                      <a:pt x="8020" y="2382"/>
                      <a:pt x="7962" y="2382"/>
                      <a:pt x="7893" y="2382"/>
                    </a:cubicBezTo>
                    <a:lnTo>
                      <a:pt x="7893" y="939"/>
                    </a:lnTo>
                    <a:cubicBezTo>
                      <a:pt x="8119" y="868"/>
                      <a:pt x="8259" y="642"/>
                      <a:pt x="8224" y="408"/>
                    </a:cubicBezTo>
                    <a:cubicBezTo>
                      <a:pt x="8188" y="174"/>
                      <a:pt x="7986" y="1"/>
                      <a:pt x="7750" y="1"/>
                    </a:cubicBezTo>
                    <a:close/>
                  </a:path>
                </a:pathLst>
              </a:custGeom>
              <a:solidFill>
                <a:srgbClr val="1A1A1A"/>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43"/>
              <p:cNvSpPr/>
              <p:nvPr/>
            </p:nvSpPr>
            <p:spPr>
              <a:xfrm>
                <a:off x="1785650" y="4653150"/>
                <a:ext cx="4575" cy="65650"/>
              </a:xfrm>
              <a:custGeom>
                <a:avLst/>
                <a:gdLst/>
                <a:ahLst/>
                <a:cxnLst/>
                <a:rect l="l" t="t" r="r" b="b"/>
                <a:pathLst>
                  <a:path w="183" h="2626" extrusionOk="0">
                    <a:moveTo>
                      <a:pt x="91" y="0"/>
                    </a:moveTo>
                    <a:cubicBezTo>
                      <a:pt x="41" y="0"/>
                      <a:pt x="0" y="41"/>
                      <a:pt x="0" y="92"/>
                    </a:cubicBezTo>
                    <a:lnTo>
                      <a:pt x="0" y="2534"/>
                    </a:lnTo>
                    <a:cubicBezTo>
                      <a:pt x="0" y="2585"/>
                      <a:pt x="41" y="2626"/>
                      <a:pt x="91" y="2626"/>
                    </a:cubicBezTo>
                    <a:cubicBezTo>
                      <a:pt x="142" y="2626"/>
                      <a:pt x="183" y="2585"/>
                      <a:pt x="183" y="2534"/>
                    </a:cubicBezTo>
                    <a:lnTo>
                      <a:pt x="183" y="92"/>
                    </a:lnTo>
                    <a:cubicBezTo>
                      <a:pt x="183" y="41"/>
                      <a:pt x="142" y="0"/>
                      <a:pt x="91" y="0"/>
                    </a:cubicBezTo>
                    <a:close/>
                  </a:path>
                </a:pathLst>
              </a:custGeom>
              <a:solidFill>
                <a:srgbClr val="F7581E"/>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43"/>
              <p:cNvSpPr/>
              <p:nvPr/>
            </p:nvSpPr>
            <p:spPr>
              <a:xfrm>
                <a:off x="1773625" y="4638250"/>
                <a:ext cx="25050" cy="21425"/>
              </a:xfrm>
              <a:custGeom>
                <a:avLst/>
                <a:gdLst/>
                <a:ahLst/>
                <a:cxnLst/>
                <a:rect l="l" t="t" r="r" b="b"/>
                <a:pathLst>
                  <a:path w="1002" h="857" extrusionOk="0">
                    <a:moveTo>
                      <a:pt x="572" y="0"/>
                    </a:moveTo>
                    <a:cubicBezTo>
                      <a:pt x="191" y="0"/>
                      <a:pt x="0" y="461"/>
                      <a:pt x="270" y="731"/>
                    </a:cubicBezTo>
                    <a:cubicBezTo>
                      <a:pt x="351" y="813"/>
                      <a:pt x="461" y="856"/>
                      <a:pt x="572" y="856"/>
                    </a:cubicBezTo>
                    <a:cubicBezTo>
                      <a:pt x="628" y="856"/>
                      <a:pt x="684" y="846"/>
                      <a:pt x="737" y="824"/>
                    </a:cubicBezTo>
                    <a:cubicBezTo>
                      <a:pt x="897" y="758"/>
                      <a:pt x="1002" y="601"/>
                      <a:pt x="1002" y="428"/>
                    </a:cubicBezTo>
                    <a:cubicBezTo>
                      <a:pt x="1002" y="191"/>
                      <a:pt x="809" y="0"/>
                      <a:pt x="572" y="0"/>
                    </a:cubicBezTo>
                    <a:close/>
                  </a:path>
                </a:pathLst>
              </a:custGeom>
              <a:solidFill>
                <a:srgbClr val="1EBDF7"/>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43"/>
              <p:cNvSpPr/>
              <p:nvPr/>
            </p:nvSpPr>
            <p:spPr>
              <a:xfrm>
                <a:off x="1743025" y="4909175"/>
                <a:ext cx="99075" cy="16500"/>
              </a:xfrm>
              <a:custGeom>
                <a:avLst/>
                <a:gdLst/>
                <a:ahLst/>
                <a:cxnLst/>
                <a:rect l="l" t="t" r="r" b="b"/>
                <a:pathLst>
                  <a:path w="3963" h="660" extrusionOk="0">
                    <a:moveTo>
                      <a:pt x="3963" y="1"/>
                    </a:moveTo>
                    <a:lnTo>
                      <a:pt x="3274" y="2"/>
                    </a:lnTo>
                    <a:lnTo>
                      <a:pt x="1" y="2"/>
                    </a:lnTo>
                    <a:cubicBezTo>
                      <a:pt x="311" y="204"/>
                      <a:pt x="646" y="366"/>
                      <a:pt x="998" y="485"/>
                    </a:cubicBezTo>
                    <a:cubicBezTo>
                      <a:pt x="1147" y="535"/>
                      <a:pt x="1300" y="575"/>
                      <a:pt x="1455" y="605"/>
                    </a:cubicBezTo>
                    <a:cubicBezTo>
                      <a:pt x="1470" y="608"/>
                      <a:pt x="1484" y="610"/>
                      <a:pt x="1498" y="613"/>
                    </a:cubicBezTo>
                    <a:cubicBezTo>
                      <a:pt x="1558" y="625"/>
                      <a:pt x="1621" y="633"/>
                      <a:pt x="1683" y="640"/>
                    </a:cubicBezTo>
                    <a:cubicBezTo>
                      <a:pt x="1704" y="643"/>
                      <a:pt x="1724" y="645"/>
                      <a:pt x="1746" y="648"/>
                    </a:cubicBezTo>
                    <a:cubicBezTo>
                      <a:pt x="1823" y="655"/>
                      <a:pt x="1901" y="660"/>
                      <a:pt x="1980" y="660"/>
                    </a:cubicBezTo>
                    <a:lnTo>
                      <a:pt x="1982" y="660"/>
                    </a:lnTo>
                    <a:cubicBezTo>
                      <a:pt x="2627" y="660"/>
                      <a:pt x="3240" y="402"/>
                      <a:pt x="3608" y="210"/>
                    </a:cubicBezTo>
                    <a:cubicBezTo>
                      <a:pt x="3682" y="172"/>
                      <a:pt x="3746" y="134"/>
                      <a:pt x="3798" y="104"/>
                    </a:cubicBezTo>
                    <a:cubicBezTo>
                      <a:pt x="3851" y="74"/>
                      <a:pt x="3892" y="48"/>
                      <a:pt x="3919" y="30"/>
                    </a:cubicBezTo>
                    <a:cubicBezTo>
                      <a:pt x="3948" y="10"/>
                      <a:pt x="3963" y="1"/>
                      <a:pt x="3963" y="1"/>
                    </a:cubicBezTo>
                    <a:close/>
                  </a:path>
                </a:pathLst>
              </a:custGeom>
              <a:solidFill>
                <a:srgbClr val="F7581E"/>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43"/>
              <p:cNvSpPr/>
              <p:nvPr/>
            </p:nvSpPr>
            <p:spPr>
              <a:xfrm>
                <a:off x="1690625" y="4697775"/>
                <a:ext cx="203200" cy="190625"/>
              </a:xfrm>
              <a:custGeom>
                <a:avLst/>
                <a:gdLst/>
                <a:ahLst/>
                <a:cxnLst/>
                <a:rect l="l" t="t" r="r" b="b"/>
                <a:pathLst>
                  <a:path w="8128" h="7625" extrusionOk="0">
                    <a:moveTo>
                      <a:pt x="4061" y="1"/>
                    </a:moveTo>
                    <a:cubicBezTo>
                      <a:pt x="4019" y="1"/>
                      <a:pt x="3978" y="1"/>
                      <a:pt x="3937" y="2"/>
                    </a:cubicBezTo>
                    <a:lnTo>
                      <a:pt x="3870" y="4"/>
                    </a:lnTo>
                    <a:cubicBezTo>
                      <a:pt x="3778" y="8"/>
                      <a:pt x="3687" y="13"/>
                      <a:pt x="3597" y="22"/>
                    </a:cubicBezTo>
                    <a:lnTo>
                      <a:pt x="3592" y="22"/>
                    </a:lnTo>
                    <a:cubicBezTo>
                      <a:pt x="3503" y="31"/>
                      <a:pt x="3414" y="44"/>
                      <a:pt x="3328" y="58"/>
                    </a:cubicBezTo>
                    <a:cubicBezTo>
                      <a:pt x="3307" y="62"/>
                      <a:pt x="3288" y="65"/>
                      <a:pt x="3269" y="69"/>
                    </a:cubicBezTo>
                    <a:cubicBezTo>
                      <a:pt x="3180" y="86"/>
                      <a:pt x="3091" y="104"/>
                      <a:pt x="3004" y="125"/>
                    </a:cubicBezTo>
                    <a:lnTo>
                      <a:pt x="3002" y="125"/>
                    </a:lnTo>
                    <a:cubicBezTo>
                      <a:pt x="2915" y="147"/>
                      <a:pt x="2830" y="172"/>
                      <a:pt x="2747" y="200"/>
                    </a:cubicBezTo>
                    <a:lnTo>
                      <a:pt x="2699" y="214"/>
                    </a:lnTo>
                    <a:cubicBezTo>
                      <a:pt x="2529" y="272"/>
                      <a:pt x="2363" y="339"/>
                      <a:pt x="2204" y="419"/>
                    </a:cubicBezTo>
                    <a:cubicBezTo>
                      <a:pt x="2190" y="425"/>
                      <a:pt x="2178" y="431"/>
                      <a:pt x="2166" y="437"/>
                    </a:cubicBezTo>
                    <a:cubicBezTo>
                      <a:pt x="2086" y="478"/>
                      <a:pt x="2006" y="520"/>
                      <a:pt x="1930" y="565"/>
                    </a:cubicBezTo>
                    <a:cubicBezTo>
                      <a:pt x="845" y="1206"/>
                      <a:pt x="111" y="2330"/>
                      <a:pt x="69" y="3638"/>
                    </a:cubicBezTo>
                    <a:cubicBezTo>
                      <a:pt x="0" y="5741"/>
                      <a:pt x="1746" y="7524"/>
                      <a:pt x="3968" y="7620"/>
                    </a:cubicBezTo>
                    <a:cubicBezTo>
                      <a:pt x="4030" y="7623"/>
                      <a:pt x="4092" y="7624"/>
                      <a:pt x="4153" y="7624"/>
                    </a:cubicBezTo>
                    <a:cubicBezTo>
                      <a:pt x="4660" y="7624"/>
                      <a:pt x="5162" y="7532"/>
                      <a:pt x="5637" y="7353"/>
                    </a:cubicBezTo>
                    <a:lnTo>
                      <a:pt x="5653" y="7346"/>
                    </a:lnTo>
                    <a:cubicBezTo>
                      <a:pt x="5751" y="7309"/>
                      <a:pt x="5846" y="7268"/>
                      <a:pt x="5940" y="7224"/>
                    </a:cubicBezTo>
                    <a:lnTo>
                      <a:pt x="5944" y="7221"/>
                    </a:lnTo>
                    <a:cubicBezTo>
                      <a:pt x="6131" y="7132"/>
                      <a:pt x="6310" y="7029"/>
                      <a:pt x="6479" y="6912"/>
                    </a:cubicBezTo>
                    <a:cubicBezTo>
                      <a:pt x="6486" y="6907"/>
                      <a:pt x="6494" y="6903"/>
                      <a:pt x="6501" y="6898"/>
                    </a:cubicBezTo>
                    <a:cubicBezTo>
                      <a:pt x="6581" y="6840"/>
                      <a:pt x="6661" y="6781"/>
                      <a:pt x="6738" y="6719"/>
                    </a:cubicBezTo>
                    <a:lnTo>
                      <a:pt x="6753" y="6707"/>
                    </a:lnTo>
                    <a:cubicBezTo>
                      <a:pt x="6906" y="6582"/>
                      <a:pt x="7049" y="6445"/>
                      <a:pt x="7180" y="6298"/>
                    </a:cubicBezTo>
                    <a:cubicBezTo>
                      <a:pt x="7188" y="6288"/>
                      <a:pt x="7197" y="6280"/>
                      <a:pt x="7205" y="6270"/>
                    </a:cubicBezTo>
                    <a:cubicBezTo>
                      <a:pt x="7265" y="6201"/>
                      <a:pt x="7326" y="6129"/>
                      <a:pt x="7382" y="6053"/>
                    </a:cubicBezTo>
                    <a:cubicBezTo>
                      <a:pt x="7389" y="6043"/>
                      <a:pt x="7395" y="6035"/>
                      <a:pt x="7402" y="6025"/>
                    </a:cubicBezTo>
                    <a:cubicBezTo>
                      <a:pt x="7459" y="5948"/>
                      <a:pt x="7514" y="5869"/>
                      <a:pt x="7566" y="5787"/>
                    </a:cubicBezTo>
                    <a:cubicBezTo>
                      <a:pt x="7615" y="5707"/>
                      <a:pt x="7662" y="5624"/>
                      <a:pt x="7705" y="5540"/>
                    </a:cubicBezTo>
                    <a:cubicBezTo>
                      <a:pt x="7713" y="5525"/>
                      <a:pt x="7721" y="5512"/>
                      <a:pt x="7727" y="5497"/>
                    </a:cubicBezTo>
                    <a:cubicBezTo>
                      <a:pt x="7769" y="5416"/>
                      <a:pt x="7808" y="5333"/>
                      <a:pt x="7842" y="5247"/>
                    </a:cubicBezTo>
                    <a:cubicBezTo>
                      <a:pt x="7848" y="5233"/>
                      <a:pt x="7853" y="5220"/>
                      <a:pt x="7859" y="5205"/>
                    </a:cubicBezTo>
                    <a:cubicBezTo>
                      <a:pt x="7894" y="5118"/>
                      <a:pt x="7927" y="5029"/>
                      <a:pt x="7954" y="4938"/>
                    </a:cubicBezTo>
                    <a:cubicBezTo>
                      <a:pt x="7954" y="4937"/>
                      <a:pt x="7955" y="4936"/>
                      <a:pt x="7955" y="4935"/>
                    </a:cubicBezTo>
                    <a:cubicBezTo>
                      <a:pt x="7984" y="4845"/>
                      <a:pt x="8007" y="4752"/>
                      <a:pt x="8028" y="4658"/>
                    </a:cubicBezTo>
                    <a:cubicBezTo>
                      <a:pt x="8032" y="4642"/>
                      <a:pt x="8036" y="4625"/>
                      <a:pt x="8040" y="4607"/>
                    </a:cubicBezTo>
                    <a:cubicBezTo>
                      <a:pt x="8059" y="4517"/>
                      <a:pt x="8074" y="4425"/>
                      <a:pt x="8086" y="4331"/>
                    </a:cubicBezTo>
                    <a:cubicBezTo>
                      <a:pt x="8088" y="4315"/>
                      <a:pt x="8090" y="4297"/>
                      <a:pt x="8092" y="4280"/>
                    </a:cubicBezTo>
                    <a:cubicBezTo>
                      <a:pt x="8103" y="4182"/>
                      <a:pt x="8112" y="4084"/>
                      <a:pt x="8114" y="3985"/>
                    </a:cubicBezTo>
                    <a:cubicBezTo>
                      <a:pt x="8127" y="3599"/>
                      <a:pt x="8078" y="3215"/>
                      <a:pt x="7971" y="2845"/>
                    </a:cubicBezTo>
                    <a:cubicBezTo>
                      <a:pt x="7935" y="2724"/>
                      <a:pt x="7894" y="2605"/>
                      <a:pt x="7847" y="2489"/>
                    </a:cubicBezTo>
                    <a:cubicBezTo>
                      <a:pt x="7304" y="1153"/>
                      <a:pt x="5997" y="160"/>
                      <a:pt x="4421" y="17"/>
                    </a:cubicBezTo>
                    <a:cubicBezTo>
                      <a:pt x="4353" y="11"/>
                      <a:pt x="4284" y="6"/>
                      <a:pt x="4215" y="4"/>
                    </a:cubicBezTo>
                    <a:cubicBezTo>
                      <a:pt x="4163" y="1"/>
                      <a:pt x="4112" y="1"/>
                      <a:pt x="4061" y="1"/>
                    </a:cubicBezTo>
                    <a:close/>
                  </a:path>
                </a:pathLst>
              </a:custGeom>
              <a:solidFill>
                <a:srgbClr val="FFFFFF"/>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43"/>
              <p:cNvSpPr/>
              <p:nvPr/>
            </p:nvSpPr>
            <p:spPr>
              <a:xfrm>
                <a:off x="1595475" y="4768425"/>
                <a:ext cx="394150" cy="145900"/>
              </a:xfrm>
              <a:custGeom>
                <a:avLst/>
                <a:gdLst/>
                <a:ahLst/>
                <a:cxnLst/>
                <a:rect l="l" t="t" r="r" b="b"/>
                <a:pathLst>
                  <a:path w="15766" h="5836" extrusionOk="0">
                    <a:moveTo>
                      <a:pt x="4003" y="1"/>
                    </a:moveTo>
                    <a:cubicBezTo>
                      <a:pt x="3961" y="1"/>
                      <a:pt x="3919" y="7"/>
                      <a:pt x="3878" y="20"/>
                    </a:cubicBezTo>
                    <a:cubicBezTo>
                      <a:pt x="3245" y="222"/>
                      <a:pt x="1" y="1312"/>
                      <a:pt x="1" y="2550"/>
                    </a:cubicBezTo>
                    <a:cubicBezTo>
                      <a:pt x="1" y="3922"/>
                      <a:pt x="1775" y="5835"/>
                      <a:pt x="7884" y="5835"/>
                    </a:cubicBezTo>
                    <a:cubicBezTo>
                      <a:pt x="13991" y="5835"/>
                      <a:pt x="15765" y="3922"/>
                      <a:pt x="15765" y="2550"/>
                    </a:cubicBezTo>
                    <a:cubicBezTo>
                      <a:pt x="15765" y="1312"/>
                      <a:pt x="12522" y="222"/>
                      <a:pt x="11888" y="20"/>
                    </a:cubicBezTo>
                    <a:cubicBezTo>
                      <a:pt x="11847" y="7"/>
                      <a:pt x="11805" y="1"/>
                      <a:pt x="11764" y="1"/>
                    </a:cubicBezTo>
                    <a:cubicBezTo>
                      <a:pt x="11733" y="1"/>
                      <a:pt x="11702" y="4"/>
                      <a:pt x="11672" y="11"/>
                    </a:cubicBezTo>
                    <a:cubicBezTo>
                      <a:pt x="10076" y="356"/>
                      <a:pt x="8929" y="503"/>
                      <a:pt x="8339" y="562"/>
                    </a:cubicBezTo>
                    <a:cubicBezTo>
                      <a:pt x="8188" y="577"/>
                      <a:pt x="8036" y="585"/>
                      <a:pt x="7884" y="585"/>
                    </a:cubicBezTo>
                    <a:cubicBezTo>
                      <a:pt x="7732" y="585"/>
                      <a:pt x="7579" y="577"/>
                      <a:pt x="7428" y="562"/>
                    </a:cubicBezTo>
                    <a:cubicBezTo>
                      <a:pt x="6838" y="502"/>
                      <a:pt x="5691" y="355"/>
                      <a:pt x="4095" y="11"/>
                    </a:cubicBezTo>
                    <a:cubicBezTo>
                      <a:pt x="4064" y="4"/>
                      <a:pt x="4034" y="1"/>
                      <a:pt x="4003" y="1"/>
                    </a:cubicBezTo>
                    <a:close/>
                  </a:path>
                </a:pathLst>
              </a:custGeom>
              <a:solidFill>
                <a:srgbClr val="000000"/>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43"/>
              <p:cNvSpPr/>
              <p:nvPr/>
            </p:nvSpPr>
            <p:spPr>
              <a:xfrm>
                <a:off x="1595500" y="4827025"/>
                <a:ext cx="394050" cy="87300"/>
              </a:xfrm>
              <a:custGeom>
                <a:avLst/>
                <a:gdLst/>
                <a:ahLst/>
                <a:cxnLst/>
                <a:rect l="l" t="t" r="r" b="b"/>
                <a:pathLst>
                  <a:path w="15762" h="3492" extrusionOk="0">
                    <a:moveTo>
                      <a:pt x="31" y="0"/>
                    </a:moveTo>
                    <a:cubicBezTo>
                      <a:pt x="12" y="67"/>
                      <a:pt x="1" y="136"/>
                      <a:pt x="1" y="206"/>
                    </a:cubicBezTo>
                    <a:cubicBezTo>
                      <a:pt x="1" y="1578"/>
                      <a:pt x="1775" y="3491"/>
                      <a:pt x="7883" y="3491"/>
                    </a:cubicBezTo>
                    <a:cubicBezTo>
                      <a:pt x="13846" y="3491"/>
                      <a:pt x="15678" y="1668"/>
                      <a:pt x="15762" y="306"/>
                    </a:cubicBezTo>
                    <a:lnTo>
                      <a:pt x="15762" y="306"/>
                    </a:lnTo>
                    <a:cubicBezTo>
                      <a:pt x="13801" y="755"/>
                      <a:pt x="11192" y="1342"/>
                      <a:pt x="8408" y="1342"/>
                    </a:cubicBezTo>
                    <a:cubicBezTo>
                      <a:pt x="5042" y="1341"/>
                      <a:pt x="2086" y="629"/>
                      <a:pt x="31" y="0"/>
                    </a:cubicBezTo>
                    <a:close/>
                  </a:path>
                </a:pathLst>
              </a:custGeom>
              <a:solidFill>
                <a:schemeClr val="lt1"/>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43"/>
              <p:cNvSpPr/>
              <p:nvPr/>
            </p:nvSpPr>
            <p:spPr>
              <a:xfrm>
                <a:off x="1665725" y="4768450"/>
                <a:ext cx="244450" cy="45375"/>
              </a:xfrm>
              <a:custGeom>
                <a:avLst/>
                <a:gdLst/>
                <a:ahLst/>
                <a:cxnLst/>
                <a:rect l="l" t="t" r="r" b="b"/>
                <a:pathLst>
                  <a:path w="9778" h="1815" extrusionOk="0">
                    <a:moveTo>
                      <a:pt x="1195" y="1"/>
                    </a:moveTo>
                    <a:cubicBezTo>
                      <a:pt x="1153" y="1"/>
                      <a:pt x="1110" y="7"/>
                      <a:pt x="1068" y="20"/>
                    </a:cubicBezTo>
                    <a:cubicBezTo>
                      <a:pt x="884" y="78"/>
                      <a:pt x="481" y="212"/>
                      <a:pt x="1" y="402"/>
                    </a:cubicBezTo>
                    <a:cubicBezTo>
                      <a:pt x="702" y="1224"/>
                      <a:pt x="2601" y="1815"/>
                      <a:pt x="4836" y="1815"/>
                    </a:cubicBezTo>
                    <a:cubicBezTo>
                      <a:pt x="7196" y="1815"/>
                      <a:pt x="9182" y="1156"/>
                      <a:pt x="9777" y="260"/>
                    </a:cubicBezTo>
                    <a:cubicBezTo>
                      <a:pt x="9465" y="145"/>
                      <a:pt x="9212" y="62"/>
                      <a:pt x="9078" y="20"/>
                    </a:cubicBezTo>
                    <a:cubicBezTo>
                      <a:pt x="9037" y="7"/>
                      <a:pt x="8994" y="1"/>
                      <a:pt x="8951" y="1"/>
                    </a:cubicBezTo>
                    <a:cubicBezTo>
                      <a:pt x="8921" y="1"/>
                      <a:pt x="8892" y="4"/>
                      <a:pt x="8862" y="10"/>
                    </a:cubicBezTo>
                    <a:cubicBezTo>
                      <a:pt x="7266" y="355"/>
                      <a:pt x="6119" y="502"/>
                      <a:pt x="5529" y="562"/>
                    </a:cubicBezTo>
                    <a:cubicBezTo>
                      <a:pt x="5378" y="577"/>
                      <a:pt x="5226" y="585"/>
                      <a:pt x="5074" y="585"/>
                    </a:cubicBezTo>
                    <a:cubicBezTo>
                      <a:pt x="4922" y="585"/>
                      <a:pt x="4769" y="577"/>
                      <a:pt x="4618" y="562"/>
                    </a:cubicBezTo>
                    <a:cubicBezTo>
                      <a:pt x="4028" y="502"/>
                      <a:pt x="2881" y="355"/>
                      <a:pt x="1285" y="10"/>
                    </a:cubicBezTo>
                    <a:cubicBezTo>
                      <a:pt x="1255" y="4"/>
                      <a:pt x="1225" y="1"/>
                      <a:pt x="1195" y="1"/>
                    </a:cubicBezTo>
                    <a:close/>
                  </a:path>
                </a:pathLst>
              </a:custGeom>
              <a:solidFill>
                <a:schemeClr val="accent1"/>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43"/>
              <p:cNvSpPr/>
              <p:nvPr/>
            </p:nvSpPr>
            <p:spPr>
              <a:xfrm>
                <a:off x="1685925" y="4774275"/>
                <a:ext cx="17525" cy="15025"/>
              </a:xfrm>
              <a:custGeom>
                <a:avLst/>
                <a:gdLst/>
                <a:ahLst/>
                <a:cxnLst/>
                <a:rect l="l" t="t" r="r" b="b"/>
                <a:pathLst>
                  <a:path w="701" h="601" extrusionOk="0">
                    <a:moveTo>
                      <a:pt x="401" y="1"/>
                    </a:moveTo>
                    <a:cubicBezTo>
                      <a:pt x="134" y="1"/>
                      <a:pt x="1" y="324"/>
                      <a:pt x="189" y="512"/>
                    </a:cubicBezTo>
                    <a:cubicBezTo>
                      <a:pt x="251" y="573"/>
                      <a:pt x="326" y="600"/>
                      <a:pt x="399" y="600"/>
                    </a:cubicBezTo>
                    <a:cubicBezTo>
                      <a:pt x="553" y="600"/>
                      <a:pt x="700" y="481"/>
                      <a:pt x="700" y="300"/>
                    </a:cubicBezTo>
                    <a:cubicBezTo>
                      <a:pt x="700" y="136"/>
                      <a:pt x="567" y="1"/>
                      <a:pt x="401" y="1"/>
                    </a:cubicBezTo>
                    <a:close/>
                  </a:path>
                </a:pathLst>
              </a:custGeom>
              <a:solidFill>
                <a:srgbClr val="F7F7F7"/>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43"/>
              <p:cNvSpPr/>
              <p:nvPr/>
            </p:nvSpPr>
            <p:spPr>
              <a:xfrm>
                <a:off x="1728825" y="4786825"/>
                <a:ext cx="17500" cy="15000"/>
              </a:xfrm>
              <a:custGeom>
                <a:avLst/>
                <a:gdLst/>
                <a:ahLst/>
                <a:cxnLst/>
                <a:rect l="l" t="t" r="r" b="b"/>
                <a:pathLst>
                  <a:path w="700" h="600" extrusionOk="0">
                    <a:moveTo>
                      <a:pt x="400" y="0"/>
                    </a:moveTo>
                    <a:cubicBezTo>
                      <a:pt x="135" y="0"/>
                      <a:pt x="0" y="322"/>
                      <a:pt x="189" y="511"/>
                    </a:cubicBezTo>
                    <a:cubicBezTo>
                      <a:pt x="250" y="572"/>
                      <a:pt x="325" y="599"/>
                      <a:pt x="398" y="599"/>
                    </a:cubicBezTo>
                    <a:cubicBezTo>
                      <a:pt x="552" y="599"/>
                      <a:pt x="700" y="480"/>
                      <a:pt x="700" y="299"/>
                    </a:cubicBezTo>
                    <a:cubicBezTo>
                      <a:pt x="700" y="134"/>
                      <a:pt x="566" y="0"/>
                      <a:pt x="400" y="0"/>
                    </a:cubicBezTo>
                    <a:close/>
                  </a:path>
                </a:pathLst>
              </a:custGeom>
              <a:solidFill>
                <a:srgbClr val="F7F7F7"/>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43"/>
              <p:cNvSpPr/>
              <p:nvPr/>
            </p:nvSpPr>
            <p:spPr>
              <a:xfrm>
                <a:off x="1875500" y="4774275"/>
                <a:ext cx="17500" cy="15025"/>
              </a:xfrm>
              <a:custGeom>
                <a:avLst/>
                <a:gdLst/>
                <a:ahLst/>
                <a:cxnLst/>
                <a:rect l="l" t="t" r="r" b="b"/>
                <a:pathLst>
                  <a:path w="700" h="601" extrusionOk="0">
                    <a:moveTo>
                      <a:pt x="300" y="1"/>
                    </a:moveTo>
                    <a:cubicBezTo>
                      <a:pt x="135" y="1"/>
                      <a:pt x="0" y="136"/>
                      <a:pt x="0" y="300"/>
                    </a:cubicBezTo>
                    <a:cubicBezTo>
                      <a:pt x="0" y="481"/>
                      <a:pt x="148" y="600"/>
                      <a:pt x="301" y="600"/>
                    </a:cubicBezTo>
                    <a:cubicBezTo>
                      <a:pt x="375" y="600"/>
                      <a:pt x="450" y="573"/>
                      <a:pt x="511" y="512"/>
                    </a:cubicBezTo>
                    <a:cubicBezTo>
                      <a:pt x="700" y="324"/>
                      <a:pt x="566" y="1"/>
                      <a:pt x="300" y="1"/>
                    </a:cubicBezTo>
                    <a:close/>
                  </a:path>
                </a:pathLst>
              </a:custGeom>
              <a:solidFill>
                <a:srgbClr val="F7F7F7"/>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43"/>
              <p:cNvSpPr/>
              <p:nvPr/>
            </p:nvSpPr>
            <p:spPr>
              <a:xfrm>
                <a:off x="1832600" y="4786825"/>
                <a:ext cx="15000" cy="14975"/>
              </a:xfrm>
              <a:custGeom>
                <a:avLst/>
                <a:gdLst/>
                <a:ahLst/>
                <a:cxnLst/>
                <a:rect l="l" t="t" r="r" b="b"/>
                <a:pathLst>
                  <a:path w="600" h="599" extrusionOk="0">
                    <a:moveTo>
                      <a:pt x="300" y="0"/>
                    </a:moveTo>
                    <a:cubicBezTo>
                      <a:pt x="134" y="0"/>
                      <a:pt x="1" y="134"/>
                      <a:pt x="1" y="299"/>
                    </a:cubicBezTo>
                    <a:cubicBezTo>
                      <a:pt x="1" y="464"/>
                      <a:pt x="134" y="599"/>
                      <a:pt x="300" y="599"/>
                    </a:cubicBezTo>
                    <a:cubicBezTo>
                      <a:pt x="466" y="599"/>
                      <a:pt x="600" y="464"/>
                      <a:pt x="600" y="299"/>
                    </a:cubicBezTo>
                    <a:cubicBezTo>
                      <a:pt x="600" y="134"/>
                      <a:pt x="466" y="0"/>
                      <a:pt x="300" y="0"/>
                    </a:cubicBezTo>
                    <a:close/>
                  </a:path>
                </a:pathLst>
              </a:custGeom>
              <a:solidFill>
                <a:srgbClr val="F7F7F7"/>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43"/>
              <p:cNvSpPr/>
              <p:nvPr/>
            </p:nvSpPr>
            <p:spPr>
              <a:xfrm>
                <a:off x="1777925" y="4791950"/>
                <a:ext cx="17500" cy="15000"/>
              </a:xfrm>
              <a:custGeom>
                <a:avLst/>
                <a:gdLst/>
                <a:ahLst/>
                <a:cxnLst/>
                <a:rect l="l" t="t" r="r" b="b"/>
                <a:pathLst>
                  <a:path w="700" h="600" extrusionOk="0">
                    <a:moveTo>
                      <a:pt x="400" y="1"/>
                    </a:moveTo>
                    <a:cubicBezTo>
                      <a:pt x="134" y="1"/>
                      <a:pt x="0" y="323"/>
                      <a:pt x="189" y="512"/>
                    </a:cubicBezTo>
                    <a:cubicBezTo>
                      <a:pt x="250" y="572"/>
                      <a:pt x="325" y="600"/>
                      <a:pt x="398" y="600"/>
                    </a:cubicBezTo>
                    <a:cubicBezTo>
                      <a:pt x="552" y="600"/>
                      <a:pt x="700" y="480"/>
                      <a:pt x="700" y="300"/>
                    </a:cubicBezTo>
                    <a:cubicBezTo>
                      <a:pt x="700" y="134"/>
                      <a:pt x="566" y="1"/>
                      <a:pt x="400" y="1"/>
                    </a:cubicBezTo>
                    <a:close/>
                  </a:path>
                </a:pathLst>
              </a:custGeom>
              <a:solidFill>
                <a:srgbClr val="F7F7F7"/>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7" name="Google Shape;2497;p43"/>
            <p:cNvGrpSpPr/>
            <p:nvPr/>
          </p:nvGrpSpPr>
          <p:grpSpPr>
            <a:xfrm>
              <a:off x="7384841" y="877464"/>
              <a:ext cx="850975" cy="621996"/>
              <a:chOff x="1594225" y="4637000"/>
              <a:chExt cx="396725" cy="289975"/>
            </a:xfrm>
          </p:grpSpPr>
          <p:sp>
            <p:nvSpPr>
              <p:cNvPr id="2498" name="Google Shape;2498;p43"/>
              <p:cNvSpPr/>
              <p:nvPr/>
            </p:nvSpPr>
            <p:spPr>
              <a:xfrm>
                <a:off x="1594225" y="4637000"/>
                <a:ext cx="396725" cy="289975"/>
              </a:xfrm>
              <a:custGeom>
                <a:avLst/>
                <a:gdLst/>
                <a:ahLst/>
                <a:cxnLst/>
                <a:rect l="l" t="t" r="r" b="b"/>
                <a:pathLst>
                  <a:path w="15869" h="11599" extrusionOk="0">
                    <a:moveTo>
                      <a:pt x="7747" y="102"/>
                    </a:moveTo>
                    <a:cubicBezTo>
                      <a:pt x="7941" y="102"/>
                      <a:pt x="8102" y="246"/>
                      <a:pt x="8122" y="438"/>
                    </a:cubicBezTo>
                    <a:cubicBezTo>
                      <a:pt x="8143" y="630"/>
                      <a:pt x="8017" y="806"/>
                      <a:pt x="7828" y="847"/>
                    </a:cubicBezTo>
                    <a:cubicBezTo>
                      <a:pt x="7805" y="852"/>
                      <a:pt x="7788" y="872"/>
                      <a:pt x="7788" y="896"/>
                    </a:cubicBezTo>
                    <a:lnTo>
                      <a:pt x="7788" y="2433"/>
                    </a:lnTo>
                    <a:cubicBezTo>
                      <a:pt x="7788" y="2446"/>
                      <a:pt x="7793" y="2459"/>
                      <a:pt x="7803" y="2469"/>
                    </a:cubicBezTo>
                    <a:cubicBezTo>
                      <a:pt x="7812" y="2478"/>
                      <a:pt x="7825" y="2484"/>
                      <a:pt x="7840" y="2484"/>
                    </a:cubicBezTo>
                    <a:cubicBezTo>
                      <a:pt x="7873" y="2484"/>
                      <a:pt x="7904" y="2484"/>
                      <a:pt x="7932" y="2484"/>
                    </a:cubicBezTo>
                    <a:cubicBezTo>
                      <a:pt x="7981" y="2484"/>
                      <a:pt x="8025" y="2484"/>
                      <a:pt x="8068" y="2487"/>
                    </a:cubicBezTo>
                    <a:cubicBezTo>
                      <a:pt x="8136" y="2489"/>
                      <a:pt x="8205" y="2494"/>
                      <a:pt x="8273" y="2500"/>
                    </a:cubicBezTo>
                    <a:cubicBezTo>
                      <a:pt x="9021" y="2567"/>
                      <a:pt x="9738" y="2837"/>
                      <a:pt x="10346" y="3279"/>
                    </a:cubicBezTo>
                    <a:cubicBezTo>
                      <a:pt x="10935" y="3710"/>
                      <a:pt x="11388" y="4285"/>
                      <a:pt x="11654" y="4940"/>
                    </a:cubicBezTo>
                    <a:cubicBezTo>
                      <a:pt x="11697" y="5046"/>
                      <a:pt x="11737" y="5159"/>
                      <a:pt x="11771" y="5274"/>
                    </a:cubicBezTo>
                    <a:cubicBezTo>
                      <a:pt x="11778" y="5296"/>
                      <a:pt x="11797" y="5310"/>
                      <a:pt x="11819" y="5310"/>
                    </a:cubicBezTo>
                    <a:lnTo>
                      <a:pt x="11827" y="5310"/>
                    </a:lnTo>
                    <a:cubicBezTo>
                      <a:pt x="11859" y="5312"/>
                      <a:pt x="11891" y="5318"/>
                      <a:pt x="11921" y="5327"/>
                    </a:cubicBezTo>
                    <a:cubicBezTo>
                      <a:pt x="11939" y="5333"/>
                      <a:pt x="11959" y="5339"/>
                      <a:pt x="11981" y="5346"/>
                    </a:cubicBezTo>
                    <a:lnTo>
                      <a:pt x="12052" y="5369"/>
                    </a:lnTo>
                    <a:lnTo>
                      <a:pt x="12096" y="5385"/>
                    </a:lnTo>
                    <a:lnTo>
                      <a:pt x="12131" y="5396"/>
                    </a:lnTo>
                    <a:lnTo>
                      <a:pt x="12192" y="5416"/>
                    </a:lnTo>
                    <a:lnTo>
                      <a:pt x="12216" y="5425"/>
                    </a:lnTo>
                    <a:lnTo>
                      <a:pt x="12293" y="5452"/>
                    </a:lnTo>
                    <a:lnTo>
                      <a:pt x="12299" y="5453"/>
                    </a:lnTo>
                    <a:cubicBezTo>
                      <a:pt x="12404" y="5489"/>
                      <a:pt x="12509" y="5528"/>
                      <a:pt x="12614" y="5566"/>
                    </a:cubicBezTo>
                    <a:lnTo>
                      <a:pt x="12617" y="5568"/>
                    </a:lnTo>
                    <a:cubicBezTo>
                      <a:pt x="13177" y="5773"/>
                      <a:pt x="13981" y="6104"/>
                      <a:pt x="14634" y="6503"/>
                    </a:cubicBezTo>
                    <a:cubicBezTo>
                      <a:pt x="15383" y="6960"/>
                      <a:pt x="15762" y="7400"/>
                      <a:pt x="15762" y="7808"/>
                    </a:cubicBezTo>
                    <a:cubicBezTo>
                      <a:pt x="15762" y="8754"/>
                      <a:pt x="14952" y="9415"/>
                      <a:pt x="14469" y="9725"/>
                    </a:cubicBezTo>
                    <a:cubicBezTo>
                      <a:pt x="14444" y="9742"/>
                      <a:pt x="14415" y="9760"/>
                      <a:pt x="14381" y="9780"/>
                    </a:cubicBezTo>
                    <a:lnTo>
                      <a:pt x="14369" y="9787"/>
                    </a:lnTo>
                    <a:cubicBezTo>
                      <a:pt x="14343" y="9804"/>
                      <a:pt x="14315" y="9820"/>
                      <a:pt x="14286" y="9836"/>
                    </a:cubicBezTo>
                    <a:lnTo>
                      <a:pt x="14278" y="9842"/>
                    </a:lnTo>
                    <a:lnTo>
                      <a:pt x="14266" y="9849"/>
                    </a:lnTo>
                    <a:cubicBezTo>
                      <a:pt x="14240" y="9864"/>
                      <a:pt x="14213" y="9879"/>
                      <a:pt x="14185" y="9894"/>
                    </a:cubicBezTo>
                    <a:lnTo>
                      <a:pt x="14175" y="9900"/>
                    </a:lnTo>
                    <a:lnTo>
                      <a:pt x="14157" y="9909"/>
                    </a:lnTo>
                    <a:cubicBezTo>
                      <a:pt x="14131" y="9924"/>
                      <a:pt x="14106" y="9937"/>
                      <a:pt x="14080" y="9950"/>
                    </a:cubicBezTo>
                    <a:lnTo>
                      <a:pt x="14068" y="9957"/>
                    </a:lnTo>
                    <a:lnTo>
                      <a:pt x="14044" y="9970"/>
                    </a:lnTo>
                    <a:cubicBezTo>
                      <a:pt x="14020" y="9983"/>
                      <a:pt x="13994" y="9995"/>
                      <a:pt x="13969" y="10007"/>
                    </a:cubicBezTo>
                    <a:lnTo>
                      <a:pt x="13956" y="10014"/>
                    </a:lnTo>
                    <a:cubicBezTo>
                      <a:pt x="13946" y="10019"/>
                      <a:pt x="13937" y="10024"/>
                      <a:pt x="13927" y="10028"/>
                    </a:cubicBezTo>
                    <a:cubicBezTo>
                      <a:pt x="13902" y="10040"/>
                      <a:pt x="13878" y="10052"/>
                      <a:pt x="13852" y="10063"/>
                    </a:cubicBezTo>
                    <a:lnTo>
                      <a:pt x="13842" y="10069"/>
                    </a:lnTo>
                    <a:lnTo>
                      <a:pt x="13804" y="10086"/>
                    </a:lnTo>
                    <a:cubicBezTo>
                      <a:pt x="13780" y="10097"/>
                      <a:pt x="13755" y="10108"/>
                      <a:pt x="13731" y="10119"/>
                    </a:cubicBezTo>
                    <a:lnTo>
                      <a:pt x="13725" y="10122"/>
                    </a:lnTo>
                    <a:lnTo>
                      <a:pt x="13678" y="10143"/>
                    </a:lnTo>
                    <a:cubicBezTo>
                      <a:pt x="13654" y="10152"/>
                      <a:pt x="13629" y="10163"/>
                      <a:pt x="13605" y="10174"/>
                    </a:cubicBezTo>
                    <a:lnTo>
                      <a:pt x="13600" y="10175"/>
                    </a:lnTo>
                    <a:lnTo>
                      <a:pt x="13547" y="10198"/>
                    </a:lnTo>
                    <a:cubicBezTo>
                      <a:pt x="13523" y="10208"/>
                      <a:pt x="13498" y="10218"/>
                      <a:pt x="13474" y="10228"/>
                    </a:cubicBezTo>
                    <a:lnTo>
                      <a:pt x="13471" y="10228"/>
                    </a:lnTo>
                    <a:lnTo>
                      <a:pt x="13411" y="10252"/>
                    </a:lnTo>
                    <a:cubicBezTo>
                      <a:pt x="13387" y="10260"/>
                      <a:pt x="13363" y="10270"/>
                      <a:pt x="13338" y="10280"/>
                    </a:cubicBezTo>
                    <a:cubicBezTo>
                      <a:pt x="13315" y="10288"/>
                      <a:pt x="13293" y="10296"/>
                      <a:pt x="13271" y="10304"/>
                    </a:cubicBezTo>
                    <a:cubicBezTo>
                      <a:pt x="13247" y="10313"/>
                      <a:pt x="13221" y="10322"/>
                      <a:pt x="13196" y="10331"/>
                    </a:cubicBezTo>
                    <a:lnTo>
                      <a:pt x="13125" y="10355"/>
                    </a:lnTo>
                    <a:lnTo>
                      <a:pt x="13051" y="10381"/>
                    </a:lnTo>
                    <a:cubicBezTo>
                      <a:pt x="13025" y="10389"/>
                      <a:pt x="13000" y="10397"/>
                      <a:pt x="12975" y="10406"/>
                    </a:cubicBezTo>
                    <a:cubicBezTo>
                      <a:pt x="12950" y="10414"/>
                      <a:pt x="12924" y="10421"/>
                      <a:pt x="12899" y="10430"/>
                    </a:cubicBezTo>
                    <a:cubicBezTo>
                      <a:pt x="12873" y="10438"/>
                      <a:pt x="12846" y="10446"/>
                      <a:pt x="12820" y="10454"/>
                    </a:cubicBezTo>
                    <a:cubicBezTo>
                      <a:pt x="12795" y="10462"/>
                      <a:pt x="12769" y="10470"/>
                      <a:pt x="12743" y="10477"/>
                    </a:cubicBezTo>
                    <a:cubicBezTo>
                      <a:pt x="12715" y="10485"/>
                      <a:pt x="12688" y="10494"/>
                      <a:pt x="12660" y="10501"/>
                    </a:cubicBezTo>
                    <a:lnTo>
                      <a:pt x="12581" y="10524"/>
                    </a:lnTo>
                    <a:cubicBezTo>
                      <a:pt x="12553" y="10531"/>
                      <a:pt x="12524" y="10539"/>
                      <a:pt x="12495" y="10546"/>
                    </a:cubicBezTo>
                    <a:lnTo>
                      <a:pt x="12415" y="10568"/>
                    </a:lnTo>
                    <a:lnTo>
                      <a:pt x="12326" y="10590"/>
                    </a:lnTo>
                    <a:lnTo>
                      <a:pt x="12243" y="10610"/>
                    </a:lnTo>
                    <a:cubicBezTo>
                      <a:pt x="12212" y="10617"/>
                      <a:pt x="12182" y="10625"/>
                      <a:pt x="12150" y="10632"/>
                    </a:cubicBezTo>
                    <a:cubicBezTo>
                      <a:pt x="12123" y="10639"/>
                      <a:pt x="12094" y="10645"/>
                      <a:pt x="12066" y="10651"/>
                    </a:cubicBezTo>
                    <a:cubicBezTo>
                      <a:pt x="12034" y="10658"/>
                      <a:pt x="12003" y="10665"/>
                      <a:pt x="11970" y="10673"/>
                    </a:cubicBezTo>
                    <a:lnTo>
                      <a:pt x="11884" y="10691"/>
                    </a:lnTo>
                    <a:cubicBezTo>
                      <a:pt x="11851" y="10698"/>
                      <a:pt x="11817" y="10704"/>
                      <a:pt x="11785" y="10711"/>
                    </a:cubicBezTo>
                    <a:cubicBezTo>
                      <a:pt x="11755" y="10717"/>
                      <a:pt x="11726" y="10723"/>
                      <a:pt x="11696" y="10728"/>
                    </a:cubicBezTo>
                    <a:cubicBezTo>
                      <a:pt x="11662" y="10735"/>
                      <a:pt x="11627" y="10741"/>
                      <a:pt x="11593" y="10748"/>
                    </a:cubicBezTo>
                    <a:lnTo>
                      <a:pt x="11589" y="10748"/>
                    </a:lnTo>
                    <a:lnTo>
                      <a:pt x="11504" y="10764"/>
                    </a:lnTo>
                    <a:lnTo>
                      <a:pt x="11395" y="10782"/>
                    </a:lnTo>
                    <a:lnTo>
                      <a:pt x="11305" y="10798"/>
                    </a:lnTo>
                    <a:cubicBezTo>
                      <a:pt x="11269" y="10804"/>
                      <a:pt x="11232" y="10810"/>
                      <a:pt x="11195" y="10816"/>
                    </a:cubicBezTo>
                    <a:lnTo>
                      <a:pt x="11178" y="10818"/>
                    </a:lnTo>
                    <a:cubicBezTo>
                      <a:pt x="11153" y="10822"/>
                      <a:pt x="11127" y="10825"/>
                      <a:pt x="11102" y="10829"/>
                    </a:cubicBezTo>
                    <a:lnTo>
                      <a:pt x="10993" y="10846"/>
                    </a:lnTo>
                    <a:lnTo>
                      <a:pt x="10972" y="10848"/>
                    </a:lnTo>
                    <a:lnTo>
                      <a:pt x="10893" y="10859"/>
                    </a:lnTo>
                    <a:lnTo>
                      <a:pt x="10778" y="10875"/>
                    </a:lnTo>
                    <a:lnTo>
                      <a:pt x="10757" y="10877"/>
                    </a:lnTo>
                    <a:lnTo>
                      <a:pt x="10678" y="10888"/>
                    </a:lnTo>
                    <a:cubicBezTo>
                      <a:pt x="10641" y="10891"/>
                      <a:pt x="10603" y="10896"/>
                      <a:pt x="10567" y="10900"/>
                    </a:cubicBezTo>
                    <a:lnTo>
                      <a:pt x="10536" y="10903"/>
                    </a:lnTo>
                    <a:cubicBezTo>
                      <a:pt x="10510" y="10907"/>
                      <a:pt x="10483" y="10911"/>
                      <a:pt x="10457" y="10913"/>
                    </a:cubicBezTo>
                    <a:cubicBezTo>
                      <a:pt x="10424" y="10917"/>
                      <a:pt x="10391" y="10920"/>
                      <a:pt x="10357" y="10924"/>
                    </a:cubicBezTo>
                    <a:lnTo>
                      <a:pt x="10309" y="10929"/>
                    </a:lnTo>
                    <a:cubicBezTo>
                      <a:pt x="10284" y="10931"/>
                      <a:pt x="10257" y="10934"/>
                      <a:pt x="10231" y="10937"/>
                    </a:cubicBezTo>
                    <a:lnTo>
                      <a:pt x="10123" y="10947"/>
                    </a:lnTo>
                    <a:lnTo>
                      <a:pt x="10077" y="10950"/>
                    </a:lnTo>
                    <a:lnTo>
                      <a:pt x="10000" y="10958"/>
                    </a:lnTo>
                    <a:cubicBezTo>
                      <a:pt x="9964" y="10961"/>
                      <a:pt x="9928" y="10964"/>
                      <a:pt x="9891" y="10967"/>
                    </a:cubicBezTo>
                    <a:lnTo>
                      <a:pt x="9869" y="10968"/>
                    </a:lnTo>
                    <a:lnTo>
                      <a:pt x="9838" y="10971"/>
                    </a:lnTo>
                    <a:lnTo>
                      <a:pt x="9762" y="10977"/>
                    </a:lnTo>
                    <a:lnTo>
                      <a:pt x="9699" y="10982"/>
                    </a:lnTo>
                    <a:lnTo>
                      <a:pt x="9672" y="10983"/>
                    </a:lnTo>
                    <a:cubicBezTo>
                      <a:pt x="9665" y="10984"/>
                      <a:pt x="9657" y="10985"/>
                      <a:pt x="9651" y="10990"/>
                    </a:cubicBezTo>
                    <a:cubicBezTo>
                      <a:pt x="9609" y="11013"/>
                      <a:pt x="9573" y="11032"/>
                      <a:pt x="9536" y="11051"/>
                    </a:cubicBezTo>
                    <a:cubicBezTo>
                      <a:pt x="9149" y="11254"/>
                      <a:pt x="8557" y="11496"/>
                      <a:pt x="7935" y="11496"/>
                    </a:cubicBezTo>
                    <a:lnTo>
                      <a:pt x="7931" y="11496"/>
                    </a:lnTo>
                    <a:cubicBezTo>
                      <a:pt x="7863" y="11496"/>
                      <a:pt x="7791" y="11492"/>
                      <a:pt x="7703" y="11484"/>
                    </a:cubicBezTo>
                    <a:cubicBezTo>
                      <a:pt x="7686" y="11483"/>
                      <a:pt x="7670" y="11480"/>
                      <a:pt x="7654" y="11479"/>
                    </a:cubicBezTo>
                    <a:lnTo>
                      <a:pt x="7640" y="11477"/>
                    </a:lnTo>
                    <a:cubicBezTo>
                      <a:pt x="7579" y="11470"/>
                      <a:pt x="7518" y="11461"/>
                      <a:pt x="7459" y="11450"/>
                    </a:cubicBezTo>
                    <a:lnTo>
                      <a:pt x="7441" y="11448"/>
                    </a:lnTo>
                    <a:lnTo>
                      <a:pt x="7417" y="11443"/>
                    </a:lnTo>
                    <a:cubicBezTo>
                      <a:pt x="7264" y="11413"/>
                      <a:pt x="7114" y="11372"/>
                      <a:pt x="6966" y="11323"/>
                    </a:cubicBezTo>
                    <a:cubicBezTo>
                      <a:pt x="6706" y="11234"/>
                      <a:pt x="6455" y="11122"/>
                      <a:pt x="6216" y="10989"/>
                    </a:cubicBezTo>
                    <a:cubicBezTo>
                      <a:pt x="6210" y="10985"/>
                      <a:pt x="6203" y="10983"/>
                      <a:pt x="6194" y="10982"/>
                    </a:cubicBezTo>
                    <a:cubicBezTo>
                      <a:pt x="4380" y="10855"/>
                      <a:pt x="2923" y="10521"/>
                      <a:pt x="1867" y="9990"/>
                    </a:cubicBezTo>
                    <a:cubicBezTo>
                      <a:pt x="789" y="9449"/>
                      <a:pt x="372" y="8823"/>
                      <a:pt x="210" y="8392"/>
                    </a:cubicBezTo>
                    <a:cubicBezTo>
                      <a:pt x="202" y="8370"/>
                      <a:pt x="195" y="8347"/>
                      <a:pt x="188" y="8325"/>
                    </a:cubicBezTo>
                    <a:cubicBezTo>
                      <a:pt x="159" y="8239"/>
                      <a:pt x="137" y="8151"/>
                      <a:pt x="123" y="8061"/>
                    </a:cubicBezTo>
                    <a:cubicBezTo>
                      <a:pt x="119" y="8039"/>
                      <a:pt x="116" y="8017"/>
                      <a:pt x="113" y="7996"/>
                    </a:cubicBezTo>
                    <a:cubicBezTo>
                      <a:pt x="108" y="7954"/>
                      <a:pt x="105" y="7910"/>
                      <a:pt x="104" y="7868"/>
                    </a:cubicBezTo>
                    <a:cubicBezTo>
                      <a:pt x="102" y="7848"/>
                      <a:pt x="102" y="7826"/>
                      <a:pt x="102" y="7806"/>
                    </a:cubicBezTo>
                    <a:cubicBezTo>
                      <a:pt x="102" y="7773"/>
                      <a:pt x="105" y="7741"/>
                      <a:pt x="110" y="7708"/>
                    </a:cubicBezTo>
                    <a:cubicBezTo>
                      <a:pt x="114" y="7677"/>
                      <a:pt x="122" y="7645"/>
                      <a:pt x="131" y="7613"/>
                    </a:cubicBezTo>
                    <a:cubicBezTo>
                      <a:pt x="227" y="7271"/>
                      <a:pt x="580" y="6908"/>
                      <a:pt x="1176" y="6534"/>
                    </a:cubicBezTo>
                    <a:cubicBezTo>
                      <a:pt x="1623" y="6255"/>
                      <a:pt x="2196" y="5976"/>
                      <a:pt x="2879" y="5706"/>
                    </a:cubicBezTo>
                    <a:lnTo>
                      <a:pt x="2880" y="5706"/>
                    </a:lnTo>
                    <a:cubicBezTo>
                      <a:pt x="3091" y="5623"/>
                      <a:pt x="3306" y="5542"/>
                      <a:pt x="3521" y="5468"/>
                    </a:cubicBezTo>
                    <a:lnTo>
                      <a:pt x="3527" y="5465"/>
                    </a:lnTo>
                    <a:cubicBezTo>
                      <a:pt x="3568" y="5451"/>
                      <a:pt x="3607" y="5438"/>
                      <a:pt x="3644" y="5425"/>
                    </a:cubicBezTo>
                    <a:lnTo>
                      <a:pt x="3663" y="5419"/>
                    </a:lnTo>
                    <a:lnTo>
                      <a:pt x="3755" y="5387"/>
                    </a:lnTo>
                    <a:lnTo>
                      <a:pt x="3776" y="5380"/>
                    </a:lnTo>
                    <a:lnTo>
                      <a:pt x="3851" y="5355"/>
                    </a:lnTo>
                    <a:lnTo>
                      <a:pt x="3869" y="5349"/>
                    </a:lnTo>
                    <a:lnTo>
                      <a:pt x="3944" y="5326"/>
                    </a:lnTo>
                    <a:cubicBezTo>
                      <a:pt x="3974" y="5316"/>
                      <a:pt x="4005" y="5310"/>
                      <a:pt x="4038" y="5309"/>
                    </a:cubicBezTo>
                    <a:lnTo>
                      <a:pt x="4045" y="5309"/>
                    </a:lnTo>
                    <a:cubicBezTo>
                      <a:pt x="4068" y="5309"/>
                      <a:pt x="4088" y="5294"/>
                      <a:pt x="4094" y="5271"/>
                    </a:cubicBezTo>
                    <a:cubicBezTo>
                      <a:pt x="4341" y="4342"/>
                      <a:pt x="4950" y="3549"/>
                      <a:pt x="5810" y="3042"/>
                    </a:cubicBezTo>
                    <a:lnTo>
                      <a:pt x="5811" y="3042"/>
                    </a:lnTo>
                    <a:cubicBezTo>
                      <a:pt x="5882" y="3000"/>
                      <a:pt x="5959" y="2958"/>
                      <a:pt x="6044" y="2915"/>
                    </a:cubicBezTo>
                    <a:cubicBezTo>
                      <a:pt x="6052" y="2911"/>
                      <a:pt x="6062" y="2906"/>
                      <a:pt x="6070" y="2901"/>
                    </a:cubicBezTo>
                    <a:lnTo>
                      <a:pt x="6080" y="2897"/>
                    </a:lnTo>
                    <a:cubicBezTo>
                      <a:pt x="6239" y="2820"/>
                      <a:pt x="6402" y="2752"/>
                      <a:pt x="6570" y="2696"/>
                    </a:cubicBezTo>
                    <a:cubicBezTo>
                      <a:pt x="6584" y="2691"/>
                      <a:pt x="6598" y="2686"/>
                      <a:pt x="6611" y="2683"/>
                    </a:cubicBezTo>
                    <a:lnTo>
                      <a:pt x="6617" y="2680"/>
                    </a:lnTo>
                    <a:cubicBezTo>
                      <a:pt x="6710" y="2650"/>
                      <a:pt x="6793" y="2626"/>
                      <a:pt x="6870" y="2607"/>
                    </a:cubicBezTo>
                    <a:lnTo>
                      <a:pt x="6872" y="2607"/>
                    </a:lnTo>
                    <a:cubicBezTo>
                      <a:pt x="6950" y="2588"/>
                      <a:pt x="7036" y="2570"/>
                      <a:pt x="7133" y="2552"/>
                    </a:cubicBezTo>
                    <a:cubicBezTo>
                      <a:pt x="7152" y="2548"/>
                      <a:pt x="7172" y="2544"/>
                      <a:pt x="7191" y="2541"/>
                    </a:cubicBezTo>
                    <a:cubicBezTo>
                      <a:pt x="7287" y="2525"/>
                      <a:pt x="7373" y="2513"/>
                      <a:pt x="7453" y="2505"/>
                    </a:cubicBezTo>
                    <a:lnTo>
                      <a:pt x="7458" y="2505"/>
                    </a:lnTo>
                    <a:cubicBezTo>
                      <a:pt x="7515" y="2499"/>
                      <a:pt x="7578" y="2494"/>
                      <a:pt x="7660" y="2490"/>
                    </a:cubicBezTo>
                    <a:cubicBezTo>
                      <a:pt x="7686" y="2488"/>
                      <a:pt x="7708" y="2466"/>
                      <a:pt x="7708" y="2439"/>
                    </a:cubicBezTo>
                    <a:lnTo>
                      <a:pt x="7708" y="898"/>
                    </a:lnTo>
                    <a:cubicBezTo>
                      <a:pt x="7708" y="872"/>
                      <a:pt x="7691" y="852"/>
                      <a:pt x="7668" y="847"/>
                    </a:cubicBezTo>
                    <a:cubicBezTo>
                      <a:pt x="7479" y="806"/>
                      <a:pt x="7352" y="630"/>
                      <a:pt x="7372" y="438"/>
                    </a:cubicBezTo>
                    <a:cubicBezTo>
                      <a:pt x="7394" y="246"/>
                      <a:pt x="7555" y="102"/>
                      <a:pt x="7747" y="102"/>
                    </a:cubicBezTo>
                    <a:close/>
                    <a:moveTo>
                      <a:pt x="7750" y="1"/>
                    </a:moveTo>
                    <a:cubicBezTo>
                      <a:pt x="7513" y="1"/>
                      <a:pt x="7311" y="174"/>
                      <a:pt x="7276" y="408"/>
                    </a:cubicBezTo>
                    <a:cubicBezTo>
                      <a:pt x="7240" y="642"/>
                      <a:pt x="7381" y="868"/>
                      <a:pt x="7608" y="939"/>
                    </a:cubicBezTo>
                    <a:lnTo>
                      <a:pt x="7608" y="2392"/>
                    </a:lnTo>
                    <a:cubicBezTo>
                      <a:pt x="7547" y="2395"/>
                      <a:pt x="7496" y="2399"/>
                      <a:pt x="7449" y="2404"/>
                    </a:cubicBezTo>
                    <a:lnTo>
                      <a:pt x="7443" y="2404"/>
                    </a:lnTo>
                    <a:cubicBezTo>
                      <a:pt x="7363" y="2412"/>
                      <a:pt x="7275" y="2424"/>
                      <a:pt x="7176" y="2441"/>
                    </a:cubicBezTo>
                    <a:cubicBezTo>
                      <a:pt x="7156" y="2445"/>
                      <a:pt x="7137" y="2448"/>
                      <a:pt x="7116" y="2452"/>
                    </a:cubicBezTo>
                    <a:cubicBezTo>
                      <a:pt x="7018" y="2470"/>
                      <a:pt x="6930" y="2488"/>
                      <a:pt x="6849" y="2508"/>
                    </a:cubicBezTo>
                    <a:lnTo>
                      <a:pt x="6847" y="2510"/>
                    </a:lnTo>
                    <a:cubicBezTo>
                      <a:pt x="6768" y="2529"/>
                      <a:pt x="6682" y="2554"/>
                      <a:pt x="6587" y="2584"/>
                    </a:cubicBezTo>
                    <a:lnTo>
                      <a:pt x="6583" y="2587"/>
                    </a:lnTo>
                    <a:lnTo>
                      <a:pt x="6540" y="2600"/>
                    </a:lnTo>
                    <a:cubicBezTo>
                      <a:pt x="6369" y="2657"/>
                      <a:pt x="6200" y="2727"/>
                      <a:pt x="6038" y="2807"/>
                    </a:cubicBezTo>
                    <a:lnTo>
                      <a:pt x="6028" y="2811"/>
                    </a:lnTo>
                    <a:lnTo>
                      <a:pt x="6000" y="2826"/>
                    </a:lnTo>
                    <a:cubicBezTo>
                      <a:pt x="5912" y="2869"/>
                      <a:pt x="5832" y="2912"/>
                      <a:pt x="5759" y="2956"/>
                    </a:cubicBezTo>
                    <a:lnTo>
                      <a:pt x="5758" y="2956"/>
                    </a:lnTo>
                    <a:cubicBezTo>
                      <a:pt x="4888" y="3470"/>
                      <a:pt x="4266" y="4271"/>
                      <a:pt x="4005" y="5211"/>
                    </a:cubicBezTo>
                    <a:cubicBezTo>
                      <a:pt x="3974" y="5213"/>
                      <a:pt x="3944" y="5220"/>
                      <a:pt x="3914" y="5230"/>
                    </a:cubicBezTo>
                    <a:lnTo>
                      <a:pt x="3838" y="5254"/>
                    </a:lnTo>
                    <a:lnTo>
                      <a:pt x="3820" y="5260"/>
                    </a:lnTo>
                    <a:lnTo>
                      <a:pt x="3744" y="5284"/>
                    </a:lnTo>
                    <a:lnTo>
                      <a:pt x="3723" y="5291"/>
                    </a:lnTo>
                    <a:lnTo>
                      <a:pt x="3630" y="5322"/>
                    </a:lnTo>
                    <a:lnTo>
                      <a:pt x="3611" y="5330"/>
                    </a:lnTo>
                    <a:lnTo>
                      <a:pt x="3493" y="5370"/>
                    </a:lnTo>
                    <a:lnTo>
                      <a:pt x="3487" y="5373"/>
                    </a:lnTo>
                    <a:cubicBezTo>
                      <a:pt x="3271" y="5447"/>
                      <a:pt x="3053" y="5529"/>
                      <a:pt x="2842" y="5613"/>
                    </a:cubicBezTo>
                    <a:lnTo>
                      <a:pt x="2841" y="5613"/>
                    </a:lnTo>
                    <a:cubicBezTo>
                      <a:pt x="1685" y="6070"/>
                      <a:pt x="260" y="6784"/>
                      <a:pt x="33" y="7588"/>
                    </a:cubicBezTo>
                    <a:cubicBezTo>
                      <a:pt x="22" y="7623"/>
                      <a:pt x="15" y="7659"/>
                      <a:pt x="9" y="7695"/>
                    </a:cubicBezTo>
                    <a:cubicBezTo>
                      <a:pt x="3" y="7732"/>
                      <a:pt x="0" y="7770"/>
                      <a:pt x="0" y="7808"/>
                    </a:cubicBezTo>
                    <a:cubicBezTo>
                      <a:pt x="0" y="7830"/>
                      <a:pt x="0" y="7853"/>
                      <a:pt x="1" y="7874"/>
                    </a:cubicBezTo>
                    <a:cubicBezTo>
                      <a:pt x="3" y="7920"/>
                      <a:pt x="6" y="7964"/>
                      <a:pt x="12" y="8010"/>
                    </a:cubicBezTo>
                    <a:cubicBezTo>
                      <a:pt x="15" y="8033"/>
                      <a:pt x="18" y="8056"/>
                      <a:pt x="22" y="8079"/>
                    </a:cubicBezTo>
                    <a:cubicBezTo>
                      <a:pt x="37" y="8174"/>
                      <a:pt x="60" y="8266"/>
                      <a:pt x="90" y="8359"/>
                    </a:cubicBezTo>
                    <a:cubicBezTo>
                      <a:pt x="97" y="8382"/>
                      <a:pt x="106" y="8406"/>
                      <a:pt x="116" y="8428"/>
                    </a:cubicBezTo>
                    <a:cubicBezTo>
                      <a:pt x="281" y="8877"/>
                      <a:pt x="713" y="9527"/>
                      <a:pt x="1821" y="10084"/>
                    </a:cubicBezTo>
                    <a:cubicBezTo>
                      <a:pt x="2889" y="10620"/>
                      <a:pt x="4354" y="10956"/>
                      <a:pt x="6176" y="11085"/>
                    </a:cubicBezTo>
                    <a:cubicBezTo>
                      <a:pt x="6419" y="11218"/>
                      <a:pt x="6673" y="11331"/>
                      <a:pt x="6935" y="11420"/>
                    </a:cubicBezTo>
                    <a:lnTo>
                      <a:pt x="6936" y="11420"/>
                    </a:lnTo>
                    <a:cubicBezTo>
                      <a:pt x="7086" y="11472"/>
                      <a:pt x="7240" y="11513"/>
                      <a:pt x="7397" y="11543"/>
                    </a:cubicBezTo>
                    <a:lnTo>
                      <a:pt x="7424" y="11548"/>
                    </a:lnTo>
                    <a:lnTo>
                      <a:pt x="7441" y="11551"/>
                    </a:lnTo>
                    <a:cubicBezTo>
                      <a:pt x="7502" y="11562"/>
                      <a:pt x="7566" y="11572"/>
                      <a:pt x="7629" y="11579"/>
                    </a:cubicBezTo>
                    <a:lnTo>
                      <a:pt x="7643" y="11580"/>
                    </a:lnTo>
                    <a:cubicBezTo>
                      <a:pt x="7660" y="11581"/>
                      <a:pt x="7676" y="11584"/>
                      <a:pt x="7693" y="11585"/>
                    </a:cubicBezTo>
                    <a:cubicBezTo>
                      <a:pt x="7783" y="11593"/>
                      <a:pt x="7859" y="11598"/>
                      <a:pt x="7931" y="11598"/>
                    </a:cubicBezTo>
                    <a:lnTo>
                      <a:pt x="7934" y="11598"/>
                    </a:lnTo>
                    <a:cubicBezTo>
                      <a:pt x="8578" y="11598"/>
                      <a:pt x="9187" y="11351"/>
                      <a:pt x="9586" y="11140"/>
                    </a:cubicBezTo>
                    <a:cubicBezTo>
                      <a:pt x="9621" y="11122"/>
                      <a:pt x="9656" y="11103"/>
                      <a:pt x="9693" y="11083"/>
                    </a:cubicBezTo>
                    <a:lnTo>
                      <a:pt x="9709" y="11081"/>
                    </a:lnTo>
                    <a:cubicBezTo>
                      <a:pt x="9731" y="11080"/>
                      <a:pt x="9751" y="11079"/>
                      <a:pt x="9772" y="11077"/>
                    </a:cubicBezTo>
                    <a:cubicBezTo>
                      <a:pt x="9798" y="11075"/>
                      <a:pt x="9823" y="11073"/>
                      <a:pt x="9848" y="11071"/>
                    </a:cubicBezTo>
                    <a:lnTo>
                      <a:pt x="9901" y="11067"/>
                    </a:lnTo>
                    <a:cubicBezTo>
                      <a:pt x="9939" y="11063"/>
                      <a:pt x="9975" y="11061"/>
                      <a:pt x="10011" y="11057"/>
                    </a:cubicBezTo>
                    <a:lnTo>
                      <a:pt x="10089" y="11051"/>
                    </a:lnTo>
                    <a:lnTo>
                      <a:pt x="10135" y="11047"/>
                    </a:lnTo>
                    <a:cubicBezTo>
                      <a:pt x="10171" y="11043"/>
                      <a:pt x="10208" y="11041"/>
                      <a:pt x="10244" y="11037"/>
                    </a:cubicBezTo>
                    <a:cubicBezTo>
                      <a:pt x="10270" y="11033"/>
                      <a:pt x="10297" y="11031"/>
                      <a:pt x="10323" y="11029"/>
                    </a:cubicBezTo>
                    <a:lnTo>
                      <a:pt x="10370" y="11024"/>
                    </a:lnTo>
                    <a:lnTo>
                      <a:pt x="10471" y="11013"/>
                    </a:lnTo>
                    <a:lnTo>
                      <a:pt x="10550" y="11003"/>
                    </a:lnTo>
                    <a:lnTo>
                      <a:pt x="10582" y="11000"/>
                    </a:lnTo>
                    <a:lnTo>
                      <a:pt x="10692" y="10986"/>
                    </a:lnTo>
                    <a:lnTo>
                      <a:pt x="10773" y="10977"/>
                    </a:lnTo>
                    <a:lnTo>
                      <a:pt x="10793" y="10974"/>
                    </a:lnTo>
                    <a:lnTo>
                      <a:pt x="10910" y="10959"/>
                    </a:lnTo>
                    <a:lnTo>
                      <a:pt x="10990" y="10948"/>
                    </a:lnTo>
                    <a:lnTo>
                      <a:pt x="11010" y="10944"/>
                    </a:lnTo>
                    <a:cubicBezTo>
                      <a:pt x="11047" y="10940"/>
                      <a:pt x="11083" y="10935"/>
                      <a:pt x="11120" y="10929"/>
                    </a:cubicBezTo>
                    <a:cubicBezTo>
                      <a:pt x="11145" y="10925"/>
                      <a:pt x="11172" y="10922"/>
                      <a:pt x="11197" y="10917"/>
                    </a:cubicBezTo>
                    <a:lnTo>
                      <a:pt x="11214" y="10914"/>
                    </a:lnTo>
                    <a:cubicBezTo>
                      <a:pt x="11251" y="10908"/>
                      <a:pt x="11288" y="10902"/>
                      <a:pt x="11325" y="10896"/>
                    </a:cubicBezTo>
                    <a:cubicBezTo>
                      <a:pt x="11356" y="10891"/>
                      <a:pt x="11387" y="10887"/>
                      <a:pt x="11417" y="10882"/>
                    </a:cubicBezTo>
                    <a:cubicBezTo>
                      <a:pt x="11453" y="10876"/>
                      <a:pt x="11489" y="10869"/>
                      <a:pt x="11525" y="10863"/>
                    </a:cubicBezTo>
                    <a:cubicBezTo>
                      <a:pt x="11554" y="10858"/>
                      <a:pt x="11582" y="10853"/>
                      <a:pt x="11611" y="10848"/>
                    </a:cubicBezTo>
                    <a:lnTo>
                      <a:pt x="11614" y="10848"/>
                    </a:lnTo>
                    <a:cubicBezTo>
                      <a:pt x="11649" y="10841"/>
                      <a:pt x="11684" y="10835"/>
                      <a:pt x="11719" y="10828"/>
                    </a:cubicBezTo>
                    <a:lnTo>
                      <a:pt x="11808" y="10811"/>
                    </a:lnTo>
                    <a:cubicBezTo>
                      <a:pt x="11841" y="10804"/>
                      <a:pt x="11875" y="10798"/>
                      <a:pt x="11908" y="10791"/>
                    </a:cubicBezTo>
                    <a:cubicBezTo>
                      <a:pt x="11936" y="10784"/>
                      <a:pt x="11965" y="10778"/>
                      <a:pt x="11994" y="10771"/>
                    </a:cubicBezTo>
                    <a:lnTo>
                      <a:pt x="12091" y="10751"/>
                    </a:lnTo>
                    <a:cubicBezTo>
                      <a:pt x="12120" y="10744"/>
                      <a:pt x="12148" y="10738"/>
                      <a:pt x="12177" y="10732"/>
                    </a:cubicBezTo>
                    <a:cubicBezTo>
                      <a:pt x="12208" y="10724"/>
                      <a:pt x="12239" y="10716"/>
                      <a:pt x="12269" y="10709"/>
                    </a:cubicBezTo>
                    <a:cubicBezTo>
                      <a:pt x="12298" y="10703"/>
                      <a:pt x="12326" y="10696"/>
                      <a:pt x="12354" y="10688"/>
                    </a:cubicBezTo>
                    <a:cubicBezTo>
                      <a:pt x="12384" y="10681"/>
                      <a:pt x="12414" y="10674"/>
                      <a:pt x="12444" y="10665"/>
                    </a:cubicBezTo>
                    <a:cubicBezTo>
                      <a:pt x="12470" y="10659"/>
                      <a:pt x="12498" y="10651"/>
                      <a:pt x="12524" y="10644"/>
                    </a:cubicBezTo>
                    <a:cubicBezTo>
                      <a:pt x="12554" y="10637"/>
                      <a:pt x="12583" y="10629"/>
                      <a:pt x="12612" y="10621"/>
                    </a:cubicBezTo>
                    <a:lnTo>
                      <a:pt x="12691" y="10598"/>
                    </a:lnTo>
                    <a:lnTo>
                      <a:pt x="12774" y="10574"/>
                    </a:lnTo>
                    <a:cubicBezTo>
                      <a:pt x="12801" y="10567"/>
                      <a:pt x="12827" y="10559"/>
                      <a:pt x="12854" y="10551"/>
                    </a:cubicBezTo>
                    <a:lnTo>
                      <a:pt x="12933" y="10526"/>
                    </a:lnTo>
                    <a:lnTo>
                      <a:pt x="13010" y="10502"/>
                    </a:lnTo>
                    <a:lnTo>
                      <a:pt x="13086" y="10477"/>
                    </a:lnTo>
                    <a:cubicBezTo>
                      <a:pt x="13111" y="10468"/>
                      <a:pt x="13137" y="10460"/>
                      <a:pt x="13161" y="10452"/>
                    </a:cubicBezTo>
                    <a:cubicBezTo>
                      <a:pt x="13185" y="10443"/>
                      <a:pt x="13208" y="10436"/>
                      <a:pt x="13232" y="10426"/>
                    </a:cubicBezTo>
                    <a:cubicBezTo>
                      <a:pt x="13257" y="10418"/>
                      <a:pt x="13283" y="10408"/>
                      <a:pt x="13308" y="10400"/>
                    </a:cubicBezTo>
                    <a:lnTo>
                      <a:pt x="13375" y="10375"/>
                    </a:lnTo>
                    <a:cubicBezTo>
                      <a:pt x="13400" y="10365"/>
                      <a:pt x="13426" y="10355"/>
                      <a:pt x="13451" y="10346"/>
                    </a:cubicBezTo>
                    <a:lnTo>
                      <a:pt x="13512" y="10322"/>
                    </a:lnTo>
                    <a:lnTo>
                      <a:pt x="13513" y="10322"/>
                    </a:lnTo>
                    <a:cubicBezTo>
                      <a:pt x="13539" y="10312"/>
                      <a:pt x="13564" y="10302"/>
                      <a:pt x="13589" y="10292"/>
                    </a:cubicBezTo>
                    <a:lnTo>
                      <a:pt x="13642" y="10270"/>
                    </a:lnTo>
                    <a:lnTo>
                      <a:pt x="13647" y="10268"/>
                    </a:lnTo>
                    <a:cubicBezTo>
                      <a:pt x="13672" y="10257"/>
                      <a:pt x="13697" y="10246"/>
                      <a:pt x="13723" y="10235"/>
                    </a:cubicBezTo>
                    <a:lnTo>
                      <a:pt x="13770" y="10215"/>
                    </a:lnTo>
                    <a:lnTo>
                      <a:pt x="13776" y="10212"/>
                    </a:lnTo>
                    <a:cubicBezTo>
                      <a:pt x="13801" y="10201"/>
                      <a:pt x="13826" y="10189"/>
                      <a:pt x="13851" y="10179"/>
                    </a:cubicBezTo>
                    <a:lnTo>
                      <a:pt x="13889" y="10161"/>
                    </a:lnTo>
                    <a:lnTo>
                      <a:pt x="13899" y="10156"/>
                    </a:lnTo>
                    <a:cubicBezTo>
                      <a:pt x="13923" y="10144"/>
                      <a:pt x="13949" y="10132"/>
                      <a:pt x="13974" y="10120"/>
                    </a:cubicBezTo>
                    <a:lnTo>
                      <a:pt x="14004" y="10105"/>
                    </a:lnTo>
                    <a:lnTo>
                      <a:pt x="14017" y="10098"/>
                    </a:lnTo>
                    <a:cubicBezTo>
                      <a:pt x="14044" y="10086"/>
                      <a:pt x="14069" y="10073"/>
                      <a:pt x="14094" y="10060"/>
                    </a:cubicBezTo>
                    <a:cubicBezTo>
                      <a:pt x="14102" y="10056"/>
                      <a:pt x="14111" y="10051"/>
                      <a:pt x="14119" y="10046"/>
                    </a:cubicBezTo>
                    <a:lnTo>
                      <a:pt x="14130" y="10040"/>
                    </a:lnTo>
                    <a:cubicBezTo>
                      <a:pt x="14157" y="10027"/>
                      <a:pt x="14183" y="10013"/>
                      <a:pt x="14209" y="10000"/>
                    </a:cubicBezTo>
                    <a:lnTo>
                      <a:pt x="14227" y="9989"/>
                    </a:lnTo>
                    <a:lnTo>
                      <a:pt x="14238" y="9983"/>
                    </a:lnTo>
                    <a:cubicBezTo>
                      <a:pt x="14266" y="9968"/>
                      <a:pt x="14294" y="9953"/>
                      <a:pt x="14320" y="9938"/>
                    </a:cubicBezTo>
                    <a:lnTo>
                      <a:pt x="14333" y="9930"/>
                    </a:lnTo>
                    <a:lnTo>
                      <a:pt x="14342" y="9925"/>
                    </a:lnTo>
                    <a:cubicBezTo>
                      <a:pt x="14371" y="9908"/>
                      <a:pt x="14398" y="9891"/>
                      <a:pt x="14426" y="9875"/>
                    </a:cubicBezTo>
                    <a:lnTo>
                      <a:pt x="14438" y="9867"/>
                    </a:lnTo>
                    <a:cubicBezTo>
                      <a:pt x="14471" y="9847"/>
                      <a:pt x="14502" y="9829"/>
                      <a:pt x="14528" y="9811"/>
                    </a:cubicBezTo>
                    <a:cubicBezTo>
                      <a:pt x="15694" y="9063"/>
                      <a:pt x="15868" y="8235"/>
                      <a:pt x="15868" y="7808"/>
                    </a:cubicBezTo>
                    <a:cubicBezTo>
                      <a:pt x="15868" y="7361"/>
                      <a:pt x="15472" y="6892"/>
                      <a:pt x="14690" y="6415"/>
                    </a:cubicBezTo>
                    <a:cubicBezTo>
                      <a:pt x="14030" y="6012"/>
                      <a:pt x="13220" y="5679"/>
                      <a:pt x="12655" y="5471"/>
                    </a:cubicBezTo>
                    <a:lnTo>
                      <a:pt x="12653" y="5471"/>
                    </a:lnTo>
                    <a:cubicBezTo>
                      <a:pt x="12547" y="5432"/>
                      <a:pt x="12440" y="5395"/>
                      <a:pt x="12337" y="5357"/>
                    </a:cubicBezTo>
                    <a:lnTo>
                      <a:pt x="12331" y="5356"/>
                    </a:lnTo>
                    <a:lnTo>
                      <a:pt x="12253" y="5328"/>
                    </a:lnTo>
                    <a:lnTo>
                      <a:pt x="12228" y="5321"/>
                    </a:lnTo>
                    <a:lnTo>
                      <a:pt x="12166" y="5300"/>
                    </a:lnTo>
                    <a:lnTo>
                      <a:pt x="12132" y="5289"/>
                    </a:lnTo>
                    <a:lnTo>
                      <a:pt x="12087" y="5273"/>
                    </a:lnTo>
                    <a:lnTo>
                      <a:pt x="12016" y="5250"/>
                    </a:lnTo>
                    <a:lnTo>
                      <a:pt x="11954" y="5231"/>
                    </a:lnTo>
                    <a:cubicBezTo>
                      <a:pt x="11924" y="5221"/>
                      <a:pt x="11893" y="5214"/>
                      <a:pt x="11862" y="5212"/>
                    </a:cubicBezTo>
                    <a:cubicBezTo>
                      <a:pt x="11829" y="5105"/>
                      <a:pt x="11792" y="5001"/>
                      <a:pt x="11751" y="4903"/>
                    </a:cubicBezTo>
                    <a:cubicBezTo>
                      <a:pt x="11478" y="4230"/>
                      <a:pt x="11014" y="3641"/>
                      <a:pt x="10410" y="3197"/>
                    </a:cubicBezTo>
                    <a:cubicBezTo>
                      <a:pt x="9786" y="2744"/>
                      <a:pt x="9051" y="2468"/>
                      <a:pt x="8285" y="2399"/>
                    </a:cubicBezTo>
                    <a:cubicBezTo>
                      <a:pt x="8215" y="2393"/>
                      <a:pt x="8144" y="2388"/>
                      <a:pt x="8075" y="2386"/>
                    </a:cubicBezTo>
                    <a:cubicBezTo>
                      <a:pt x="8020" y="2382"/>
                      <a:pt x="7962" y="2382"/>
                      <a:pt x="7893" y="2382"/>
                    </a:cubicBezTo>
                    <a:lnTo>
                      <a:pt x="7893" y="939"/>
                    </a:lnTo>
                    <a:cubicBezTo>
                      <a:pt x="8119" y="868"/>
                      <a:pt x="8259" y="642"/>
                      <a:pt x="8224" y="408"/>
                    </a:cubicBezTo>
                    <a:cubicBezTo>
                      <a:pt x="8188" y="174"/>
                      <a:pt x="7986" y="1"/>
                      <a:pt x="7750" y="1"/>
                    </a:cubicBez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43"/>
              <p:cNvSpPr/>
              <p:nvPr/>
            </p:nvSpPr>
            <p:spPr>
              <a:xfrm>
                <a:off x="1785650" y="4653150"/>
                <a:ext cx="4575" cy="65650"/>
              </a:xfrm>
              <a:custGeom>
                <a:avLst/>
                <a:gdLst/>
                <a:ahLst/>
                <a:cxnLst/>
                <a:rect l="l" t="t" r="r" b="b"/>
                <a:pathLst>
                  <a:path w="183" h="2626" extrusionOk="0">
                    <a:moveTo>
                      <a:pt x="91" y="0"/>
                    </a:moveTo>
                    <a:cubicBezTo>
                      <a:pt x="41" y="0"/>
                      <a:pt x="0" y="41"/>
                      <a:pt x="0" y="92"/>
                    </a:cubicBezTo>
                    <a:lnTo>
                      <a:pt x="0" y="2534"/>
                    </a:lnTo>
                    <a:cubicBezTo>
                      <a:pt x="0" y="2585"/>
                      <a:pt x="41" y="2626"/>
                      <a:pt x="91" y="2626"/>
                    </a:cubicBezTo>
                    <a:cubicBezTo>
                      <a:pt x="142" y="2626"/>
                      <a:pt x="183" y="2585"/>
                      <a:pt x="183" y="2534"/>
                    </a:cubicBezTo>
                    <a:lnTo>
                      <a:pt x="183" y="92"/>
                    </a:lnTo>
                    <a:cubicBezTo>
                      <a:pt x="183" y="41"/>
                      <a:pt x="142" y="0"/>
                      <a:pt x="91" y="0"/>
                    </a:cubicBezTo>
                    <a:close/>
                  </a:path>
                </a:pathLst>
              </a:custGeom>
              <a:solidFill>
                <a:srgbClr val="F758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43"/>
              <p:cNvSpPr/>
              <p:nvPr/>
            </p:nvSpPr>
            <p:spPr>
              <a:xfrm>
                <a:off x="1773625" y="4638250"/>
                <a:ext cx="25050" cy="21425"/>
              </a:xfrm>
              <a:custGeom>
                <a:avLst/>
                <a:gdLst/>
                <a:ahLst/>
                <a:cxnLst/>
                <a:rect l="l" t="t" r="r" b="b"/>
                <a:pathLst>
                  <a:path w="1002" h="857" extrusionOk="0">
                    <a:moveTo>
                      <a:pt x="572" y="0"/>
                    </a:moveTo>
                    <a:cubicBezTo>
                      <a:pt x="191" y="0"/>
                      <a:pt x="0" y="461"/>
                      <a:pt x="270" y="731"/>
                    </a:cubicBezTo>
                    <a:cubicBezTo>
                      <a:pt x="351" y="813"/>
                      <a:pt x="461" y="856"/>
                      <a:pt x="572" y="856"/>
                    </a:cubicBezTo>
                    <a:cubicBezTo>
                      <a:pt x="628" y="856"/>
                      <a:pt x="684" y="846"/>
                      <a:pt x="737" y="824"/>
                    </a:cubicBezTo>
                    <a:cubicBezTo>
                      <a:pt x="897" y="758"/>
                      <a:pt x="1002" y="601"/>
                      <a:pt x="1002" y="428"/>
                    </a:cubicBezTo>
                    <a:cubicBezTo>
                      <a:pt x="1002" y="191"/>
                      <a:pt x="809" y="0"/>
                      <a:pt x="572" y="0"/>
                    </a:cubicBezTo>
                    <a:close/>
                  </a:path>
                </a:pathLst>
              </a:custGeom>
              <a:solidFill>
                <a:srgbClr val="1EBD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43"/>
              <p:cNvSpPr/>
              <p:nvPr/>
            </p:nvSpPr>
            <p:spPr>
              <a:xfrm>
                <a:off x="1743025" y="4909175"/>
                <a:ext cx="99075" cy="16500"/>
              </a:xfrm>
              <a:custGeom>
                <a:avLst/>
                <a:gdLst/>
                <a:ahLst/>
                <a:cxnLst/>
                <a:rect l="l" t="t" r="r" b="b"/>
                <a:pathLst>
                  <a:path w="3963" h="660" extrusionOk="0">
                    <a:moveTo>
                      <a:pt x="3963" y="1"/>
                    </a:moveTo>
                    <a:lnTo>
                      <a:pt x="3274" y="2"/>
                    </a:lnTo>
                    <a:lnTo>
                      <a:pt x="1" y="2"/>
                    </a:lnTo>
                    <a:cubicBezTo>
                      <a:pt x="311" y="204"/>
                      <a:pt x="646" y="366"/>
                      <a:pt x="998" y="485"/>
                    </a:cubicBezTo>
                    <a:cubicBezTo>
                      <a:pt x="1147" y="535"/>
                      <a:pt x="1300" y="575"/>
                      <a:pt x="1455" y="605"/>
                    </a:cubicBezTo>
                    <a:cubicBezTo>
                      <a:pt x="1470" y="608"/>
                      <a:pt x="1484" y="610"/>
                      <a:pt x="1498" y="613"/>
                    </a:cubicBezTo>
                    <a:cubicBezTo>
                      <a:pt x="1558" y="625"/>
                      <a:pt x="1621" y="633"/>
                      <a:pt x="1683" y="640"/>
                    </a:cubicBezTo>
                    <a:cubicBezTo>
                      <a:pt x="1704" y="643"/>
                      <a:pt x="1724" y="645"/>
                      <a:pt x="1746" y="648"/>
                    </a:cubicBezTo>
                    <a:cubicBezTo>
                      <a:pt x="1823" y="655"/>
                      <a:pt x="1901" y="660"/>
                      <a:pt x="1980" y="660"/>
                    </a:cubicBezTo>
                    <a:lnTo>
                      <a:pt x="1982" y="660"/>
                    </a:lnTo>
                    <a:cubicBezTo>
                      <a:pt x="2627" y="660"/>
                      <a:pt x="3240" y="402"/>
                      <a:pt x="3608" y="210"/>
                    </a:cubicBezTo>
                    <a:cubicBezTo>
                      <a:pt x="3682" y="172"/>
                      <a:pt x="3746" y="134"/>
                      <a:pt x="3798" y="104"/>
                    </a:cubicBezTo>
                    <a:cubicBezTo>
                      <a:pt x="3851" y="74"/>
                      <a:pt x="3892" y="48"/>
                      <a:pt x="3919" y="30"/>
                    </a:cubicBezTo>
                    <a:cubicBezTo>
                      <a:pt x="3948" y="10"/>
                      <a:pt x="3963" y="1"/>
                      <a:pt x="3963" y="1"/>
                    </a:cubicBezTo>
                    <a:close/>
                  </a:path>
                </a:pathLst>
              </a:custGeom>
              <a:solidFill>
                <a:srgbClr val="F758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43"/>
              <p:cNvSpPr/>
              <p:nvPr/>
            </p:nvSpPr>
            <p:spPr>
              <a:xfrm>
                <a:off x="1690625" y="4697775"/>
                <a:ext cx="203200" cy="190625"/>
              </a:xfrm>
              <a:custGeom>
                <a:avLst/>
                <a:gdLst/>
                <a:ahLst/>
                <a:cxnLst/>
                <a:rect l="l" t="t" r="r" b="b"/>
                <a:pathLst>
                  <a:path w="8128" h="7625" extrusionOk="0">
                    <a:moveTo>
                      <a:pt x="4061" y="1"/>
                    </a:moveTo>
                    <a:cubicBezTo>
                      <a:pt x="4019" y="1"/>
                      <a:pt x="3978" y="1"/>
                      <a:pt x="3937" y="2"/>
                    </a:cubicBezTo>
                    <a:lnTo>
                      <a:pt x="3870" y="4"/>
                    </a:lnTo>
                    <a:cubicBezTo>
                      <a:pt x="3778" y="8"/>
                      <a:pt x="3687" y="13"/>
                      <a:pt x="3597" y="22"/>
                    </a:cubicBezTo>
                    <a:lnTo>
                      <a:pt x="3592" y="22"/>
                    </a:lnTo>
                    <a:cubicBezTo>
                      <a:pt x="3503" y="31"/>
                      <a:pt x="3414" y="44"/>
                      <a:pt x="3328" y="58"/>
                    </a:cubicBezTo>
                    <a:cubicBezTo>
                      <a:pt x="3307" y="62"/>
                      <a:pt x="3288" y="65"/>
                      <a:pt x="3269" y="69"/>
                    </a:cubicBezTo>
                    <a:cubicBezTo>
                      <a:pt x="3180" y="86"/>
                      <a:pt x="3091" y="104"/>
                      <a:pt x="3004" y="125"/>
                    </a:cubicBezTo>
                    <a:lnTo>
                      <a:pt x="3002" y="125"/>
                    </a:lnTo>
                    <a:cubicBezTo>
                      <a:pt x="2915" y="147"/>
                      <a:pt x="2830" y="172"/>
                      <a:pt x="2747" y="200"/>
                    </a:cubicBezTo>
                    <a:lnTo>
                      <a:pt x="2699" y="214"/>
                    </a:lnTo>
                    <a:cubicBezTo>
                      <a:pt x="2529" y="272"/>
                      <a:pt x="2363" y="339"/>
                      <a:pt x="2204" y="419"/>
                    </a:cubicBezTo>
                    <a:cubicBezTo>
                      <a:pt x="2190" y="425"/>
                      <a:pt x="2178" y="431"/>
                      <a:pt x="2166" y="437"/>
                    </a:cubicBezTo>
                    <a:cubicBezTo>
                      <a:pt x="2086" y="478"/>
                      <a:pt x="2006" y="520"/>
                      <a:pt x="1930" y="565"/>
                    </a:cubicBezTo>
                    <a:cubicBezTo>
                      <a:pt x="845" y="1206"/>
                      <a:pt x="111" y="2330"/>
                      <a:pt x="69" y="3638"/>
                    </a:cubicBezTo>
                    <a:cubicBezTo>
                      <a:pt x="0" y="5741"/>
                      <a:pt x="1746" y="7524"/>
                      <a:pt x="3968" y="7620"/>
                    </a:cubicBezTo>
                    <a:cubicBezTo>
                      <a:pt x="4030" y="7623"/>
                      <a:pt x="4092" y="7624"/>
                      <a:pt x="4153" y="7624"/>
                    </a:cubicBezTo>
                    <a:cubicBezTo>
                      <a:pt x="4660" y="7624"/>
                      <a:pt x="5162" y="7532"/>
                      <a:pt x="5637" y="7353"/>
                    </a:cubicBezTo>
                    <a:lnTo>
                      <a:pt x="5653" y="7346"/>
                    </a:lnTo>
                    <a:cubicBezTo>
                      <a:pt x="5751" y="7309"/>
                      <a:pt x="5846" y="7268"/>
                      <a:pt x="5940" y="7224"/>
                    </a:cubicBezTo>
                    <a:lnTo>
                      <a:pt x="5944" y="7221"/>
                    </a:lnTo>
                    <a:cubicBezTo>
                      <a:pt x="6131" y="7132"/>
                      <a:pt x="6310" y="7029"/>
                      <a:pt x="6479" y="6912"/>
                    </a:cubicBezTo>
                    <a:cubicBezTo>
                      <a:pt x="6486" y="6907"/>
                      <a:pt x="6494" y="6903"/>
                      <a:pt x="6501" y="6898"/>
                    </a:cubicBezTo>
                    <a:cubicBezTo>
                      <a:pt x="6581" y="6840"/>
                      <a:pt x="6661" y="6781"/>
                      <a:pt x="6738" y="6719"/>
                    </a:cubicBezTo>
                    <a:lnTo>
                      <a:pt x="6753" y="6707"/>
                    </a:lnTo>
                    <a:cubicBezTo>
                      <a:pt x="6906" y="6582"/>
                      <a:pt x="7049" y="6445"/>
                      <a:pt x="7180" y="6298"/>
                    </a:cubicBezTo>
                    <a:cubicBezTo>
                      <a:pt x="7188" y="6288"/>
                      <a:pt x="7197" y="6280"/>
                      <a:pt x="7205" y="6270"/>
                    </a:cubicBezTo>
                    <a:cubicBezTo>
                      <a:pt x="7265" y="6201"/>
                      <a:pt x="7326" y="6129"/>
                      <a:pt x="7382" y="6053"/>
                    </a:cubicBezTo>
                    <a:cubicBezTo>
                      <a:pt x="7389" y="6043"/>
                      <a:pt x="7395" y="6035"/>
                      <a:pt x="7402" y="6025"/>
                    </a:cubicBezTo>
                    <a:cubicBezTo>
                      <a:pt x="7459" y="5948"/>
                      <a:pt x="7514" y="5869"/>
                      <a:pt x="7566" y="5787"/>
                    </a:cubicBezTo>
                    <a:cubicBezTo>
                      <a:pt x="7615" y="5707"/>
                      <a:pt x="7662" y="5624"/>
                      <a:pt x="7705" y="5540"/>
                    </a:cubicBezTo>
                    <a:cubicBezTo>
                      <a:pt x="7713" y="5525"/>
                      <a:pt x="7721" y="5512"/>
                      <a:pt x="7727" y="5497"/>
                    </a:cubicBezTo>
                    <a:cubicBezTo>
                      <a:pt x="7769" y="5416"/>
                      <a:pt x="7808" y="5333"/>
                      <a:pt x="7842" y="5247"/>
                    </a:cubicBezTo>
                    <a:cubicBezTo>
                      <a:pt x="7848" y="5233"/>
                      <a:pt x="7853" y="5220"/>
                      <a:pt x="7859" y="5205"/>
                    </a:cubicBezTo>
                    <a:cubicBezTo>
                      <a:pt x="7894" y="5118"/>
                      <a:pt x="7927" y="5029"/>
                      <a:pt x="7954" y="4938"/>
                    </a:cubicBezTo>
                    <a:cubicBezTo>
                      <a:pt x="7954" y="4937"/>
                      <a:pt x="7955" y="4936"/>
                      <a:pt x="7955" y="4935"/>
                    </a:cubicBezTo>
                    <a:cubicBezTo>
                      <a:pt x="7984" y="4845"/>
                      <a:pt x="8007" y="4752"/>
                      <a:pt x="8028" y="4658"/>
                    </a:cubicBezTo>
                    <a:cubicBezTo>
                      <a:pt x="8032" y="4642"/>
                      <a:pt x="8036" y="4625"/>
                      <a:pt x="8040" y="4607"/>
                    </a:cubicBezTo>
                    <a:cubicBezTo>
                      <a:pt x="8059" y="4517"/>
                      <a:pt x="8074" y="4425"/>
                      <a:pt x="8086" y="4331"/>
                    </a:cubicBezTo>
                    <a:cubicBezTo>
                      <a:pt x="8088" y="4315"/>
                      <a:pt x="8090" y="4297"/>
                      <a:pt x="8092" y="4280"/>
                    </a:cubicBezTo>
                    <a:cubicBezTo>
                      <a:pt x="8103" y="4182"/>
                      <a:pt x="8112" y="4084"/>
                      <a:pt x="8114" y="3985"/>
                    </a:cubicBezTo>
                    <a:cubicBezTo>
                      <a:pt x="8127" y="3599"/>
                      <a:pt x="8078" y="3215"/>
                      <a:pt x="7971" y="2845"/>
                    </a:cubicBezTo>
                    <a:cubicBezTo>
                      <a:pt x="7935" y="2724"/>
                      <a:pt x="7894" y="2605"/>
                      <a:pt x="7847" y="2489"/>
                    </a:cubicBezTo>
                    <a:cubicBezTo>
                      <a:pt x="7304" y="1153"/>
                      <a:pt x="5997" y="160"/>
                      <a:pt x="4421" y="17"/>
                    </a:cubicBezTo>
                    <a:cubicBezTo>
                      <a:pt x="4353" y="11"/>
                      <a:pt x="4284" y="6"/>
                      <a:pt x="4215" y="4"/>
                    </a:cubicBezTo>
                    <a:cubicBezTo>
                      <a:pt x="4163" y="1"/>
                      <a:pt x="4112" y="1"/>
                      <a:pt x="40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43"/>
              <p:cNvSpPr/>
              <p:nvPr/>
            </p:nvSpPr>
            <p:spPr>
              <a:xfrm>
                <a:off x="1595475" y="4768425"/>
                <a:ext cx="394150" cy="145900"/>
              </a:xfrm>
              <a:custGeom>
                <a:avLst/>
                <a:gdLst/>
                <a:ahLst/>
                <a:cxnLst/>
                <a:rect l="l" t="t" r="r" b="b"/>
                <a:pathLst>
                  <a:path w="15766" h="5836" extrusionOk="0">
                    <a:moveTo>
                      <a:pt x="4003" y="1"/>
                    </a:moveTo>
                    <a:cubicBezTo>
                      <a:pt x="3961" y="1"/>
                      <a:pt x="3919" y="7"/>
                      <a:pt x="3878" y="20"/>
                    </a:cubicBezTo>
                    <a:cubicBezTo>
                      <a:pt x="3245" y="222"/>
                      <a:pt x="1" y="1312"/>
                      <a:pt x="1" y="2550"/>
                    </a:cubicBezTo>
                    <a:cubicBezTo>
                      <a:pt x="1" y="3922"/>
                      <a:pt x="1775" y="5835"/>
                      <a:pt x="7884" y="5835"/>
                    </a:cubicBezTo>
                    <a:cubicBezTo>
                      <a:pt x="13991" y="5835"/>
                      <a:pt x="15765" y="3922"/>
                      <a:pt x="15765" y="2550"/>
                    </a:cubicBezTo>
                    <a:cubicBezTo>
                      <a:pt x="15765" y="1312"/>
                      <a:pt x="12522" y="222"/>
                      <a:pt x="11888" y="20"/>
                    </a:cubicBezTo>
                    <a:cubicBezTo>
                      <a:pt x="11847" y="7"/>
                      <a:pt x="11805" y="1"/>
                      <a:pt x="11764" y="1"/>
                    </a:cubicBezTo>
                    <a:cubicBezTo>
                      <a:pt x="11733" y="1"/>
                      <a:pt x="11702" y="4"/>
                      <a:pt x="11672" y="11"/>
                    </a:cubicBezTo>
                    <a:cubicBezTo>
                      <a:pt x="10076" y="356"/>
                      <a:pt x="8929" y="503"/>
                      <a:pt x="8339" y="562"/>
                    </a:cubicBezTo>
                    <a:cubicBezTo>
                      <a:pt x="8188" y="577"/>
                      <a:pt x="8036" y="585"/>
                      <a:pt x="7884" y="585"/>
                    </a:cubicBezTo>
                    <a:cubicBezTo>
                      <a:pt x="7732" y="585"/>
                      <a:pt x="7579" y="577"/>
                      <a:pt x="7428" y="562"/>
                    </a:cubicBezTo>
                    <a:cubicBezTo>
                      <a:pt x="6838" y="502"/>
                      <a:pt x="5691" y="355"/>
                      <a:pt x="4095" y="11"/>
                    </a:cubicBezTo>
                    <a:cubicBezTo>
                      <a:pt x="4064" y="4"/>
                      <a:pt x="4034" y="1"/>
                      <a:pt x="400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43"/>
              <p:cNvSpPr/>
              <p:nvPr/>
            </p:nvSpPr>
            <p:spPr>
              <a:xfrm>
                <a:off x="1595500" y="4827025"/>
                <a:ext cx="394050" cy="87300"/>
              </a:xfrm>
              <a:custGeom>
                <a:avLst/>
                <a:gdLst/>
                <a:ahLst/>
                <a:cxnLst/>
                <a:rect l="l" t="t" r="r" b="b"/>
                <a:pathLst>
                  <a:path w="15762" h="3492" extrusionOk="0">
                    <a:moveTo>
                      <a:pt x="31" y="0"/>
                    </a:moveTo>
                    <a:cubicBezTo>
                      <a:pt x="12" y="67"/>
                      <a:pt x="1" y="136"/>
                      <a:pt x="1" y="206"/>
                    </a:cubicBezTo>
                    <a:cubicBezTo>
                      <a:pt x="1" y="1578"/>
                      <a:pt x="1775" y="3491"/>
                      <a:pt x="7883" y="3491"/>
                    </a:cubicBezTo>
                    <a:cubicBezTo>
                      <a:pt x="13846" y="3491"/>
                      <a:pt x="15678" y="1668"/>
                      <a:pt x="15762" y="306"/>
                    </a:cubicBezTo>
                    <a:lnTo>
                      <a:pt x="15762" y="306"/>
                    </a:lnTo>
                    <a:cubicBezTo>
                      <a:pt x="13801" y="755"/>
                      <a:pt x="11192" y="1342"/>
                      <a:pt x="8408" y="1342"/>
                    </a:cubicBezTo>
                    <a:cubicBezTo>
                      <a:pt x="5042" y="1341"/>
                      <a:pt x="2086" y="629"/>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43"/>
              <p:cNvSpPr/>
              <p:nvPr/>
            </p:nvSpPr>
            <p:spPr>
              <a:xfrm>
                <a:off x="1665725" y="4768450"/>
                <a:ext cx="244450" cy="45375"/>
              </a:xfrm>
              <a:custGeom>
                <a:avLst/>
                <a:gdLst/>
                <a:ahLst/>
                <a:cxnLst/>
                <a:rect l="l" t="t" r="r" b="b"/>
                <a:pathLst>
                  <a:path w="9778" h="1815" extrusionOk="0">
                    <a:moveTo>
                      <a:pt x="1195" y="1"/>
                    </a:moveTo>
                    <a:cubicBezTo>
                      <a:pt x="1153" y="1"/>
                      <a:pt x="1110" y="7"/>
                      <a:pt x="1068" y="20"/>
                    </a:cubicBezTo>
                    <a:cubicBezTo>
                      <a:pt x="884" y="78"/>
                      <a:pt x="481" y="212"/>
                      <a:pt x="1" y="402"/>
                    </a:cubicBezTo>
                    <a:cubicBezTo>
                      <a:pt x="702" y="1224"/>
                      <a:pt x="2601" y="1815"/>
                      <a:pt x="4836" y="1815"/>
                    </a:cubicBezTo>
                    <a:cubicBezTo>
                      <a:pt x="7196" y="1815"/>
                      <a:pt x="9182" y="1156"/>
                      <a:pt x="9777" y="260"/>
                    </a:cubicBezTo>
                    <a:cubicBezTo>
                      <a:pt x="9465" y="145"/>
                      <a:pt x="9212" y="62"/>
                      <a:pt x="9078" y="20"/>
                    </a:cubicBezTo>
                    <a:cubicBezTo>
                      <a:pt x="9037" y="7"/>
                      <a:pt x="8994" y="1"/>
                      <a:pt x="8951" y="1"/>
                    </a:cubicBezTo>
                    <a:cubicBezTo>
                      <a:pt x="8921" y="1"/>
                      <a:pt x="8892" y="4"/>
                      <a:pt x="8862" y="10"/>
                    </a:cubicBezTo>
                    <a:cubicBezTo>
                      <a:pt x="7266" y="355"/>
                      <a:pt x="6119" y="502"/>
                      <a:pt x="5529" y="562"/>
                    </a:cubicBezTo>
                    <a:cubicBezTo>
                      <a:pt x="5378" y="577"/>
                      <a:pt x="5226" y="585"/>
                      <a:pt x="5074" y="585"/>
                    </a:cubicBezTo>
                    <a:cubicBezTo>
                      <a:pt x="4922" y="585"/>
                      <a:pt x="4769" y="577"/>
                      <a:pt x="4618" y="562"/>
                    </a:cubicBezTo>
                    <a:cubicBezTo>
                      <a:pt x="4028" y="502"/>
                      <a:pt x="2881" y="355"/>
                      <a:pt x="1285" y="10"/>
                    </a:cubicBezTo>
                    <a:cubicBezTo>
                      <a:pt x="1255" y="4"/>
                      <a:pt x="1225" y="1"/>
                      <a:pt x="1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43"/>
              <p:cNvSpPr/>
              <p:nvPr/>
            </p:nvSpPr>
            <p:spPr>
              <a:xfrm>
                <a:off x="1685925" y="4774275"/>
                <a:ext cx="17525" cy="15025"/>
              </a:xfrm>
              <a:custGeom>
                <a:avLst/>
                <a:gdLst/>
                <a:ahLst/>
                <a:cxnLst/>
                <a:rect l="l" t="t" r="r" b="b"/>
                <a:pathLst>
                  <a:path w="701" h="601" extrusionOk="0">
                    <a:moveTo>
                      <a:pt x="401" y="1"/>
                    </a:moveTo>
                    <a:cubicBezTo>
                      <a:pt x="134" y="1"/>
                      <a:pt x="1" y="324"/>
                      <a:pt x="189" y="512"/>
                    </a:cubicBezTo>
                    <a:cubicBezTo>
                      <a:pt x="251" y="573"/>
                      <a:pt x="326" y="600"/>
                      <a:pt x="399" y="600"/>
                    </a:cubicBezTo>
                    <a:cubicBezTo>
                      <a:pt x="553" y="600"/>
                      <a:pt x="700" y="481"/>
                      <a:pt x="700" y="300"/>
                    </a:cubicBezTo>
                    <a:cubicBezTo>
                      <a:pt x="700" y="136"/>
                      <a:pt x="567" y="1"/>
                      <a:pt x="401" y="1"/>
                    </a:cubicBezTo>
                    <a:close/>
                  </a:path>
                </a:pathLst>
              </a:custGeom>
              <a:solidFill>
                <a:srgbClr val="F7F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43"/>
              <p:cNvSpPr/>
              <p:nvPr/>
            </p:nvSpPr>
            <p:spPr>
              <a:xfrm>
                <a:off x="1728825" y="4786825"/>
                <a:ext cx="17500" cy="15000"/>
              </a:xfrm>
              <a:custGeom>
                <a:avLst/>
                <a:gdLst/>
                <a:ahLst/>
                <a:cxnLst/>
                <a:rect l="l" t="t" r="r" b="b"/>
                <a:pathLst>
                  <a:path w="700" h="600" extrusionOk="0">
                    <a:moveTo>
                      <a:pt x="400" y="0"/>
                    </a:moveTo>
                    <a:cubicBezTo>
                      <a:pt x="135" y="0"/>
                      <a:pt x="0" y="322"/>
                      <a:pt x="189" y="511"/>
                    </a:cubicBezTo>
                    <a:cubicBezTo>
                      <a:pt x="250" y="572"/>
                      <a:pt x="325" y="599"/>
                      <a:pt x="398" y="599"/>
                    </a:cubicBezTo>
                    <a:cubicBezTo>
                      <a:pt x="552" y="599"/>
                      <a:pt x="700" y="480"/>
                      <a:pt x="700" y="299"/>
                    </a:cubicBezTo>
                    <a:cubicBezTo>
                      <a:pt x="700" y="134"/>
                      <a:pt x="566" y="0"/>
                      <a:pt x="400" y="0"/>
                    </a:cubicBezTo>
                    <a:close/>
                  </a:path>
                </a:pathLst>
              </a:custGeom>
              <a:solidFill>
                <a:srgbClr val="F7F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43"/>
              <p:cNvSpPr/>
              <p:nvPr/>
            </p:nvSpPr>
            <p:spPr>
              <a:xfrm>
                <a:off x="1875500" y="4774275"/>
                <a:ext cx="17500" cy="15025"/>
              </a:xfrm>
              <a:custGeom>
                <a:avLst/>
                <a:gdLst/>
                <a:ahLst/>
                <a:cxnLst/>
                <a:rect l="l" t="t" r="r" b="b"/>
                <a:pathLst>
                  <a:path w="700" h="601" extrusionOk="0">
                    <a:moveTo>
                      <a:pt x="300" y="1"/>
                    </a:moveTo>
                    <a:cubicBezTo>
                      <a:pt x="135" y="1"/>
                      <a:pt x="0" y="136"/>
                      <a:pt x="0" y="300"/>
                    </a:cubicBezTo>
                    <a:cubicBezTo>
                      <a:pt x="0" y="481"/>
                      <a:pt x="148" y="600"/>
                      <a:pt x="301" y="600"/>
                    </a:cubicBezTo>
                    <a:cubicBezTo>
                      <a:pt x="375" y="600"/>
                      <a:pt x="450" y="573"/>
                      <a:pt x="511" y="512"/>
                    </a:cubicBezTo>
                    <a:cubicBezTo>
                      <a:pt x="700" y="324"/>
                      <a:pt x="566" y="1"/>
                      <a:pt x="300" y="1"/>
                    </a:cubicBezTo>
                    <a:close/>
                  </a:path>
                </a:pathLst>
              </a:custGeom>
              <a:solidFill>
                <a:srgbClr val="F7F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43"/>
              <p:cNvSpPr/>
              <p:nvPr/>
            </p:nvSpPr>
            <p:spPr>
              <a:xfrm>
                <a:off x="1832600" y="4786825"/>
                <a:ext cx="15000" cy="14975"/>
              </a:xfrm>
              <a:custGeom>
                <a:avLst/>
                <a:gdLst/>
                <a:ahLst/>
                <a:cxnLst/>
                <a:rect l="l" t="t" r="r" b="b"/>
                <a:pathLst>
                  <a:path w="600" h="599" extrusionOk="0">
                    <a:moveTo>
                      <a:pt x="300" y="0"/>
                    </a:moveTo>
                    <a:cubicBezTo>
                      <a:pt x="134" y="0"/>
                      <a:pt x="1" y="134"/>
                      <a:pt x="1" y="299"/>
                    </a:cubicBezTo>
                    <a:cubicBezTo>
                      <a:pt x="1" y="464"/>
                      <a:pt x="134" y="599"/>
                      <a:pt x="300" y="599"/>
                    </a:cubicBezTo>
                    <a:cubicBezTo>
                      <a:pt x="466" y="599"/>
                      <a:pt x="600" y="464"/>
                      <a:pt x="600" y="299"/>
                    </a:cubicBezTo>
                    <a:cubicBezTo>
                      <a:pt x="600" y="134"/>
                      <a:pt x="466" y="0"/>
                      <a:pt x="300" y="0"/>
                    </a:cubicBezTo>
                    <a:close/>
                  </a:path>
                </a:pathLst>
              </a:custGeom>
              <a:solidFill>
                <a:srgbClr val="F7F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43"/>
              <p:cNvSpPr/>
              <p:nvPr/>
            </p:nvSpPr>
            <p:spPr>
              <a:xfrm>
                <a:off x="1777925" y="4791950"/>
                <a:ext cx="17500" cy="15000"/>
              </a:xfrm>
              <a:custGeom>
                <a:avLst/>
                <a:gdLst/>
                <a:ahLst/>
                <a:cxnLst/>
                <a:rect l="l" t="t" r="r" b="b"/>
                <a:pathLst>
                  <a:path w="700" h="600" extrusionOk="0">
                    <a:moveTo>
                      <a:pt x="400" y="1"/>
                    </a:moveTo>
                    <a:cubicBezTo>
                      <a:pt x="134" y="1"/>
                      <a:pt x="0" y="323"/>
                      <a:pt x="189" y="512"/>
                    </a:cubicBezTo>
                    <a:cubicBezTo>
                      <a:pt x="250" y="572"/>
                      <a:pt x="325" y="600"/>
                      <a:pt x="398" y="600"/>
                    </a:cubicBezTo>
                    <a:cubicBezTo>
                      <a:pt x="552" y="600"/>
                      <a:pt x="700" y="480"/>
                      <a:pt x="700" y="300"/>
                    </a:cubicBezTo>
                    <a:cubicBezTo>
                      <a:pt x="700" y="134"/>
                      <a:pt x="566" y="1"/>
                      <a:pt x="400" y="1"/>
                    </a:cubicBezTo>
                    <a:close/>
                  </a:path>
                </a:pathLst>
              </a:custGeom>
              <a:solidFill>
                <a:srgbClr val="F7F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Slide Number Placeholder 1">
            <a:extLst>
              <a:ext uri="{FF2B5EF4-FFF2-40B4-BE49-F238E27FC236}">
                <a16:creationId xmlns:a16="http://schemas.microsoft.com/office/drawing/2014/main" id="{EBEE9920-55E1-4766-FCA9-6B406332ADAF}"/>
              </a:ext>
            </a:extLst>
          </p:cNvPr>
          <p:cNvSpPr txBox="1">
            <a:spLocks/>
          </p:cNvSpPr>
          <p:nvPr/>
        </p:nvSpPr>
        <p:spPr>
          <a:xfrm>
            <a:off x="6717810" y="4842465"/>
            <a:ext cx="2426190" cy="274637"/>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7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B192D1F-B724-F744-B0BC-4523D765B900}" type="slidenum">
              <a:rPr lang="en-US" smtClean="0"/>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85"/>
        <p:cNvGrpSpPr/>
        <p:nvPr/>
      </p:nvGrpSpPr>
      <p:grpSpPr>
        <a:xfrm>
          <a:off x="0" y="0"/>
          <a:ext cx="0" cy="0"/>
          <a:chOff x="0" y="0"/>
          <a:chExt cx="0" cy="0"/>
        </a:xfrm>
      </p:grpSpPr>
      <p:pic>
        <p:nvPicPr>
          <p:cNvPr id="7" name="Picture 6">
            <a:extLst>
              <a:ext uri="{FF2B5EF4-FFF2-40B4-BE49-F238E27FC236}">
                <a16:creationId xmlns:a16="http://schemas.microsoft.com/office/drawing/2014/main" id="{718D53F5-628E-D5CA-009D-18C16155801A}"/>
              </a:ext>
            </a:extLst>
          </p:cNvPr>
          <p:cNvPicPr>
            <a:picLocks noChangeAspect="1"/>
          </p:cNvPicPr>
          <p:nvPr/>
        </p:nvPicPr>
        <p:blipFill>
          <a:blip r:embed="rId3"/>
          <a:srcRect l="5237" t="6467" r="1132" b="10086"/>
          <a:stretch>
            <a:fillRect/>
          </a:stretch>
        </p:blipFill>
        <p:spPr>
          <a:xfrm>
            <a:off x="4708556" y="1285540"/>
            <a:ext cx="2565694" cy="2943734"/>
          </a:xfrm>
          <a:custGeom>
            <a:avLst/>
            <a:gdLst>
              <a:gd name="connsiteX0" fmla="*/ 0 w 2565694"/>
              <a:gd name="connsiteY0" fmla="*/ 0 h 2943734"/>
              <a:gd name="connsiteX1" fmla="*/ 2565694 w 2565694"/>
              <a:gd name="connsiteY1" fmla="*/ 0 h 2943734"/>
              <a:gd name="connsiteX2" fmla="*/ 2565694 w 2565694"/>
              <a:gd name="connsiteY2" fmla="*/ 2391189 h 2943734"/>
              <a:gd name="connsiteX3" fmla="*/ 0 w 2565694"/>
              <a:gd name="connsiteY3" fmla="*/ 2784613 h 2943734"/>
            </a:gdLst>
            <a:ahLst/>
            <a:cxnLst>
              <a:cxn ang="0">
                <a:pos x="connsiteX0" y="connsiteY0"/>
              </a:cxn>
              <a:cxn ang="0">
                <a:pos x="connsiteX1" y="connsiteY1"/>
              </a:cxn>
              <a:cxn ang="0">
                <a:pos x="connsiteX2" y="connsiteY2"/>
              </a:cxn>
              <a:cxn ang="0">
                <a:pos x="connsiteX3" y="connsiteY3"/>
              </a:cxn>
            </a:cxnLst>
            <a:rect l="l" t="t" r="r" b="b"/>
            <a:pathLst>
              <a:path w="2565694" h="2943734">
                <a:moveTo>
                  <a:pt x="0" y="0"/>
                </a:moveTo>
                <a:lnTo>
                  <a:pt x="2565694" y="0"/>
                </a:lnTo>
                <a:lnTo>
                  <a:pt x="2565694" y="2391189"/>
                </a:lnTo>
                <a:cubicBezTo>
                  <a:pt x="1282847" y="2391189"/>
                  <a:pt x="1282847" y="3302276"/>
                  <a:pt x="0" y="2784613"/>
                </a:cubicBezTo>
                <a:close/>
              </a:path>
            </a:pathLst>
          </a:custGeom>
          <a:ln w="28575">
            <a:solidFill>
              <a:schemeClr val="accent6">
                <a:lumMod val="65000"/>
              </a:schemeClr>
            </a:solidFill>
          </a:ln>
        </p:spPr>
      </p:pic>
      <p:pic>
        <p:nvPicPr>
          <p:cNvPr id="6" name="Picture 5">
            <a:extLst>
              <a:ext uri="{FF2B5EF4-FFF2-40B4-BE49-F238E27FC236}">
                <a16:creationId xmlns:a16="http://schemas.microsoft.com/office/drawing/2014/main" id="{56F1905F-A3F6-9E44-8F05-3D26C56F7DD2}"/>
              </a:ext>
            </a:extLst>
          </p:cNvPr>
          <p:cNvPicPr>
            <a:picLocks noChangeAspect="1"/>
          </p:cNvPicPr>
          <p:nvPr/>
        </p:nvPicPr>
        <p:blipFill>
          <a:blip r:embed="rId4"/>
          <a:srcRect l="19448" t="6353" r="9039" b="27014"/>
          <a:stretch>
            <a:fillRect/>
          </a:stretch>
        </p:blipFill>
        <p:spPr>
          <a:xfrm>
            <a:off x="1743666" y="1285540"/>
            <a:ext cx="2565694" cy="2943734"/>
          </a:xfrm>
          <a:custGeom>
            <a:avLst/>
            <a:gdLst>
              <a:gd name="connsiteX0" fmla="*/ 0 w 2565694"/>
              <a:gd name="connsiteY0" fmla="*/ 0 h 2943734"/>
              <a:gd name="connsiteX1" fmla="*/ 2565694 w 2565694"/>
              <a:gd name="connsiteY1" fmla="*/ 0 h 2943734"/>
              <a:gd name="connsiteX2" fmla="*/ 2565694 w 2565694"/>
              <a:gd name="connsiteY2" fmla="*/ 2391189 h 2943734"/>
              <a:gd name="connsiteX3" fmla="*/ 0 w 2565694"/>
              <a:gd name="connsiteY3" fmla="*/ 2784613 h 2943734"/>
            </a:gdLst>
            <a:ahLst/>
            <a:cxnLst>
              <a:cxn ang="0">
                <a:pos x="connsiteX0" y="connsiteY0"/>
              </a:cxn>
              <a:cxn ang="0">
                <a:pos x="connsiteX1" y="connsiteY1"/>
              </a:cxn>
              <a:cxn ang="0">
                <a:pos x="connsiteX2" y="connsiteY2"/>
              </a:cxn>
              <a:cxn ang="0">
                <a:pos x="connsiteX3" y="connsiteY3"/>
              </a:cxn>
            </a:cxnLst>
            <a:rect l="l" t="t" r="r" b="b"/>
            <a:pathLst>
              <a:path w="2565694" h="2943734">
                <a:moveTo>
                  <a:pt x="0" y="0"/>
                </a:moveTo>
                <a:lnTo>
                  <a:pt x="2565694" y="0"/>
                </a:lnTo>
                <a:lnTo>
                  <a:pt x="2565694" y="2391189"/>
                </a:lnTo>
                <a:cubicBezTo>
                  <a:pt x="1282847" y="2391189"/>
                  <a:pt x="1282847" y="3302276"/>
                  <a:pt x="0" y="2784613"/>
                </a:cubicBezTo>
                <a:close/>
              </a:path>
            </a:pathLst>
          </a:custGeom>
          <a:ln w="28575">
            <a:solidFill>
              <a:schemeClr val="accent6">
                <a:lumMod val="65000"/>
              </a:schemeClr>
            </a:solidFill>
          </a:ln>
        </p:spPr>
      </p:pic>
      <p:sp>
        <p:nvSpPr>
          <p:cNvPr id="2786" name="Google Shape;2786;p46"/>
          <p:cNvSpPr txBox="1">
            <a:spLocks noGrp="1"/>
          </p:cNvSpPr>
          <p:nvPr>
            <p:ph type="title"/>
          </p:nvPr>
        </p:nvSpPr>
        <p:spPr>
          <a:xfrm>
            <a:off x="1411122" y="122719"/>
            <a:ext cx="6367800" cy="118832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8800" dirty="0">
                <a:solidFill>
                  <a:schemeClr val="accent1"/>
                </a:solidFill>
              </a:rPr>
              <a:t>The</a:t>
            </a:r>
            <a:r>
              <a:rPr lang="en" sz="8800" dirty="0"/>
              <a:t> </a:t>
            </a:r>
            <a:r>
              <a:rPr lang="en" sz="8800" dirty="0">
                <a:solidFill>
                  <a:schemeClr val="accent2"/>
                </a:solidFill>
              </a:rPr>
              <a:t>Data</a:t>
            </a:r>
            <a:endParaRPr sz="8800" dirty="0"/>
          </a:p>
        </p:txBody>
      </p:sp>
      <p:grpSp>
        <p:nvGrpSpPr>
          <p:cNvPr id="2787" name="Google Shape;2787;p46"/>
          <p:cNvGrpSpPr/>
          <p:nvPr/>
        </p:nvGrpSpPr>
        <p:grpSpPr>
          <a:xfrm>
            <a:off x="695718" y="3443055"/>
            <a:ext cx="253611" cy="251814"/>
            <a:chOff x="3461369" y="1048756"/>
            <a:chExt cx="253611" cy="251814"/>
          </a:xfrm>
        </p:grpSpPr>
        <p:grpSp>
          <p:nvGrpSpPr>
            <p:cNvPr id="2788" name="Google Shape;2788;p46"/>
            <p:cNvGrpSpPr/>
            <p:nvPr/>
          </p:nvGrpSpPr>
          <p:grpSpPr>
            <a:xfrm>
              <a:off x="3461369" y="1048756"/>
              <a:ext cx="253611" cy="251814"/>
              <a:chOff x="5014450" y="3083725"/>
              <a:chExt cx="109400" cy="108625"/>
            </a:xfrm>
          </p:grpSpPr>
          <p:sp>
            <p:nvSpPr>
              <p:cNvPr id="2789" name="Google Shape;2789;p46"/>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rgbClr val="FFFFFF"/>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46"/>
              <p:cNvSpPr/>
              <p:nvPr/>
            </p:nvSpPr>
            <p:spPr>
              <a:xfrm>
                <a:off x="5014450" y="3083725"/>
                <a:ext cx="109400" cy="108625"/>
              </a:xfrm>
              <a:custGeom>
                <a:avLst/>
                <a:gdLst/>
                <a:ahLst/>
                <a:cxnLst/>
                <a:rect l="l" t="t" r="r" b="b"/>
                <a:pathLst>
                  <a:path w="4376" h="4345" extrusionOk="0">
                    <a:moveTo>
                      <a:pt x="2324" y="231"/>
                    </a:moveTo>
                    <a:lnTo>
                      <a:pt x="2619" y="1312"/>
                    </a:lnTo>
                    <a:cubicBezTo>
                      <a:pt x="2686" y="1559"/>
                      <a:pt x="2862" y="1760"/>
                      <a:pt x="3098" y="1858"/>
                    </a:cubicBezTo>
                    <a:lnTo>
                      <a:pt x="4136" y="2295"/>
                    </a:lnTo>
                    <a:lnTo>
                      <a:pt x="3068" y="2517"/>
                    </a:lnTo>
                    <a:cubicBezTo>
                      <a:pt x="2765" y="2580"/>
                      <a:pt x="2516" y="2798"/>
                      <a:pt x="2414" y="3090"/>
                    </a:cubicBezTo>
                    <a:lnTo>
                      <a:pt x="2056" y="4118"/>
                    </a:lnTo>
                    <a:lnTo>
                      <a:pt x="1790" y="3096"/>
                    </a:lnTo>
                    <a:cubicBezTo>
                      <a:pt x="1712" y="2803"/>
                      <a:pt x="1502" y="2562"/>
                      <a:pt x="1221" y="2447"/>
                    </a:cubicBezTo>
                    <a:lnTo>
                      <a:pt x="250" y="2051"/>
                    </a:lnTo>
                    <a:lnTo>
                      <a:pt x="1289" y="1863"/>
                    </a:lnTo>
                    <a:cubicBezTo>
                      <a:pt x="1623" y="1803"/>
                      <a:pt x="1896" y="1563"/>
                      <a:pt x="1999" y="1240"/>
                    </a:cubicBezTo>
                    <a:lnTo>
                      <a:pt x="2324" y="231"/>
                    </a:lnTo>
                    <a:close/>
                    <a:moveTo>
                      <a:pt x="2329" y="1"/>
                    </a:moveTo>
                    <a:cubicBezTo>
                      <a:pt x="2307" y="1"/>
                      <a:pt x="2286" y="15"/>
                      <a:pt x="2279" y="37"/>
                    </a:cubicBezTo>
                    <a:lnTo>
                      <a:pt x="1902" y="1209"/>
                    </a:lnTo>
                    <a:cubicBezTo>
                      <a:pt x="1809" y="1496"/>
                      <a:pt x="1566" y="1709"/>
                      <a:pt x="1271" y="1762"/>
                    </a:cubicBezTo>
                    <a:lnTo>
                      <a:pt x="59" y="1983"/>
                    </a:lnTo>
                    <a:cubicBezTo>
                      <a:pt x="7" y="1991"/>
                      <a:pt x="0" y="2061"/>
                      <a:pt x="48" y="2080"/>
                    </a:cubicBezTo>
                    <a:lnTo>
                      <a:pt x="1183" y="2542"/>
                    </a:lnTo>
                    <a:cubicBezTo>
                      <a:pt x="1433" y="2645"/>
                      <a:pt x="1622" y="2859"/>
                      <a:pt x="1690" y="3121"/>
                    </a:cubicBezTo>
                    <a:lnTo>
                      <a:pt x="1999" y="4306"/>
                    </a:lnTo>
                    <a:cubicBezTo>
                      <a:pt x="2005" y="4328"/>
                      <a:pt x="2024" y="4344"/>
                      <a:pt x="2047" y="4345"/>
                    </a:cubicBezTo>
                    <a:lnTo>
                      <a:pt x="2048" y="4345"/>
                    </a:lnTo>
                    <a:cubicBezTo>
                      <a:pt x="2070" y="4345"/>
                      <a:pt x="2089" y="4332"/>
                      <a:pt x="2097" y="4311"/>
                    </a:cubicBezTo>
                    <a:lnTo>
                      <a:pt x="2510" y="3125"/>
                    </a:lnTo>
                    <a:cubicBezTo>
                      <a:pt x="2601" y="2866"/>
                      <a:pt x="2820" y="2674"/>
                      <a:pt x="3088" y="2618"/>
                    </a:cubicBezTo>
                    <a:lnTo>
                      <a:pt x="4319" y="2364"/>
                    </a:lnTo>
                    <a:cubicBezTo>
                      <a:pt x="4368" y="2353"/>
                      <a:pt x="4376" y="2286"/>
                      <a:pt x="4329" y="2265"/>
                    </a:cubicBezTo>
                    <a:lnTo>
                      <a:pt x="3138" y="1764"/>
                    </a:lnTo>
                    <a:cubicBezTo>
                      <a:pt x="2931" y="1679"/>
                      <a:pt x="2777" y="1502"/>
                      <a:pt x="2718" y="1286"/>
                    </a:cubicBezTo>
                    <a:lnTo>
                      <a:pt x="2378" y="39"/>
                    </a:lnTo>
                    <a:cubicBezTo>
                      <a:pt x="2372" y="18"/>
                      <a:pt x="2351" y="2"/>
                      <a:pt x="2329" y="1"/>
                    </a:cubicBezTo>
                    <a:close/>
                  </a:path>
                </a:pathLst>
              </a:custGeom>
              <a:solidFill>
                <a:srgbClr val="000000"/>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46"/>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chemeClr val="lt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2" name="Google Shape;2792;p46"/>
            <p:cNvGrpSpPr/>
            <p:nvPr/>
          </p:nvGrpSpPr>
          <p:grpSpPr>
            <a:xfrm>
              <a:off x="3461369" y="1048756"/>
              <a:ext cx="253611" cy="251814"/>
              <a:chOff x="5014450" y="3083725"/>
              <a:chExt cx="109400" cy="108625"/>
            </a:xfrm>
          </p:grpSpPr>
          <p:sp>
            <p:nvSpPr>
              <p:cNvPr id="2793" name="Google Shape;2793;p46"/>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46"/>
              <p:cNvSpPr/>
              <p:nvPr/>
            </p:nvSpPr>
            <p:spPr>
              <a:xfrm>
                <a:off x="5014450" y="3083725"/>
                <a:ext cx="109400" cy="108625"/>
              </a:xfrm>
              <a:custGeom>
                <a:avLst/>
                <a:gdLst/>
                <a:ahLst/>
                <a:cxnLst/>
                <a:rect l="l" t="t" r="r" b="b"/>
                <a:pathLst>
                  <a:path w="4376" h="4345" extrusionOk="0">
                    <a:moveTo>
                      <a:pt x="2324" y="231"/>
                    </a:moveTo>
                    <a:lnTo>
                      <a:pt x="2619" y="1312"/>
                    </a:lnTo>
                    <a:cubicBezTo>
                      <a:pt x="2686" y="1559"/>
                      <a:pt x="2862" y="1760"/>
                      <a:pt x="3098" y="1858"/>
                    </a:cubicBezTo>
                    <a:lnTo>
                      <a:pt x="4136" y="2295"/>
                    </a:lnTo>
                    <a:lnTo>
                      <a:pt x="3068" y="2517"/>
                    </a:lnTo>
                    <a:cubicBezTo>
                      <a:pt x="2765" y="2580"/>
                      <a:pt x="2516" y="2798"/>
                      <a:pt x="2414" y="3090"/>
                    </a:cubicBezTo>
                    <a:lnTo>
                      <a:pt x="2056" y="4118"/>
                    </a:lnTo>
                    <a:lnTo>
                      <a:pt x="1790" y="3096"/>
                    </a:lnTo>
                    <a:cubicBezTo>
                      <a:pt x="1712" y="2803"/>
                      <a:pt x="1502" y="2562"/>
                      <a:pt x="1221" y="2447"/>
                    </a:cubicBezTo>
                    <a:lnTo>
                      <a:pt x="250" y="2051"/>
                    </a:lnTo>
                    <a:lnTo>
                      <a:pt x="1289" y="1863"/>
                    </a:lnTo>
                    <a:cubicBezTo>
                      <a:pt x="1623" y="1803"/>
                      <a:pt x="1896" y="1563"/>
                      <a:pt x="1999" y="1240"/>
                    </a:cubicBezTo>
                    <a:lnTo>
                      <a:pt x="2324" y="231"/>
                    </a:lnTo>
                    <a:close/>
                    <a:moveTo>
                      <a:pt x="2329" y="1"/>
                    </a:moveTo>
                    <a:cubicBezTo>
                      <a:pt x="2307" y="1"/>
                      <a:pt x="2286" y="15"/>
                      <a:pt x="2279" y="37"/>
                    </a:cubicBezTo>
                    <a:lnTo>
                      <a:pt x="1902" y="1209"/>
                    </a:lnTo>
                    <a:cubicBezTo>
                      <a:pt x="1809" y="1496"/>
                      <a:pt x="1566" y="1709"/>
                      <a:pt x="1271" y="1762"/>
                    </a:cubicBezTo>
                    <a:lnTo>
                      <a:pt x="59" y="1983"/>
                    </a:lnTo>
                    <a:cubicBezTo>
                      <a:pt x="7" y="1991"/>
                      <a:pt x="0" y="2061"/>
                      <a:pt x="48" y="2080"/>
                    </a:cubicBezTo>
                    <a:lnTo>
                      <a:pt x="1183" y="2542"/>
                    </a:lnTo>
                    <a:cubicBezTo>
                      <a:pt x="1433" y="2645"/>
                      <a:pt x="1622" y="2859"/>
                      <a:pt x="1690" y="3121"/>
                    </a:cubicBezTo>
                    <a:lnTo>
                      <a:pt x="1999" y="4306"/>
                    </a:lnTo>
                    <a:cubicBezTo>
                      <a:pt x="2005" y="4328"/>
                      <a:pt x="2024" y="4344"/>
                      <a:pt x="2047" y="4345"/>
                    </a:cubicBezTo>
                    <a:lnTo>
                      <a:pt x="2048" y="4345"/>
                    </a:lnTo>
                    <a:cubicBezTo>
                      <a:pt x="2070" y="4345"/>
                      <a:pt x="2089" y="4332"/>
                      <a:pt x="2097" y="4311"/>
                    </a:cubicBezTo>
                    <a:lnTo>
                      <a:pt x="2510" y="3125"/>
                    </a:lnTo>
                    <a:cubicBezTo>
                      <a:pt x="2601" y="2866"/>
                      <a:pt x="2820" y="2674"/>
                      <a:pt x="3088" y="2618"/>
                    </a:cubicBezTo>
                    <a:lnTo>
                      <a:pt x="4319" y="2364"/>
                    </a:lnTo>
                    <a:cubicBezTo>
                      <a:pt x="4368" y="2353"/>
                      <a:pt x="4376" y="2286"/>
                      <a:pt x="4329" y="2265"/>
                    </a:cubicBezTo>
                    <a:lnTo>
                      <a:pt x="3138" y="1764"/>
                    </a:lnTo>
                    <a:cubicBezTo>
                      <a:pt x="2931" y="1679"/>
                      <a:pt x="2777" y="1502"/>
                      <a:pt x="2718" y="1286"/>
                    </a:cubicBezTo>
                    <a:lnTo>
                      <a:pt x="2378" y="39"/>
                    </a:lnTo>
                    <a:cubicBezTo>
                      <a:pt x="2372" y="18"/>
                      <a:pt x="2351" y="2"/>
                      <a:pt x="23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46"/>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96" name="Google Shape;2796;p46"/>
          <p:cNvGrpSpPr/>
          <p:nvPr/>
        </p:nvGrpSpPr>
        <p:grpSpPr>
          <a:xfrm>
            <a:off x="7533969" y="1374631"/>
            <a:ext cx="253611" cy="251814"/>
            <a:chOff x="3461369" y="1048756"/>
            <a:chExt cx="253611" cy="251814"/>
          </a:xfrm>
        </p:grpSpPr>
        <p:grpSp>
          <p:nvGrpSpPr>
            <p:cNvPr id="2797" name="Google Shape;2797;p46"/>
            <p:cNvGrpSpPr/>
            <p:nvPr/>
          </p:nvGrpSpPr>
          <p:grpSpPr>
            <a:xfrm>
              <a:off x="3461369" y="1048756"/>
              <a:ext cx="253611" cy="251814"/>
              <a:chOff x="5014450" y="3083725"/>
              <a:chExt cx="109400" cy="108625"/>
            </a:xfrm>
          </p:grpSpPr>
          <p:sp>
            <p:nvSpPr>
              <p:cNvPr id="2798" name="Google Shape;2798;p46"/>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rgbClr val="FFFFFF"/>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46"/>
              <p:cNvSpPr/>
              <p:nvPr/>
            </p:nvSpPr>
            <p:spPr>
              <a:xfrm>
                <a:off x="5014450" y="3083725"/>
                <a:ext cx="109400" cy="108625"/>
              </a:xfrm>
              <a:custGeom>
                <a:avLst/>
                <a:gdLst/>
                <a:ahLst/>
                <a:cxnLst/>
                <a:rect l="l" t="t" r="r" b="b"/>
                <a:pathLst>
                  <a:path w="4376" h="4345" extrusionOk="0">
                    <a:moveTo>
                      <a:pt x="2324" y="231"/>
                    </a:moveTo>
                    <a:lnTo>
                      <a:pt x="2619" y="1312"/>
                    </a:lnTo>
                    <a:cubicBezTo>
                      <a:pt x="2686" y="1559"/>
                      <a:pt x="2862" y="1760"/>
                      <a:pt x="3098" y="1858"/>
                    </a:cubicBezTo>
                    <a:lnTo>
                      <a:pt x="4136" y="2295"/>
                    </a:lnTo>
                    <a:lnTo>
                      <a:pt x="3068" y="2517"/>
                    </a:lnTo>
                    <a:cubicBezTo>
                      <a:pt x="2765" y="2580"/>
                      <a:pt x="2516" y="2798"/>
                      <a:pt x="2414" y="3090"/>
                    </a:cubicBezTo>
                    <a:lnTo>
                      <a:pt x="2056" y="4118"/>
                    </a:lnTo>
                    <a:lnTo>
                      <a:pt x="1790" y="3096"/>
                    </a:lnTo>
                    <a:cubicBezTo>
                      <a:pt x="1712" y="2803"/>
                      <a:pt x="1502" y="2562"/>
                      <a:pt x="1221" y="2447"/>
                    </a:cubicBezTo>
                    <a:lnTo>
                      <a:pt x="250" y="2051"/>
                    </a:lnTo>
                    <a:lnTo>
                      <a:pt x="1289" y="1863"/>
                    </a:lnTo>
                    <a:cubicBezTo>
                      <a:pt x="1623" y="1803"/>
                      <a:pt x="1896" y="1563"/>
                      <a:pt x="1999" y="1240"/>
                    </a:cubicBezTo>
                    <a:lnTo>
                      <a:pt x="2324" y="231"/>
                    </a:lnTo>
                    <a:close/>
                    <a:moveTo>
                      <a:pt x="2329" y="1"/>
                    </a:moveTo>
                    <a:cubicBezTo>
                      <a:pt x="2307" y="1"/>
                      <a:pt x="2286" y="15"/>
                      <a:pt x="2279" y="37"/>
                    </a:cubicBezTo>
                    <a:lnTo>
                      <a:pt x="1902" y="1209"/>
                    </a:lnTo>
                    <a:cubicBezTo>
                      <a:pt x="1809" y="1496"/>
                      <a:pt x="1566" y="1709"/>
                      <a:pt x="1271" y="1762"/>
                    </a:cubicBezTo>
                    <a:lnTo>
                      <a:pt x="59" y="1983"/>
                    </a:lnTo>
                    <a:cubicBezTo>
                      <a:pt x="7" y="1991"/>
                      <a:pt x="0" y="2061"/>
                      <a:pt x="48" y="2080"/>
                    </a:cubicBezTo>
                    <a:lnTo>
                      <a:pt x="1183" y="2542"/>
                    </a:lnTo>
                    <a:cubicBezTo>
                      <a:pt x="1433" y="2645"/>
                      <a:pt x="1622" y="2859"/>
                      <a:pt x="1690" y="3121"/>
                    </a:cubicBezTo>
                    <a:lnTo>
                      <a:pt x="1999" y="4306"/>
                    </a:lnTo>
                    <a:cubicBezTo>
                      <a:pt x="2005" y="4328"/>
                      <a:pt x="2024" y="4344"/>
                      <a:pt x="2047" y="4345"/>
                    </a:cubicBezTo>
                    <a:lnTo>
                      <a:pt x="2048" y="4345"/>
                    </a:lnTo>
                    <a:cubicBezTo>
                      <a:pt x="2070" y="4345"/>
                      <a:pt x="2089" y="4332"/>
                      <a:pt x="2097" y="4311"/>
                    </a:cubicBezTo>
                    <a:lnTo>
                      <a:pt x="2510" y="3125"/>
                    </a:lnTo>
                    <a:cubicBezTo>
                      <a:pt x="2601" y="2866"/>
                      <a:pt x="2820" y="2674"/>
                      <a:pt x="3088" y="2618"/>
                    </a:cubicBezTo>
                    <a:lnTo>
                      <a:pt x="4319" y="2364"/>
                    </a:lnTo>
                    <a:cubicBezTo>
                      <a:pt x="4368" y="2353"/>
                      <a:pt x="4376" y="2286"/>
                      <a:pt x="4329" y="2265"/>
                    </a:cubicBezTo>
                    <a:lnTo>
                      <a:pt x="3138" y="1764"/>
                    </a:lnTo>
                    <a:cubicBezTo>
                      <a:pt x="2931" y="1679"/>
                      <a:pt x="2777" y="1502"/>
                      <a:pt x="2718" y="1286"/>
                    </a:cubicBezTo>
                    <a:lnTo>
                      <a:pt x="2378" y="39"/>
                    </a:lnTo>
                    <a:cubicBezTo>
                      <a:pt x="2372" y="18"/>
                      <a:pt x="2351" y="2"/>
                      <a:pt x="2329" y="1"/>
                    </a:cubicBezTo>
                    <a:close/>
                  </a:path>
                </a:pathLst>
              </a:custGeom>
              <a:solidFill>
                <a:srgbClr val="000000"/>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46"/>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chemeClr val="lt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1" name="Google Shape;2801;p46"/>
            <p:cNvGrpSpPr/>
            <p:nvPr/>
          </p:nvGrpSpPr>
          <p:grpSpPr>
            <a:xfrm>
              <a:off x="3461369" y="1048756"/>
              <a:ext cx="253611" cy="251814"/>
              <a:chOff x="5014450" y="3083725"/>
              <a:chExt cx="109400" cy="108625"/>
            </a:xfrm>
          </p:grpSpPr>
          <p:sp>
            <p:nvSpPr>
              <p:cNvPr id="2802" name="Google Shape;2802;p46"/>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46"/>
              <p:cNvSpPr/>
              <p:nvPr/>
            </p:nvSpPr>
            <p:spPr>
              <a:xfrm>
                <a:off x="5014450" y="3083725"/>
                <a:ext cx="109400" cy="108625"/>
              </a:xfrm>
              <a:custGeom>
                <a:avLst/>
                <a:gdLst/>
                <a:ahLst/>
                <a:cxnLst/>
                <a:rect l="l" t="t" r="r" b="b"/>
                <a:pathLst>
                  <a:path w="4376" h="4345" extrusionOk="0">
                    <a:moveTo>
                      <a:pt x="2324" y="231"/>
                    </a:moveTo>
                    <a:lnTo>
                      <a:pt x="2619" y="1312"/>
                    </a:lnTo>
                    <a:cubicBezTo>
                      <a:pt x="2686" y="1559"/>
                      <a:pt x="2862" y="1760"/>
                      <a:pt x="3098" y="1858"/>
                    </a:cubicBezTo>
                    <a:lnTo>
                      <a:pt x="4136" y="2295"/>
                    </a:lnTo>
                    <a:lnTo>
                      <a:pt x="3068" y="2517"/>
                    </a:lnTo>
                    <a:cubicBezTo>
                      <a:pt x="2765" y="2580"/>
                      <a:pt x="2516" y="2798"/>
                      <a:pt x="2414" y="3090"/>
                    </a:cubicBezTo>
                    <a:lnTo>
                      <a:pt x="2056" y="4118"/>
                    </a:lnTo>
                    <a:lnTo>
                      <a:pt x="1790" y="3096"/>
                    </a:lnTo>
                    <a:cubicBezTo>
                      <a:pt x="1712" y="2803"/>
                      <a:pt x="1502" y="2562"/>
                      <a:pt x="1221" y="2447"/>
                    </a:cubicBezTo>
                    <a:lnTo>
                      <a:pt x="250" y="2051"/>
                    </a:lnTo>
                    <a:lnTo>
                      <a:pt x="1289" y="1863"/>
                    </a:lnTo>
                    <a:cubicBezTo>
                      <a:pt x="1623" y="1803"/>
                      <a:pt x="1896" y="1563"/>
                      <a:pt x="1999" y="1240"/>
                    </a:cubicBezTo>
                    <a:lnTo>
                      <a:pt x="2324" y="231"/>
                    </a:lnTo>
                    <a:close/>
                    <a:moveTo>
                      <a:pt x="2329" y="1"/>
                    </a:moveTo>
                    <a:cubicBezTo>
                      <a:pt x="2307" y="1"/>
                      <a:pt x="2286" y="15"/>
                      <a:pt x="2279" y="37"/>
                    </a:cubicBezTo>
                    <a:lnTo>
                      <a:pt x="1902" y="1209"/>
                    </a:lnTo>
                    <a:cubicBezTo>
                      <a:pt x="1809" y="1496"/>
                      <a:pt x="1566" y="1709"/>
                      <a:pt x="1271" y="1762"/>
                    </a:cubicBezTo>
                    <a:lnTo>
                      <a:pt x="59" y="1983"/>
                    </a:lnTo>
                    <a:cubicBezTo>
                      <a:pt x="7" y="1991"/>
                      <a:pt x="0" y="2061"/>
                      <a:pt x="48" y="2080"/>
                    </a:cubicBezTo>
                    <a:lnTo>
                      <a:pt x="1183" y="2542"/>
                    </a:lnTo>
                    <a:cubicBezTo>
                      <a:pt x="1433" y="2645"/>
                      <a:pt x="1622" y="2859"/>
                      <a:pt x="1690" y="3121"/>
                    </a:cubicBezTo>
                    <a:lnTo>
                      <a:pt x="1999" y="4306"/>
                    </a:lnTo>
                    <a:cubicBezTo>
                      <a:pt x="2005" y="4328"/>
                      <a:pt x="2024" y="4344"/>
                      <a:pt x="2047" y="4345"/>
                    </a:cubicBezTo>
                    <a:lnTo>
                      <a:pt x="2048" y="4345"/>
                    </a:lnTo>
                    <a:cubicBezTo>
                      <a:pt x="2070" y="4345"/>
                      <a:pt x="2089" y="4332"/>
                      <a:pt x="2097" y="4311"/>
                    </a:cubicBezTo>
                    <a:lnTo>
                      <a:pt x="2510" y="3125"/>
                    </a:lnTo>
                    <a:cubicBezTo>
                      <a:pt x="2601" y="2866"/>
                      <a:pt x="2820" y="2674"/>
                      <a:pt x="3088" y="2618"/>
                    </a:cubicBezTo>
                    <a:lnTo>
                      <a:pt x="4319" y="2364"/>
                    </a:lnTo>
                    <a:cubicBezTo>
                      <a:pt x="4368" y="2353"/>
                      <a:pt x="4376" y="2286"/>
                      <a:pt x="4329" y="2265"/>
                    </a:cubicBezTo>
                    <a:lnTo>
                      <a:pt x="3138" y="1764"/>
                    </a:lnTo>
                    <a:cubicBezTo>
                      <a:pt x="2931" y="1679"/>
                      <a:pt x="2777" y="1502"/>
                      <a:pt x="2718" y="1286"/>
                    </a:cubicBezTo>
                    <a:lnTo>
                      <a:pt x="2378" y="39"/>
                    </a:lnTo>
                    <a:cubicBezTo>
                      <a:pt x="2372" y="18"/>
                      <a:pt x="2351" y="2"/>
                      <a:pt x="23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46"/>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05" name="Google Shape;2805;p46"/>
          <p:cNvGrpSpPr/>
          <p:nvPr/>
        </p:nvGrpSpPr>
        <p:grpSpPr>
          <a:xfrm rot="1799968">
            <a:off x="7512575" y="2762473"/>
            <a:ext cx="1339797" cy="979287"/>
            <a:chOff x="7384841" y="877464"/>
            <a:chExt cx="850975" cy="621996"/>
          </a:xfrm>
        </p:grpSpPr>
        <p:grpSp>
          <p:nvGrpSpPr>
            <p:cNvPr id="2806" name="Google Shape;2806;p46"/>
            <p:cNvGrpSpPr/>
            <p:nvPr/>
          </p:nvGrpSpPr>
          <p:grpSpPr>
            <a:xfrm>
              <a:off x="7384841" y="877464"/>
              <a:ext cx="850975" cy="621996"/>
              <a:chOff x="1594225" y="4637000"/>
              <a:chExt cx="396725" cy="289975"/>
            </a:xfrm>
          </p:grpSpPr>
          <p:sp>
            <p:nvSpPr>
              <p:cNvPr id="2807" name="Google Shape;2807;p46"/>
              <p:cNvSpPr/>
              <p:nvPr/>
            </p:nvSpPr>
            <p:spPr>
              <a:xfrm>
                <a:off x="1594225" y="4637000"/>
                <a:ext cx="396725" cy="289975"/>
              </a:xfrm>
              <a:custGeom>
                <a:avLst/>
                <a:gdLst/>
                <a:ahLst/>
                <a:cxnLst/>
                <a:rect l="l" t="t" r="r" b="b"/>
                <a:pathLst>
                  <a:path w="15869" h="11599" extrusionOk="0">
                    <a:moveTo>
                      <a:pt x="7747" y="102"/>
                    </a:moveTo>
                    <a:cubicBezTo>
                      <a:pt x="7941" y="102"/>
                      <a:pt x="8102" y="246"/>
                      <a:pt x="8122" y="438"/>
                    </a:cubicBezTo>
                    <a:cubicBezTo>
                      <a:pt x="8143" y="630"/>
                      <a:pt x="8017" y="806"/>
                      <a:pt x="7828" y="847"/>
                    </a:cubicBezTo>
                    <a:cubicBezTo>
                      <a:pt x="7805" y="852"/>
                      <a:pt x="7788" y="872"/>
                      <a:pt x="7788" y="896"/>
                    </a:cubicBezTo>
                    <a:lnTo>
                      <a:pt x="7788" y="2433"/>
                    </a:lnTo>
                    <a:cubicBezTo>
                      <a:pt x="7788" y="2446"/>
                      <a:pt x="7793" y="2459"/>
                      <a:pt x="7803" y="2469"/>
                    </a:cubicBezTo>
                    <a:cubicBezTo>
                      <a:pt x="7812" y="2478"/>
                      <a:pt x="7825" y="2484"/>
                      <a:pt x="7840" y="2484"/>
                    </a:cubicBezTo>
                    <a:cubicBezTo>
                      <a:pt x="7873" y="2484"/>
                      <a:pt x="7904" y="2484"/>
                      <a:pt x="7932" y="2484"/>
                    </a:cubicBezTo>
                    <a:cubicBezTo>
                      <a:pt x="7981" y="2484"/>
                      <a:pt x="8025" y="2484"/>
                      <a:pt x="8068" y="2487"/>
                    </a:cubicBezTo>
                    <a:cubicBezTo>
                      <a:pt x="8136" y="2489"/>
                      <a:pt x="8205" y="2494"/>
                      <a:pt x="8273" y="2500"/>
                    </a:cubicBezTo>
                    <a:cubicBezTo>
                      <a:pt x="9021" y="2567"/>
                      <a:pt x="9738" y="2837"/>
                      <a:pt x="10346" y="3279"/>
                    </a:cubicBezTo>
                    <a:cubicBezTo>
                      <a:pt x="10935" y="3710"/>
                      <a:pt x="11388" y="4285"/>
                      <a:pt x="11654" y="4940"/>
                    </a:cubicBezTo>
                    <a:cubicBezTo>
                      <a:pt x="11697" y="5046"/>
                      <a:pt x="11737" y="5159"/>
                      <a:pt x="11771" y="5274"/>
                    </a:cubicBezTo>
                    <a:cubicBezTo>
                      <a:pt x="11778" y="5296"/>
                      <a:pt x="11797" y="5310"/>
                      <a:pt x="11819" y="5310"/>
                    </a:cubicBezTo>
                    <a:lnTo>
                      <a:pt x="11827" y="5310"/>
                    </a:lnTo>
                    <a:cubicBezTo>
                      <a:pt x="11859" y="5312"/>
                      <a:pt x="11891" y="5318"/>
                      <a:pt x="11921" y="5327"/>
                    </a:cubicBezTo>
                    <a:cubicBezTo>
                      <a:pt x="11939" y="5333"/>
                      <a:pt x="11959" y="5339"/>
                      <a:pt x="11981" y="5346"/>
                    </a:cubicBezTo>
                    <a:lnTo>
                      <a:pt x="12052" y="5369"/>
                    </a:lnTo>
                    <a:lnTo>
                      <a:pt x="12096" y="5385"/>
                    </a:lnTo>
                    <a:lnTo>
                      <a:pt x="12131" y="5396"/>
                    </a:lnTo>
                    <a:lnTo>
                      <a:pt x="12192" y="5416"/>
                    </a:lnTo>
                    <a:lnTo>
                      <a:pt x="12216" y="5425"/>
                    </a:lnTo>
                    <a:lnTo>
                      <a:pt x="12293" y="5452"/>
                    </a:lnTo>
                    <a:lnTo>
                      <a:pt x="12299" y="5453"/>
                    </a:lnTo>
                    <a:cubicBezTo>
                      <a:pt x="12404" y="5489"/>
                      <a:pt x="12509" y="5528"/>
                      <a:pt x="12614" y="5566"/>
                    </a:cubicBezTo>
                    <a:lnTo>
                      <a:pt x="12617" y="5568"/>
                    </a:lnTo>
                    <a:cubicBezTo>
                      <a:pt x="13177" y="5773"/>
                      <a:pt x="13981" y="6104"/>
                      <a:pt x="14634" y="6503"/>
                    </a:cubicBezTo>
                    <a:cubicBezTo>
                      <a:pt x="15383" y="6960"/>
                      <a:pt x="15762" y="7400"/>
                      <a:pt x="15762" y="7808"/>
                    </a:cubicBezTo>
                    <a:cubicBezTo>
                      <a:pt x="15762" y="8754"/>
                      <a:pt x="14952" y="9415"/>
                      <a:pt x="14469" y="9725"/>
                    </a:cubicBezTo>
                    <a:cubicBezTo>
                      <a:pt x="14444" y="9742"/>
                      <a:pt x="14415" y="9760"/>
                      <a:pt x="14381" y="9780"/>
                    </a:cubicBezTo>
                    <a:lnTo>
                      <a:pt x="14369" y="9787"/>
                    </a:lnTo>
                    <a:cubicBezTo>
                      <a:pt x="14343" y="9804"/>
                      <a:pt x="14315" y="9820"/>
                      <a:pt x="14286" y="9836"/>
                    </a:cubicBezTo>
                    <a:lnTo>
                      <a:pt x="14278" y="9842"/>
                    </a:lnTo>
                    <a:lnTo>
                      <a:pt x="14266" y="9849"/>
                    </a:lnTo>
                    <a:cubicBezTo>
                      <a:pt x="14240" y="9864"/>
                      <a:pt x="14213" y="9879"/>
                      <a:pt x="14185" y="9894"/>
                    </a:cubicBezTo>
                    <a:lnTo>
                      <a:pt x="14175" y="9900"/>
                    </a:lnTo>
                    <a:lnTo>
                      <a:pt x="14157" y="9909"/>
                    </a:lnTo>
                    <a:cubicBezTo>
                      <a:pt x="14131" y="9924"/>
                      <a:pt x="14106" y="9937"/>
                      <a:pt x="14080" y="9950"/>
                    </a:cubicBezTo>
                    <a:lnTo>
                      <a:pt x="14068" y="9957"/>
                    </a:lnTo>
                    <a:lnTo>
                      <a:pt x="14044" y="9970"/>
                    </a:lnTo>
                    <a:cubicBezTo>
                      <a:pt x="14020" y="9983"/>
                      <a:pt x="13994" y="9995"/>
                      <a:pt x="13969" y="10007"/>
                    </a:cubicBezTo>
                    <a:lnTo>
                      <a:pt x="13956" y="10014"/>
                    </a:lnTo>
                    <a:cubicBezTo>
                      <a:pt x="13946" y="10019"/>
                      <a:pt x="13937" y="10024"/>
                      <a:pt x="13927" y="10028"/>
                    </a:cubicBezTo>
                    <a:cubicBezTo>
                      <a:pt x="13902" y="10040"/>
                      <a:pt x="13878" y="10052"/>
                      <a:pt x="13852" y="10063"/>
                    </a:cubicBezTo>
                    <a:lnTo>
                      <a:pt x="13842" y="10069"/>
                    </a:lnTo>
                    <a:lnTo>
                      <a:pt x="13804" y="10086"/>
                    </a:lnTo>
                    <a:cubicBezTo>
                      <a:pt x="13780" y="10097"/>
                      <a:pt x="13755" y="10108"/>
                      <a:pt x="13731" y="10119"/>
                    </a:cubicBezTo>
                    <a:lnTo>
                      <a:pt x="13725" y="10122"/>
                    </a:lnTo>
                    <a:lnTo>
                      <a:pt x="13678" y="10143"/>
                    </a:lnTo>
                    <a:cubicBezTo>
                      <a:pt x="13654" y="10152"/>
                      <a:pt x="13629" y="10163"/>
                      <a:pt x="13605" y="10174"/>
                    </a:cubicBezTo>
                    <a:lnTo>
                      <a:pt x="13600" y="10175"/>
                    </a:lnTo>
                    <a:lnTo>
                      <a:pt x="13547" y="10198"/>
                    </a:lnTo>
                    <a:cubicBezTo>
                      <a:pt x="13523" y="10208"/>
                      <a:pt x="13498" y="10218"/>
                      <a:pt x="13474" y="10228"/>
                    </a:cubicBezTo>
                    <a:lnTo>
                      <a:pt x="13471" y="10228"/>
                    </a:lnTo>
                    <a:lnTo>
                      <a:pt x="13411" y="10252"/>
                    </a:lnTo>
                    <a:cubicBezTo>
                      <a:pt x="13387" y="10260"/>
                      <a:pt x="13363" y="10270"/>
                      <a:pt x="13338" y="10280"/>
                    </a:cubicBezTo>
                    <a:cubicBezTo>
                      <a:pt x="13315" y="10288"/>
                      <a:pt x="13293" y="10296"/>
                      <a:pt x="13271" y="10304"/>
                    </a:cubicBezTo>
                    <a:cubicBezTo>
                      <a:pt x="13247" y="10313"/>
                      <a:pt x="13221" y="10322"/>
                      <a:pt x="13196" y="10331"/>
                    </a:cubicBezTo>
                    <a:lnTo>
                      <a:pt x="13125" y="10355"/>
                    </a:lnTo>
                    <a:lnTo>
                      <a:pt x="13051" y="10381"/>
                    </a:lnTo>
                    <a:cubicBezTo>
                      <a:pt x="13025" y="10389"/>
                      <a:pt x="13000" y="10397"/>
                      <a:pt x="12975" y="10406"/>
                    </a:cubicBezTo>
                    <a:cubicBezTo>
                      <a:pt x="12950" y="10414"/>
                      <a:pt x="12924" y="10421"/>
                      <a:pt x="12899" y="10430"/>
                    </a:cubicBezTo>
                    <a:cubicBezTo>
                      <a:pt x="12873" y="10438"/>
                      <a:pt x="12846" y="10446"/>
                      <a:pt x="12820" y="10454"/>
                    </a:cubicBezTo>
                    <a:cubicBezTo>
                      <a:pt x="12795" y="10462"/>
                      <a:pt x="12769" y="10470"/>
                      <a:pt x="12743" y="10477"/>
                    </a:cubicBezTo>
                    <a:cubicBezTo>
                      <a:pt x="12715" y="10485"/>
                      <a:pt x="12688" y="10494"/>
                      <a:pt x="12660" y="10501"/>
                    </a:cubicBezTo>
                    <a:lnTo>
                      <a:pt x="12581" y="10524"/>
                    </a:lnTo>
                    <a:cubicBezTo>
                      <a:pt x="12553" y="10531"/>
                      <a:pt x="12524" y="10539"/>
                      <a:pt x="12495" y="10546"/>
                    </a:cubicBezTo>
                    <a:lnTo>
                      <a:pt x="12415" y="10568"/>
                    </a:lnTo>
                    <a:lnTo>
                      <a:pt x="12326" y="10590"/>
                    </a:lnTo>
                    <a:lnTo>
                      <a:pt x="12243" y="10610"/>
                    </a:lnTo>
                    <a:cubicBezTo>
                      <a:pt x="12212" y="10617"/>
                      <a:pt x="12182" y="10625"/>
                      <a:pt x="12150" y="10632"/>
                    </a:cubicBezTo>
                    <a:cubicBezTo>
                      <a:pt x="12123" y="10639"/>
                      <a:pt x="12094" y="10645"/>
                      <a:pt x="12066" y="10651"/>
                    </a:cubicBezTo>
                    <a:cubicBezTo>
                      <a:pt x="12034" y="10658"/>
                      <a:pt x="12003" y="10665"/>
                      <a:pt x="11970" y="10673"/>
                    </a:cubicBezTo>
                    <a:lnTo>
                      <a:pt x="11884" y="10691"/>
                    </a:lnTo>
                    <a:cubicBezTo>
                      <a:pt x="11851" y="10698"/>
                      <a:pt x="11817" y="10704"/>
                      <a:pt x="11785" y="10711"/>
                    </a:cubicBezTo>
                    <a:cubicBezTo>
                      <a:pt x="11755" y="10717"/>
                      <a:pt x="11726" y="10723"/>
                      <a:pt x="11696" y="10728"/>
                    </a:cubicBezTo>
                    <a:cubicBezTo>
                      <a:pt x="11662" y="10735"/>
                      <a:pt x="11627" y="10741"/>
                      <a:pt x="11593" y="10748"/>
                    </a:cubicBezTo>
                    <a:lnTo>
                      <a:pt x="11589" y="10748"/>
                    </a:lnTo>
                    <a:lnTo>
                      <a:pt x="11504" y="10764"/>
                    </a:lnTo>
                    <a:lnTo>
                      <a:pt x="11395" y="10782"/>
                    </a:lnTo>
                    <a:lnTo>
                      <a:pt x="11305" y="10798"/>
                    </a:lnTo>
                    <a:cubicBezTo>
                      <a:pt x="11269" y="10804"/>
                      <a:pt x="11232" y="10810"/>
                      <a:pt x="11195" y="10816"/>
                    </a:cubicBezTo>
                    <a:lnTo>
                      <a:pt x="11178" y="10818"/>
                    </a:lnTo>
                    <a:cubicBezTo>
                      <a:pt x="11153" y="10822"/>
                      <a:pt x="11127" y="10825"/>
                      <a:pt x="11102" y="10829"/>
                    </a:cubicBezTo>
                    <a:lnTo>
                      <a:pt x="10993" y="10846"/>
                    </a:lnTo>
                    <a:lnTo>
                      <a:pt x="10972" y="10848"/>
                    </a:lnTo>
                    <a:lnTo>
                      <a:pt x="10893" y="10859"/>
                    </a:lnTo>
                    <a:lnTo>
                      <a:pt x="10778" y="10875"/>
                    </a:lnTo>
                    <a:lnTo>
                      <a:pt x="10757" y="10877"/>
                    </a:lnTo>
                    <a:lnTo>
                      <a:pt x="10678" y="10888"/>
                    </a:lnTo>
                    <a:cubicBezTo>
                      <a:pt x="10641" y="10891"/>
                      <a:pt x="10603" y="10896"/>
                      <a:pt x="10567" y="10900"/>
                    </a:cubicBezTo>
                    <a:lnTo>
                      <a:pt x="10536" y="10903"/>
                    </a:lnTo>
                    <a:cubicBezTo>
                      <a:pt x="10510" y="10907"/>
                      <a:pt x="10483" y="10911"/>
                      <a:pt x="10457" y="10913"/>
                    </a:cubicBezTo>
                    <a:cubicBezTo>
                      <a:pt x="10424" y="10917"/>
                      <a:pt x="10391" y="10920"/>
                      <a:pt x="10357" y="10924"/>
                    </a:cubicBezTo>
                    <a:lnTo>
                      <a:pt x="10309" y="10929"/>
                    </a:lnTo>
                    <a:cubicBezTo>
                      <a:pt x="10284" y="10931"/>
                      <a:pt x="10257" y="10934"/>
                      <a:pt x="10231" y="10937"/>
                    </a:cubicBezTo>
                    <a:lnTo>
                      <a:pt x="10123" y="10947"/>
                    </a:lnTo>
                    <a:lnTo>
                      <a:pt x="10077" y="10950"/>
                    </a:lnTo>
                    <a:lnTo>
                      <a:pt x="10000" y="10958"/>
                    </a:lnTo>
                    <a:cubicBezTo>
                      <a:pt x="9964" y="10961"/>
                      <a:pt x="9928" y="10964"/>
                      <a:pt x="9891" y="10967"/>
                    </a:cubicBezTo>
                    <a:lnTo>
                      <a:pt x="9869" y="10968"/>
                    </a:lnTo>
                    <a:lnTo>
                      <a:pt x="9838" y="10971"/>
                    </a:lnTo>
                    <a:lnTo>
                      <a:pt x="9762" y="10977"/>
                    </a:lnTo>
                    <a:lnTo>
                      <a:pt x="9699" y="10982"/>
                    </a:lnTo>
                    <a:lnTo>
                      <a:pt x="9672" y="10983"/>
                    </a:lnTo>
                    <a:cubicBezTo>
                      <a:pt x="9665" y="10984"/>
                      <a:pt x="9657" y="10985"/>
                      <a:pt x="9651" y="10990"/>
                    </a:cubicBezTo>
                    <a:cubicBezTo>
                      <a:pt x="9609" y="11013"/>
                      <a:pt x="9573" y="11032"/>
                      <a:pt x="9536" y="11051"/>
                    </a:cubicBezTo>
                    <a:cubicBezTo>
                      <a:pt x="9149" y="11254"/>
                      <a:pt x="8557" y="11496"/>
                      <a:pt x="7935" y="11496"/>
                    </a:cubicBezTo>
                    <a:lnTo>
                      <a:pt x="7931" y="11496"/>
                    </a:lnTo>
                    <a:cubicBezTo>
                      <a:pt x="7863" y="11496"/>
                      <a:pt x="7791" y="11492"/>
                      <a:pt x="7703" y="11484"/>
                    </a:cubicBezTo>
                    <a:cubicBezTo>
                      <a:pt x="7686" y="11483"/>
                      <a:pt x="7670" y="11480"/>
                      <a:pt x="7654" y="11479"/>
                    </a:cubicBezTo>
                    <a:lnTo>
                      <a:pt x="7640" y="11477"/>
                    </a:lnTo>
                    <a:cubicBezTo>
                      <a:pt x="7579" y="11470"/>
                      <a:pt x="7518" y="11461"/>
                      <a:pt x="7459" y="11450"/>
                    </a:cubicBezTo>
                    <a:lnTo>
                      <a:pt x="7441" y="11448"/>
                    </a:lnTo>
                    <a:lnTo>
                      <a:pt x="7417" y="11443"/>
                    </a:lnTo>
                    <a:cubicBezTo>
                      <a:pt x="7264" y="11413"/>
                      <a:pt x="7114" y="11372"/>
                      <a:pt x="6966" y="11323"/>
                    </a:cubicBezTo>
                    <a:cubicBezTo>
                      <a:pt x="6706" y="11234"/>
                      <a:pt x="6455" y="11122"/>
                      <a:pt x="6216" y="10989"/>
                    </a:cubicBezTo>
                    <a:cubicBezTo>
                      <a:pt x="6210" y="10985"/>
                      <a:pt x="6203" y="10983"/>
                      <a:pt x="6194" y="10982"/>
                    </a:cubicBezTo>
                    <a:cubicBezTo>
                      <a:pt x="4380" y="10855"/>
                      <a:pt x="2923" y="10521"/>
                      <a:pt x="1867" y="9990"/>
                    </a:cubicBezTo>
                    <a:cubicBezTo>
                      <a:pt x="789" y="9449"/>
                      <a:pt x="372" y="8823"/>
                      <a:pt x="210" y="8392"/>
                    </a:cubicBezTo>
                    <a:cubicBezTo>
                      <a:pt x="202" y="8370"/>
                      <a:pt x="195" y="8347"/>
                      <a:pt x="188" y="8325"/>
                    </a:cubicBezTo>
                    <a:cubicBezTo>
                      <a:pt x="159" y="8239"/>
                      <a:pt x="137" y="8151"/>
                      <a:pt x="123" y="8061"/>
                    </a:cubicBezTo>
                    <a:cubicBezTo>
                      <a:pt x="119" y="8039"/>
                      <a:pt x="116" y="8017"/>
                      <a:pt x="113" y="7996"/>
                    </a:cubicBezTo>
                    <a:cubicBezTo>
                      <a:pt x="108" y="7954"/>
                      <a:pt x="105" y="7910"/>
                      <a:pt x="104" y="7868"/>
                    </a:cubicBezTo>
                    <a:cubicBezTo>
                      <a:pt x="102" y="7848"/>
                      <a:pt x="102" y="7826"/>
                      <a:pt x="102" y="7806"/>
                    </a:cubicBezTo>
                    <a:cubicBezTo>
                      <a:pt x="102" y="7773"/>
                      <a:pt x="105" y="7741"/>
                      <a:pt x="110" y="7708"/>
                    </a:cubicBezTo>
                    <a:cubicBezTo>
                      <a:pt x="114" y="7677"/>
                      <a:pt x="122" y="7645"/>
                      <a:pt x="131" y="7613"/>
                    </a:cubicBezTo>
                    <a:cubicBezTo>
                      <a:pt x="227" y="7271"/>
                      <a:pt x="580" y="6908"/>
                      <a:pt x="1176" y="6534"/>
                    </a:cubicBezTo>
                    <a:cubicBezTo>
                      <a:pt x="1623" y="6255"/>
                      <a:pt x="2196" y="5976"/>
                      <a:pt x="2879" y="5706"/>
                    </a:cubicBezTo>
                    <a:lnTo>
                      <a:pt x="2880" y="5706"/>
                    </a:lnTo>
                    <a:cubicBezTo>
                      <a:pt x="3091" y="5623"/>
                      <a:pt x="3306" y="5542"/>
                      <a:pt x="3521" y="5468"/>
                    </a:cubicBezTo>
                    <a:lnTo>
                      <a:pt x="3527" y="5465"/>
                    </a:lnTo>
                    <a:cubicBezTo>
                      <a:pt x="3568" y="5451"/>
                      <a:pt x="3607" y="5438"/>
                      <a:pt x="3644" y="5425"/>
                    </a:cubicBezTo>
                    <a:lnTo>
                      <a:pt x="3663" y="5419"/>
                    </a:lnTo>
                    <a:lnTo>
                      <a:pt x="3755" y="5387"/>
                    </a:lnTo>
                    <a:lnTo>
                      <a:pt x="3776" y="5380"/>
                    </a:lnTo>
                    <a:lnTo>
                      <a:pt x="3851" y="5355"/>
                    </a:lnTo>
                    <a:lnTo>
                      <a:pt x="3869" y="5349"/>
                    </a:lnTo>
                    <a:lnTo>
                      <a:pt x="3944" y="5326"/>
                    </a:lnTo>
                    <a:cubicBezTo>
                      <a:pt x="3974" y="5316"/>
                      <a:pt x="4005" y="5310"/>
                      <a:pt x="4038" y="5309"/>
                    </a:cubicBezTo>
                    <a:lnTo>
                      <a:pt x="4045" y="5309"/>
                    </a:lnTo>
                    <a:cubicBezTo>
                      <a:pt x="4068" y="5309"/>
                      <a:pt x="4088" y="5294"/>
                      <a:pt x="4094" y="5271"/>
                    </a:cubicBezTo>
                    <a:cubicBezTo>
                      <a:pt x="4341" y="4342"/>
                      <a:pt x="4950" y="3549"/>
                      <a:pt x="5810" y="3042"/>
                    </a:cubicBezTo>
                    <a:lnTo>
                      <a:pt x="5811" y="3042"/>
                    </a:lnTo>
                    <a:cubicBezTo>
                      <a:pt x="5882" y="3000"/>
                      <a:pt x="5959" y="2958"/>
                      <a:pt x="6044" y="2915"/>
                    </a:cubicBezTo>
                    <a:cubicBezTo>
                      <a:pt x="6052" y="2911"/>
                      <a:pt x="6062" y="2906"/>
                      <a:pt x="6070" y="2901"/>
                    </a:cubicBezTo>
                    <a:lnTo>
                      <a:pt x="6080" y="2897"/>
                    </a:lnTo>
                    <a:cubicBezTo>
                      <a:pt x="6239" y="2820"/>
                      <a:pt x="6402" y="2752"/>
                      <a:pt x="6570" y="2696"/>
                    </a:cubicBezTo>
                    <a:cubicBezTo>
                      <a:pt x="6584" y="2691"/>
                      <a:pt x="6598" y="2686"/>
                      <a:pt x="6611" y="2683"/>
                    </a:cubicBezTo>
                    <a:lnTo>
                      <a:pt x="6617" y="2680"/>
                    </a:lnTo>
                    <a:cubicBezTo>
                      <a:pt x="6710" y="2650"/>
                      <a:pt x="6793" y="2626"/>
                      <a:pt x="6870" y="2607"/>
                    </a:cubicBezTo>
                    <a:lnTo>
                      <a:pt x="6872" y="2607"/>
                    </a:lnTo>
                    <a:cubicBezTo>
                      <a:pt x="6950" y="2588"/>
                      <a:pt x="7036" y="2570"/>
                      <a:pt x="7133" y="2552"/>
                    </a:cubicBezTo>
                    <a:cubicBezTo>
                      <a:pt x="7152" y="2548"/>
                      <a:pt x="7172" y="2544"/>
                      <a:pt x="7191" y="2541"/>
                    </a:cubicBezTo>
                    <a:cubicBezTo>
                      <a:pt x="7287" y="2525"/>
                      <a:pt x="7373" y="2513"/>
                      <a:pt x="7453" y="2505"/>
                    </a:cubicBezTo>
                    <a:lnTo>
                      <a:pt x="7458" y="2505"/>
                    </a:lnTo>
                    <a:cubicBezTo>
                      <a:pt x="7515" y="2499"/>
                      <a:pt x="7578" y="2494"/>
                      <a:pt x="7660" y="2490"/>
                    </a:cubicBezTo>
                    <a:cubicBezTo>
                      <a:pt x="7686" y="2488"/>
                      <a:pt x="7708" y="2466"/>
                      <a:pt x="7708" y="2439"/>
                    </a:cubicBezTo>
                    <a:lnTo>
                      <a:pt x="7708" y="898"/>
                    </a:lnTo>
                    <a:cubicBezTo>
                      <a:pt x="7708" y="872"/>
                      <a:pt x="7691" y="852"/>
                      <a:pt x="7668" y="847"/>
                    </a:cubicBezTo>
                    <a:cubicBezTo>
                      <a:pt x="7479" y="806"/>
                      <a:pt x="7352" y="630"/>
                      <a:pt x="7372" y="438"/>
                    </a:cubicBezTo>
                    <a:cubicBezTo>
                      <a:pt x="7394" y="246"/>
                      <a:pt x="7555" y="102"/>
                      <a:pt x="7747" y="102"/>
                    </a:cubicBezTo>
                    <a:close/>
                    <a:moveTo>
                      <a:pt x="7750" y="1"/>
                    </a:moveTo>
                    <a:cubicBezTo>
                      <a:pt x="7513" y="1"/>
                      <a:pt x="7311" y="174"/>
                      <a:pt x="7276" y="408"/>
                    </a:cubicBezTo>
                    <a:cubicBezTo>
                      <a:pt x="7240" y="642"/>
                      <a:pt x="7381" y="868"/>
                      <a:pt x="7608" y="939"/>
                    </a:cubicBezTo>
                    <a:lnTo>
                      <a:pt x="7608" y="2392"/>
                    </a:lnTo>
                    <a:cubicBezTo>
                      <a:pt x="7547" y="2395"/>
                      <a:pt x="7496" y="2399"/>
                      <a:pt x="7449" y="2404"/>
                    </a:cubicBezTo>
                    <a:lnTo>
                      <a:pt x="7443" y="2404"/>
                    </a:lnTo>
                    <a:cubicBezTo>
                      <a:pt x="7363" y="2412"/>
                      <a:pt x="7275" y="2424"/>
                      <a:pt x="7176" y="2441"/>
                    </a:cubicBezTo>
                    <a:cubicBezTo>
                      <a:pt x="7156" y="2445"/>
                      <a:pt x="7137" y="2448"/>
                      <a:pt x="7116" y="2452"/>
                    </a:cubicBezTo>
                    <a:cubicBezTo>
                      <a:pt x="7018" y="2470"/>
                      <a:pt x="6930" y="2488"/>
                      <a:pt x="6849" y="2508"/>
                    </a:cubicBezTo>
                    <a:lnTo>
                      <a:pt x="6847" y="2510"/>
                    </a:lnTo>
                    <a:cubicBezTo>
                      <a:pt x="6768" y="2529"/>
                      <a:pt x="6682" y="2554"/>
                      <a:pt x="6587" y="2584"/>
                    </a:cubicBezTo>
                    <a:lnTo>
                      <a:pt x="6583" y="2587"/>
                    </a:lnTo>
                    <a:lnTo>
                      <a:pt x="6540" y="2600"/>
                    </a:lnTo>
                    <a:cubicBezTo>
                      <a:pt x="6369" y="2657"/>
                      <a:pt x="6200" y="2727"/>
                      <a:pt x="6038" y="2807"/>
                    </a:cubicBezTo>
                    <a:lnTo>
                      <a:pt x="6028" y="2811"/>
                    </a:lnTo>
                    <a:lnTo>
                      <a:pt x="6000" y="2826"/>
                    </a:lnTo>
                    <a:cubicBezTo>
                      <a:pt x="5912" y="2869"/>
                      <a:pt x="5832" y="2912"/>
                      <a:pt x="5759" y="2956"/>
                    </a:cubicBezTo>
                    <a:lnTo>
                      <a:pt x="5758" y="2956"/>
                    </a:lnTo>
                    <a:cubicBezTo>
                      <a:pt x="4888" y="3470"/>
                      <a:pt x="4266" y="4271"/>
                      <a:pt x="4005" y="5211"/>
                    </a:cubicBezTo>
                    <a:cubicBezTo>
                      <a:pt x="3974" y="5213"/>
                      <a:pt x="3944" y="5220"/>
                      <a:pt x="3914" y="5230"/>
                    </a:cubicBezTo>
                    <a:lnTo>
                      <a:pt x="3838" y="5254"/>
                    </a:lnTo>
                    <a:lnTo>
                      <a:pt x="3820" y="5260"/>
                    </a:lnTo>
                    <a:lnTo>
                      <a:pt x="3744" y="5284"/>
                    </a:lnTo>
                    <a:lnTo>
                      <a:pt x="3723" y="5291"/>
                    </a:lnTo>
                    <a:lnTo>
                      <a:pt x="3630" y="5322"/>
                    </a:lnTo>
                    <a:lnTo>
                      <a:pt x="3611" y="5330"/>
                    </a:lnTo>
                    <a:lnTo>
                      <a:pt x="3493" y="5370"/>
                    </a:lnTo>
                    <a:lnTo>
                      <a:pt x="3487" y="5373"/>
                    </a:lnTo>
                    <a:cubicBezTo>
                      <a:pt x="3271" y="5447"/>
                      <a:pt x="3053" y="5529"/>
                      <a:pt x="2842" y="5613"/>
                    </a:cubicBezTo>
                    <a:lnTo>
                      <a:pt x="2841" y="5613"/>
                    </a:lnTo>
                    <a:cubicBezTo>
                      <a:pt x="1685" y="6070"/>
                      <a:pt x="260" y="6784"/>
                      <a:pt x="33" y="7588"/>
                    </a:cubicBezTo>
                    <a:cubicBezTo>
                      <a:pt x="22" y="7623"/>
                      <a:pt x="15" y="7659"/>
                      <a:pt x="9" y="7695"/>
                    </a:cubicBezTo>
                    <a:cubicBezTo>
                      <a:pt x="3" y="7732"/>
                      <a:pt x="0" y="7770"/>
                      <a:pt x="0" y="7808"/>
                    </a:cubicBezTo>
                    <a:cubicBezTo>
                      <a:pt x="0" y="7830"/>
                      <a:pt x="0" y="7853"/>
                      <a:pt x="1" y="7874"/>
                    </a:cubicBezTo>
                    <a:cubicBezTo>
                      <a:pt x="3" y="7920"/>
                      <a:pt x="6" y="7964"/>
                      <a:pt x="12" y="8010"/>
                    </a:cubicBezTo>
                    <a:cubicBezTo>
                      <a:pt x="15" y="8033"/>
                      <a:pt x="18" y="8056"/>
                      <a:pt x="22" y="8079"/>
                    </a:cubicBezTo>
                    <a:cubicBezTo>
                      <a:pt x="37" y="8174"/>
                      <a:pt x="60" y="8266"/>
                      <a:pt x="90" y="8359"/>
                    </a:cubicBezTo>
                    <a:cubicBezTo>
                      <a:pt x="97" y="8382"/>
                      <a:pt x="106" y="8406"/>
                      <a:pt x="116" y="8428"/>
                    </a:cubicBezTo>
                    <a:cubicBezTo>
                      <a:pt x="281" y="8877"/>
                      <a:pt x="713" y="9527"/>
                      <a:pt x="1821" y="10084"/>
                    </a:cubicBezTo>
                    <a:cubicBezTo>
                      <a:pt x="2889" y="10620"/>
                      <a:pt x="4354" y="10956"/>
                      <a:pt x="6176" y="11085"/>
                    </a:cubicBezTo>
                    <a:cubicBezTo>
                      <a:pt x="6419" y="11218"/>
                      <a:pt x="6673" y="11331"/>
                      <a:pt x="6935" y="11420"/>
                    </a:cubicBezTo>
                    <a:lnTo>
                      <a:pt x="6936" y="11420"/>
                    </a:lnTo>
                    <a:cubicBezTo>
                      <a:pt x="7086" y="11472"/>
                      <a:pt x="7240" y="11513"/>
                      <a:pt x="7397" y="11543"/>
                    </a:cubicBezTo>
                    <a:lnTo>
                      <a:pt x="7424" y="11548"/>
                    </a:lnTo>
                    <a:lnTo>
                      <a:pt x="7441" y="11551"/>
                    </a:lnTo>
                    <a:cubicBezTo>
                      <a:pt x="7502" y="11562"/>
                      <a:pt x="7566" y="11572"/>
                      <a:pt x="7629" y="11579"/>
                    </a:cubicBezTo>
                    <a:lnTo>
                      <a:pt x="7643" y="11580"/>
                    </a:lnTo>
                    <a:cubicBezTo>
                      <a:pt x="7660" y="11581"/>
                      <a:pt x="7676" y="11584"/>
                      <a:pt x="7693" y="11585"/>
                    </a:cubicBezTo>
                    <a:cubicBezTo>
                      <a:pt x="7783" y="11593"/>
                      <a:pt x="7859" y="11598"/>
                      <a:pt x="7931" y="11598"/>
                    </a:cubicBezTo>
                    <a:lnTo>
                      <a:pt x="7934" y="11598"/>
                    </a:lnTo>
                    <a:cubicBezTo>
                      <a:pt x="8578" y="11598"/>
                      <a:pt x="9187" y="11351"/>
                      <a:pt x="9586" y="11140"/>
                    </a:cubicBezTo>
                    <a:cubicBezTo>
                      <a:pt x="9621" y="11122"/>
                      <a:pt x="9656" y="11103"/>
                      <a:pt x="9693" y="11083"/>
                    </a:cubicBezTo>
                    <a:lnTo>
                      <a:pt x="9709" y="11081"/>
                    </a:lnTo>
                    <a:cubicBezTo>
                      <a:pt x="9731" y="11080"/>
                      <a:pt x="9751" y="11079"/>
                      <a:pt x="9772" y="11077"/>
                    </a:cubicBezTo>
                    <a:cubicBezTo>
                      <a:pt x="9798" y="11075"/>
                      <a:pt x="9823" y="11073"/>
                      <a:pt x="9848" y="11071"/>
                    </a:cubicBezTo>
                    <a:lnTo>
                      <a:pt x="9901" y="11067"/>
                    </a:lnTo>
                    <a:cubicBezTo>
                      <a:pt x="9939" y="11063"/>
                      <a:pt x="9975" y="11061"/>
                      <a:pt x="10011" y="11057"/>
                    </a:cubicBezTo>
                    <a:lnTo>
                      <a:pt x="10089" y="11051"/>
                    </a:lnTo>
                    <a:lnTo>
                      <a:pt x="10135" y="11047"/>
                    </a:lnTo>
                    <a:cubicBezTo>
                      <a:pt x="10171" y="11043"/>
                      <a:pt x="10208" y="11041"/>
                      <a:pt x="10244" y="11037"/>
                    </a:cubicBezTo>
                    <a:cubicBezTo>
                      <a:pt x="10270" y="11033"/>
                      <a:pt x="10297" y="11031"/>
                      <a:pt x="10323" y="11029"/>
                    </a:cubicBezTo>
                    <a:lnTo>
                      <a:pt x="10370" y="11024"/>
                    </a:lnTo>
                    <a:lnTo>
                      <a:pt x="10471" y="11013"/>
                    </a:lnTo>
                    <a:lnTo>
                      <a:pt x="10550" y="11003"/>
                    </a:lnTo>
                    <a:lnTo>
                      <a:pt x="10582" y="11000"/>
                    </a:lnTo>
                    <a:lnTo>
                      <a:pt x="10692" y="10986"/>
                    </a:lnTo>
                    <a:lnTo>
                      <a:pt x="10773" y="10977"/>
                    </a:lnTo>
                    <a:lnTo>
                      <a:pt x="10793" y="10974"/>
                    </a:lnTo>
                    <a:lnTo>
                      <a:pt x="10910" y="10959"/>
                    </a:lnTo>
                    <a:lnTo>
                      <a:pt x="10990" y="10948"/>
                    </a:lnTo>
                    <a:lnTo>
                      <a:pt x="11010" y="10944"/>
                    </a:lnTo>
                    <a:cubicBezTo>
                      <a:pt x="11047" y="10940"/>
                      <a:pt x="11083" y="10935"/>
                      <a:pt x="11120" y="10929"/>
                    </a:cubicBezTo>
                    <a:cubicBezTo>
                      <a:pt x="11145" y="10925"/>
                      <a:pt x="11172" y="10922"/>
                      <a:pt x="11197" y="10917"/>
                    </a:cubicBezTo>
                    <a:lnTo>
                      <a:pt x="11214" y="10914"/>
                    </a:lnTo>
                    <a:cubicBezTo>
                      <a:pt x="11251" y="10908"/>
                      <a:pt x="11288" y="10902"/>
                      <a:pt x="11325" y="10896"/>
                    </a:cubicBezTo>
                    <a:cubicBezTo>
                      <a:pt x="11356" y="10891"/>
                      <a:pt x="11387" y="10887"/>
                      <a:pt x="11417" y="10882"/>
                    </a:cubicBezTo>
                    <a:cubicBezTo>
                      <a:pt x="11453" y="10876"/>
                      <a:pt x="11489" y="10869"/>
                      <a:pt x="11525" y="10863"/>
                    </a:cubicBezTo>
                    <a:cubicBezTo>
                      <a:pt x="11554" y="10858"/>
                      <a:pt x="11582" y="10853"/>
                      <a:pt x="11611" y="10848"/>
                    </a:cubicBezTo>
                    <a:lnTo>
                      <a:pt x="11614" y="10848"/>
                    </a:lnTo>
                    <a:cubicBezTo>
                      <a:pt x="11649" y="10841"/>
                      <a:pt x="11684" y="10835"/>
                      <a:pt x="11719" y="10828"/>
                    </a:cubicBezTo>
                    <a:lnTo>
                      <a:pt x="11808" y="10811"/>
                    </a:lnTo>
                    <a:cubicBezTo>
                      <a:pt x="11841" y="10804"/>
                      <a:pt x="11875" y="10798"/>
                      <a:pt x="11908" y="10791"/>
                    </a:cubicBezTo>
                    <a:cubicBezTo>
                      <a:pt x="11936" y="10784"/>
                      <a:pt x="11965" y="10778"/>
                      <a:pt x="11994" y="10771"/>
                    </a:cubicBezTo>
                    <a:lnTo>
                      <a:pt x="12091" y="10751"/>
                    </a:lnTo>
                    <a:cubicBezTo>
                      <a:pt x="12120" y="10744"/>
                      <a:pt x="12148" y="10738"/>
                      <a:pt x="12177" y="10732"/>
                    </a:cubicBezTo>
                    <a:cubicBezTo>
                      <a:pt x="12208" y="10724"/>
                      <a:pt x="12239" y="10716"/>
                      <a:pt x="12269" y="10709"/>
                    </a:cubicBezTo>
                    <a:cubicBezTo>
                      <a:pt x="12298" y="10703"/>
                      <a:pt x="12326" y="10696"/>
                      <a:pt x="12354" y="10688"/>
                    </a:cubicBezTo>
                    <a:cubicBezTo>
                      <a:pt x="12384" y="10681"/>
                      <a:pt x="12414" y="10674"/>
                      <a:pt x="12444" y="10665"/>
                    </a:cubicBezTo>
                    <a:cubicBezTo>
                      <a:pt x="12470" y="10659"/>
                      <a:pt x="12498" y="10651"/>
                      <a:pt x="12524" y="10644"/>
                    </a:cubicBezTo>
                    <a:cubicBezTo>
                      <a:pt x="12554" y="10637"/>
                      <a:pt x="12583" y="10629"/>
                      <a:pt x="12612" y="10621"/>
                    </a:cubicBezTo>
                    <a:lnTo>
                      <a:pt x="12691" y="10598"/>
                    </a:lnTo>
                    <a:lnTo>
                      <a:pt x="12774" y="10574"/>
                    </a:lnTo>
                    <a:cubicBezTo>
                      <a:pt x="12801" y="10567"/>
                      <a:pt x="12827" y="10559"/>
                      <a:pt x="12854" y="10551"/>
                    </a:cubicBezTo>
                    <a:lnTo>
                      <a:pt x="12933" y="10526"/>
                    </a:lnTo>
                    <a:lnTo>
                      <a:pt x="13010" y="10502"/>
                    </a:lnTo>
                    <a:lnTo>
                      <a:pt x="13086" y="10477"/>
                    </a:lnTo>
                    <a:cubicBezTo>
                      <a:pt x="13111" y="10468"/>
                      <a:pt x="13137" y="10460"/>
                      <a:pt x="13161" y="10452"/>
                    </a:cubicBezTo>
                    <a:cubicBezTo>
                      <a:pt x="13185" y="10443"/>
                      <a:pt x="13208" y="10436"/>
                      <a:pt x="13232" y="10426"/>
                    </a:cubicBezTo>
                    <a:cubicBezTo>
                      <a:pt x="13257" y="10418"/>
                      <a:pt x="13283" y="10408"/>
                      <a:pt x="13308" y="10400"/>
                    </a:cubicBezTo>
                    <a:lnTo>
                      <a:pt x="13375" y="10375"/>
                    </a:lnTo>
                    <a:cubicBezTo>
                      <a:pt x="13400" y="10365"/>
                      <a:pt x="13426" y="10355"/>
                      <a:pt x="13451" y="10346"/>
                    </a:cubicBezTo>
                    <a:lnTo>
                      <a:pt x="13512" y="10322"/>
                    </a:lnTo>
                    <a:lnTo>
                      <a:pt x="13513" y="10322"/>
                    </a:lnTo>
                    <a:cubicBezTo>
                      <a:pt x="13539" y="10312"/>
                      <a:pt x="13564" y="10302"/>
                      <a:pt x="13589" y="10292"/>
                    </a:cubicBezTo>
                    <a:lnTo>
                      <a:pt x="13642" y="10270"/>
                    </a:lnTo>
                    <a:lnTo>
                      <a:pt x="13647" y="10268"/>
                    </a:lnTo>
                    <a:cubicBezTo>
                      <a:pt x="13672" y="10257"/>
                      <a:pt x="13697" y="10246"/>
                      <a:pt x="13723" y="10235"/>
                    </a:cubicBezTo>
                    <a:lnTo>
                      <a:pt x="13770" y="10215"/>
                    </a:lnTo>
                    <a:lnTo>
                      <a:pt x="13776" y="10212"/>
                    </a:lnTo>
                    <a:cubicBezTo>
                      <a:pt x="13801" y="10201"/>
                      <a:pt x="13826" y="10189"/>
                      <a:pt x="13851" y="10179"/>
                    </a:cubicBezTo>
                    <a:lnTo>
                      <a:pt x="13889" y="10161"/>
                    </a:lnTo>
                    <a:lnTo>
                      <a:pt x="13899" y="10156"/>
                    </a:lnTo>
                    <a:cubicBezTo>
                      <a:pt x="13923" y="10144"/>
                      <a:pt x="13949" y="10132"/>
                      <a:pt x="13974" y="10120"/>
                    </a:cubicBezTo>
                    <a:lnTo>
                      <a:pt x="14004" y="10105"/>
                    </a:lnTo>
                    <a:lnTo>
                      <a:pt x="14017" y="10098"/>
                    </a:lnTo>
                    <a:cubicBezTo>
                      <a:pt x="14044" y="10086"/>
                      <a:pt x="14069" y="10073"/>
                      <a:pt x="14094" y="10060"/>
                    </a:cubicBezTo>
                    <a:cubicBezTo>
                      <a:pt x="14102" y="10056"/>
                      <a:pt x="14111" y="10051"/>
                      <a:pt x="14119" y="10046"/>
                    </a:cubicBezTo>
                    <a:lnTo>
                      <a:pt x="14130" y="10040"/>
                    </a:lnTo>
                    <a:cubicBezTo>
                      <a:pt x="14157" y="10027"/>
                      <a:pt x="14183" y="10013"/>
                      <a:pt x="14209" y="10000"/>
                    </a:cubicBezTo>
                    <a:lnTo>
                      <a:pt x="14227" y="9989"/>
                    </a:lnTo>
                    <a:lnTo>
                      <a:pt x="14238" y="9983"/>
                    </a:lnTo>
                    <a:cubicBezTo>
                      <a:pt x="14266" y="9968"/>
                      <a:pt x="14294" y="9953"/>
                      <a:pt x="14320" y="9938"/>
                    </a:cubicBezTo>
                    <a:lnTo>
                      <a:pt x="14333" y="9930"/>
                    </a:lnTo>
                    <a:lnTo>
                      <a:pt x="14342" y="9925"/>
                    </a:lnTo>
                    <a:cubicBezTo>
                      <a:pt x="14371" y="9908"/>
                      <a:pt x="14398" y="9891"/>
                      <a:pt x="14426" y="9875"/>
                    </a:cubicBezTo>
                    <a:lnTo>
                      <a:pt x="14438" y="9867"/>
                    </a:lnTo>
                    <a:cubicBezTo>
                      <a:pt x="14471" y="9847"/>
                      <a:pt x="14502" y="9829"/>
                      <a:pt x="14528" y="9811"/>
                    </a:cubicBezTo>
                    <a:cubicBezTo>
                      <a:pt x="15694" y="9063"/>
                      <a:pt x="15868" y="8235"/>
                      <a:pt x="15868" y="7808"/>
                    </a:cubicBezTo>
                    <a:cubicBezTo>
                      <a:pt x="15868" y="7361"/>
                      <a:pt x="15472" y="6892"/>
                      <a:pt x="14690" y="6415"/>
                    </a:cubicBezTo>
                    <a:cubicBezTo>
                      <a:pt x="14030" y="6012"/>
                      <a:pt x="13220" y="5679"/>
                      <a:pt x="12655" y="5471"/>
                    </a:cubicBezTo>
                    <a:lnTo>
                      <a:pt x="12653" y="5471"/>
                    </a:lnTo>
                    <a:cubicBezTo>
                      <a:pt x="12547" y="5432"/>
                      <a:pt x="12440" y="5395"/>
                      <a:pt x="12337" y="5357"/>
                    </a:cubicBezTo>
                    <a:lnTo>
                      <a:pt x="12331" y="5356"/>
                    </a:lnTo>
                    <a:lnTo>
                      <a:pt x="12253" y="5328"/>
                    </a:lnTo>
                    <a:lnTo>
                      <a:pt x="12228" y="5321"/>
                    </a:lnTo>
                    <a:lnTo>
                      <a:pt x="12166" y="5300"/>
                    </a:lnTo>
                    <a:lnTo>
                      <a:pt x="12132" y="5289"/>
                    </a:lnTo>
                    <a:lnTo>
                      <a:pt x="12087" y="5273"/>
                    </a:lnTo>
                    <a:lnTo>
                      <a:pt x="12016" y="5250"/>
                    </a:lnTo>
                    <a:lnTo>
                      <a:pt x="11954" y="5231"/>
                    </a:lnTo>
                    <a:cubicBezTo>
                      <a:pt x="11924" y="5221"/>
                      <a:pt x="11893" y="5214"/>
                      <a:pt x="11862" y="5212"/>
                    </a:cubicBezTo>
                    <a:cubicBezTo>
                      <a:pt x="11829" y="5105"/>
                      <a:pt x="11792" y="5001"/>
                      <a:pt x="11751" y="4903"/>
                    </a:cubicBezTo>
                    <a:cubicBezTo>
                      <a:pt x="11478" y="4230"/>
                      <a:pt x="11014" y="3641"/>
                      <a:pt x="10410" y="3197"/>
                    </a:cubicBezTo>
                    <a:cubicBezTo>
                      <a:pt x="9786" y="2744"/>
                      <a:pt x="9051" y="2468"/>
                      <a:pt x="8285" y="2399"/>
                    </a:cubicBezTo>
                    <a:cubicBezTo>
                      <a:pt x="8215" y="2393"/>
                      <a:pt x="8144" y="2388"/>
                      <a:pt x="8075" y="2386"/>
                    </a:cubicBezTo>
                    <a:cubicBezTo>
                      <a:pt x="8020" y="2382"/>
                      <a:pt x="7962" y="2382"/>
                      <a:pt x="7893" y="2382"/>
                    </a:cubicBezTo>
                    <a:lnTo>
                      <a:pt x="7893" y="939"/>
                    </a:lnTo>
                    <a:cubicBezTo>
                      <a:pt x="8119" y="868"/>
                      <a:pt x="8259" y="642"/>
                      <a:pt x="8224" y="408"/>
                    </a:cubicBezTo>
                    <a:cubicBezTo>
                      <a:pt x="8188" y="174"/>
                      <a:pt x="7986" y="1"/>
                      <a:pt x="7750" y="1"/>
                    </a:cubicBezTo>
                    <a:close/>
                  </a:path>
                </a:pathLst>
              </a:custGeom>
              <a:solidFill>
                <a:srgbClr val="1A1A1A"/>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46"/>
              <p:cNvSpPr/>
              <p:nvPr/>
            </p:nvSpPr>
            <p:spPr>
              <a:xfrm>
                <a:off x="1785650" y="4653150"/>
                <a:ext cx="4575" cy="65650"/>
              </a:xfrm>
              <a:custGeom>
                <a:avLst/>
                <a:gdLst/>
                <a:ahLst/>
                <a:cxnLst/>
                <a:rect l="l" t="t" r="r" b="b"/>
                <a:pathLst>
                  <a:path w="183" h="2626" extrusionOk="0">
                    <a:moveTo>
                      <a:pt x="91" y="0"/>
                    </a:moveTo>
                    <a:cubicBezTo>
                      <a:pt x="41" y="0"/>
                      <a:pt x="0" y="41"/>
                      <a:pt x="0" y="92"/>
                    </a:cubicBezTo>
                    <a:lnTo>
                      <a:pt x="0" y="2534"/>
                    </a:lnTo>
                    <a:cubicBezTo>
                      <a:pt x="0" y="2585"/>
                      <a:pt x="41" y="2626"/>
                      <a:pt x="91" y="2626"/>
                    </a:cubicBezTo>
                    <a:cubicBezTo>
                      <a:pt x="142" y="2626"/>
                      <a:pt x="183" y="2585"/>
                      <a:pt x="183" y="2534"/>
                    </a:cubicBezTo>
                    <a:lnTo>
                      <a:pt x="183" y="92"/>
                    </a:lnTo>
                    <a:cubicBezTo>
                      <a:pt x="183" y="41"/>
                      <a:pt x="142" y="0"/>
                      <a:pt x="91" y="0"/>
                    </a:cubicBezTo>
                    <a:close/>
                  </a:path>
                </a:pathLst>
              </a:custGeom>
              <a:solidFill>
                <a:srgbClr val="F7581E"/>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46"/>
              <p:cNvSpPr/>
              <p:nvPr/>
            </p:nvSpPr>
            <p:spPr>
              <a:xfrm>
                <a:off x="1773625" y="4638250"/>
                <a:ext cx="25050" cy="21425"/>
              </a:xfrm>
              <a:custGeom>
                <a:avLst/>
                <a:gdLst/>
                <a:ahLst/>
                <a:cxnLst/>
                <a:rect l="l" t="t" r="r" b="b"/>
                <a:pathLst>
                  <a:path w="1002" h="857" extrusionOk="0">
                    <a:moveTo>
                      <a:pt x="572" y="0"/>
                    </a:moveTo>
                    <a:cubicBezTo>
                      <a:pt x="191" y="0"/>
                      <a:pt x="0" y="461"/>
                      <a:pt x="270" y="731"/>
                    </a:cubicBezTo>
                    <a:cubicBezTo>
                      <a:pt x="351" y="813"/>
                      <a:pt x="461" y="856"/>
                      <a:pt x="572" y="856"/>
                    </a:cubicBezTo>
                    <a:cubicBezTo>
                      <a:pt x="628" y="856"/>
                      <a:pt x="684" y="846"/>
                      <a:pt x="737" y="824"/>
                    </a:cubicBezTo>
                    <a:cubicBezTo>
                      <a:pt x="897" y="758"/>
                      <a:pt x="1002" y="601"/>
                      <a:pt x="1002" y="428"/>
                    </a:cubicBezTo>
                    <a:cubicBezTo>
                      <a:pt x="1002" y="191"/>
                      <a:pt x="809" y="0"/>
                      <a:pt x="572" y="0"/>
                    </a:cubicBezTo>
                    <a:close/>
                  </a:path>
                </a:pathLst>
              </a:custGeom>
              <a:solidFill>
                <a:srgbClr val="1EBDF7"/>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46"/>
              <p:cNvSpPr/>
              <p:nvPr/>
            </p:nvSpPr>
            <p:spPr>
              <a:xfrm>
                <a:off x="1743025" y="4909175"/>
                <a:ext cx="99075" cy="16500"/>
              </a:xfrm>
              <a:custGeom>
                <a:avLst/>
                <a:gdLst/>
                <a:ahLst/>
                <a:cxnLst/>
                <a:rect l="l" t="t" r="r" b="b"/>
                <a:pathLst>
                  <a:path w="3963" h="660" extrusionOk="0">
                    <a:moveTo>
                      <a:pt x="3963" y="1"/>
                    </a:moveTo>
                    <a:lnTo>
                      <a:pt x="3274" y="2"/>
                    </a:lnTo>
                    <a:lnTo>
                      <a:pt x="1" y="2"/>
                    </a:lnTo>
                    <a:cubicBezTo>
                      <a:pt x="311" y="204"/>
                      <a:pt x="646" y="366"/>
                      <a:pt x="998" y="485"/>
                    </a:cubicBezTo>
                    <a:cubicBezTo>
                      <a:pt x="1147" y="535"/>
                      <a:pt x="1300" y="575"/>
                      <a:pt x="1455" y="605"/>
                    </a:cubicBezTo>
                    <a:cubicBezTo>
                      <a:pt x="1470" y="608"/>
                      <a:pt x="1484" y="610"/>
                      <a:pt x="1498" y="613"/>
                    </a:cubicBezTo>
                    <a:cubicBezTo>
                      <a:pt x="1558" y="625"/>
                      <a:pt x="1621" y="633"/>
                      <a:pt x="1683" y="640"/>
                    </a:cubicBezTo>
                    <a:cubicBezTo>
                      <a:pt x="1704" y="643"/>
                      <a:pt x="1724" y="645"/>
                      <a:pt x="1746" y="648"/>
                    </a:cubicBezTo>
                    <a:cubicBezTo>
                      <a:pt x="1823" y="655"/>
                      <a:pt x="1901" y="660"/>
                      <a:pt x="1980" y="660"/>
                    </a:cubicBezTo>
                    <a:lnTo>
                      <a:pt x="1982" y="660"/>
                    </a:lnTo>
                    <a:cubicBezTo>
                      <a:pt x="2627" y="660"/>
                      <a:pt x="3240" y="402"/>
                      <a:pt x="3608" y="210"/>
                    </a:cubicBezTo>
                    <a:cubicBezTo>
                      <a:pt x="3682" y="172"/>
                      <a:pt x="3746" y="134"/>
                      <a:pt x="3798" y="104"/>
                    </a:cubicBezTo>
                    <a:cubicBezTo>
                      <a:pt x="3851" y="74"/>
                      <a:pt x="3892" y="48"/>
                      <a:pt x="3919" y="30"/>
                    </a:cubicBezTo>
                    <a:cubicBezTo>
                      <a:pt x="3948" y="10"/>
                      <a:pt x="3963" y="1"/>
                      <a:pt x="3963" y="1"/>
                    </a:cubicBezTo>
                    <a:close/>
                  </a:path>
                </a:pathLst>
              </a:custGeom>
              <a:solidFill>
                <a:srgbClr val="F7581E"/>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46"/>
              <p:cNvSpPr/>
              <p:nvPr/>
            </p:nvSpPr>
            <p:spPr>
              <a:xfrm>
                <a:off x="1690625" y="4697775"/>
                <a:ext cx="203200" cy="190625"/>
              </a:xfrm>
              <a:custGeom>
                <a:avLst/>
                <a:gdLst/>
                <a:ahLst/>
                <a:cxnLst/>
                <a:rect l="l" t="t" r="r" b="b"/>
                <a:pathLst>
                  <a:path w="8128" h="7625" extrusionOk="0">
                    <a:moveTo>
                      <a:pt x="4061" y="1"/>
                    </a:moveTo>
                    <a:cubicBezTo>
                      <a:pt x="4019" y="1"/>
                      <a:pt x="3978" y="1"/>
                      <a:pt x="3937" y="2"/>
                    </a:cubicBezTo>
                    <a:lnTo>
                      <a:pt x="3870" y="4"/>
                    </a:lnTo>
                    <a:cubicBezTo>
                      <a:pt x="3778" y="8"/>
                      <a:pt x="3687" y="13"/>
                      <a:pt x="3597" y="22"/>
                    </a:cubicBezTo>
                    <a:lnTo>
                      <a:pt x="3592" y="22"/>
                    </a:lnTo>
                    <a:cubicBezTo>
                      <a:pt x="3503" y="31"/>
                      <a:pt x="3414" y="44"/>
                      <a:pt x="3328" y="58"/>
                    </a:cubicBezTo>
                    <a:cubicBezTo>
                      <a:pt x="3307" y="62"/>
                      <a:pt x="3288" y="65"/>
                      <a:pt x="3269" y="69"/>
                    </a:cubicBezTo>
                    <a:cubicBezTo>
                      <a:pt x="3180" y="86"/>
                      <a:pt x="3091" y="104"/>
                      <a:pt x="3004" y="125"/>
                    </a:cubicBezTo>
                    <a:lnTo>
                      <a:pt x="3002" y="125"/>
                    </a:lnTo>
                    <a:cubicBezTo>
                      <a:pt x="2915" y="147"/>
                      <a:pt x="2830" y="172"/>
                      <a:pt x="2747" y="200"/>
                    </a:cubicBezTo>
                    <a:lnTo>
                      <a:pt x="2699" y="214"/>
                    </a:lnTo>
                    <a:cubicBezTo>
                      <a:pt x="2529" y="272"/>
                      <a:pt x="2363" y="339"/>
                      <a:pt x="2204" y="419"/>
                    </a:cubicBezTo>
                    <a:cubicBezTo>
                      <a:pt x="2190" y="425"/>
                      <a:pt x="2178" y="431"/>
                      <a:pt x="2166" y="437"/>
                    </a:cubicBezTo>
                    <a:cubicBezTo>
                      <a:pt x="2086" y="478"/>
                      <a:pt x="2006" y="520"/>
                      <a:pt x="1930" y="565"/>
                    </a:cubicBezTo>
                    <a:cubicBezTo>
                      <a:pt x="845" y="1206"/>
                      <a:pt x="111" y="2330"/>
                      <a:pt x="69" y="3638"/>
                    </a:cubicBezTo>
                    <a:cubicBezTo>
                      <a:pt x="0" y="5741"/>
                      <a:pt x="1746" y="7524"/>
                      <a:pt x="3968" y="7620"/>
                    </a:cubicBezTo>
                    <a:cubicBezTo>
                      <a:pt x="4030" y="7623"/>
                      <a:pt x="4092" y="7624"/>
                      <a:pt x="4153" y="7624"/>
                    </a:cubicBezTo>
                    <a:cubicBezTo>
                      <a:pt x="4660" y="7624"/>
                      <a:pt x="5162" y="7532"/>
                      <a:pt x="5637" y="7353"/>
                    </a:cubicBezTo>
                    <a:lnTo>
                      <a:pt x="5653" y="7346"/>
                    </a:lnTo>
                    <a:cubicBezTo>
                      <a:pt x="5751" y="7309"/>
                      <a:pt x="5846" y="7268"/>
                      <a:pt x="5940" y="7224"/>
                    </a:cubicBezTo>
                    <a:lnTo>
                      <a:pt x="5944" y="7221"/>
                    </a:lnTo>
                    <a:cubicBezTo>
                      <a:pt x="6131" y="7132"/>
                      <a:pt x="6310" y="7029"/>
                      <a:pt x="6479" y="6912"/>
                    </a:cubicBezTo>
                    <a:cubicBezTo>
                      <a:pt x="6486" y="6907"/>
                      <a:pt x="6494" y="6903"/>
                      <a:pt x="6501" y="6898"/>
                    </a:cubicBezTo>
                    <a:cubicBezTo>
                      <a:pt x="6581" y="6840"/>
                      <a:pt x="6661" y="6781"/>
                      <a:pt x="6738" y="6719"/>
                    </a:cubicBezTo>
                    <a:lnTo>
                      <a:pt x="6753" y="6707"/>
                    </a:lnTo>
                    <a:cubicBezTo>
                      <a:pt x="6906" y="6582"/>
                      <a:pt x="7049" y="6445"/>
                      <a:pt x="7180" y="6298"/>
                    </a:cubicBezTo>
                    <a:cubicBezTo>
                      <a:pt x="7188" y="6288"/>
                      <a:pt x="7197" y="6280"/>
                      <a:pt x="7205" y="6270"/>
                    </a:cubicBezTo>
                    <a:cubicBezTo>
                      <a:pt x="7265" y="6201"/>
                      <a:pt x="7326" y="6129"/>
                      <a:pt x="7382" y="6053"/>
                    </a:cubicBezTo>
                    <a:cubicBezTo>
                      <a:pt x="7389" y="6043"/>
                      <a:pt x="7395" y="6035"/>
                      <a:pt x="7402" y="6025"/>
                    </a:cubicBezTo>
                    <a:cubicBezTo>
                      <a:pt x="7459" y="5948"/>
                      <a:pt x="7514" y="5869"/>
                      <a:pt x="7566" y="5787"/>
                    </a:cubicBezTo>
                    <a:cubicBezTo>
                      <a:pt x="7615" y="5707"/>
                      <a:pt x="7662" y="5624"/>
                      <a:pt x="7705" y="5540"/>
                    </a:cubicBezTo>
                    <a:cubicBezTo>
                      <a:pt x="7713" y="5525"/>
                      <a:pt x="7721" y="5512"/>
                      <a:pt x="7727" y="5497"/>
                    </a:cubicBezTo>
                    <a:cubicBezTo>
                      <a:pt x="7769" y="5416"/>
                      <a:pt x="7808" y="5333"/>
                      <a:pt x="7842" y="5247"/>
                    </a:cubicBezTo>
                    <a:cubicBezTo>
                      <a:pt x="7848" y="5233"/>
                      <a:pt x="7853" y="5220"/>
                      <a:pt x="7859" y="5205"/>
                    </a:cubicBezTo>
                    <a:cubicBezTo>
                      <a:pt x="7894" y="5118"/>
                      <a:pt x="7927" y="5029"/>
                      <a:pt x="7954" y="4938"/>
                    </a:cubicBezTo>
                    <a:cubicBezTo>
                      <a:pt x="7954" y="4937"/>
                      <a:pt x="7955" y="4936"/>
                      <a:pt x="7955" y="4935"/>
                    </a:cubicBezTo>
                    <a:cubicBezTo>
                      <a:pt x="7984" y="4845"/>
                      <a:pt x="8007" y="4752"/>
                      <a:pt x="8028" y="4658"/>
                    </a:cubicBezTo>
                    <a:cubicBezTo>
                      <a:pt x="8032" y="4642"/>
                      <a:pt x="8036" y="4625"/>
                      <a:pt x="8040" y="4607"/>
                    </a:cubicBezTo>
                    <a:cubicBezTo>
                      <a:pt x="8059" y="4517"/>
                      <a:pt x="8074" y="4425"/>
                      <a:pt x="8086" y="4331"/>
                    </a:cubicBezTo>
                    <a:cubicBezTo>
                      <a:pt x="8088" y="4315"/>
                      <a:pt x="8090" y="4297"/>
                      <a:pt x="8092" y="4280"/>
                    </a:cubicBezTo>
                    <a:cubicBezTo>
                      <a:pt x="8103" y="4182"/>
                      <a:pt x="8112" y="4084"/>
                      <a:pt x="8114" y="3985"/>
                    </a:cubicBezTo>
                    <a:cubicBezTo>
                      <a:pt x="8127" y="3599"/>
                      <a:pt x="8078" y="3215"/>
                      <a:pt x="7971" y="2845"/>
                    </a:cubicBezTo>
                    <a:cubicBezTo>
                      <a:pt x="7935" y="2724"/>
                      <a:pt x="7894" y="2605"/>
                      <a:pt x="7847" y="2489"/>
                    </a:cubicBezTo>
                    <a:cubicBezTo>
                      <a:pt x="7304" y="1153"/>
                      <a:pt x="5997" y="160"/>
                      <a:pt x="4421" y="17"/>
                    </a:cubicBezTo>
                    <a:cubicBezTo>
                      <a:pt x="4353" y="11"/>
                      <a:pt x="4284" y="6"/>
                      <a:pt x="4215" y="4"/>
                    </a:cubicBezTo>
                    <a:cubicBezTo>
                      <a:pt x="4163" y="1"/>
                      <a:pt x="4112" y="1"/>
                      <a:pt x="4061" y="1"/>
                    </a:cubicBezTo>
                    <a:close/>
                  </a:path>
                </a:pathLst>
              </a:custGeom>
              <a:solidFill>
                <a:srgbClr val="FFFFFF"/>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46"/>
              <p:cNvSpPr/>
              <p:nvPr/>
            </p:nvSpPr>
            <p:spPr>
              <a:xfrm>
                <a:off x="1595475" y="4768425"/>
                <a:ext cx="394150" cy="145900"/>
              </a:xfrm>
              <a:custGeom>
                <a:avLst/>
                <a:gdLst/>
                <a:ahLst/>
                <a:cxnLst/>
                <a:rect l="l" t="t" r="r" b="b"/>
                <a:pathLst>
                  <a:path w="15766" h="5836" extrusionOk="0">
                    <a:moveTo>
                      <a:pt x="4003" y="1"/>
                    </a:moveTo>
                    <a:cubicBezTo>
                      <a:pt x="3961" y="1"/>
                      <a:pt x="3919" y="7"/>
                      <a:pt x="3878" y="20"/>
                    </a:cubicBezTo>
                    <a:cubicBezTo>
                      <a:pt x="3245" y="222"/>
                      <a:pt x="1" y="1312"/>
                      <a:pt x="1" y="2550"/>
                    </a:cubicBezTo>
                    <a:cubicBezTo>
                      <a:pt x="1" y="3922"/>
                      <a:pt x="1775" y="5835"/>
                      <a:pt x="7884" y="5835"/>
                    </a:cubicBezTo>
                    <a:cubicBezTo>
                      <a:pt x="13991" y="5835"/>
                      <a:pt x="15765" y="3922"/>
                      <a:pt x="15765" y="2550"/>
                    </a:cubicBezTo>
                    <a:cubicBezTo>
                      <a:pt x="15765" y="1312"/>
                      <a:pt x="12522" y="222"/>
                      <a:pt x="11888" y="20"/>
                    </a:cubicBezTo>
                    <a:cubicBezTo>
                      <a:pt x="11847" y="7"/>
                      <a:pt x="11805" y="1"/>
                      <a:pt x="11764" y="1"/>
                    </a:cubicBezTo>
                    <a:cubicBezTo>
                      <a:pt x="11733" y="1"/>
                      <a:pt x="11702" y="4"/>
                      <a:pt x="11672" y="11"/>
                    </a:cubicBezTo>
                    <a:cubicBezTo>
                      <a:pt x="10076" y="356"/>
                      <a:pt x="8929" y="503"/>
                      <a:pt x="8339" y="562"/>
                    </a:cubicBezTo>
                    <a:cubicBezTo>
                      <a:pt x="8188" y="577"/>
                      <a:pt x="8036" y="585"/>
                      <a:pt x="7884" y="585"/>
                    </a:cubicBezTo>
                    <a:cubicBezTo>
                      <a:pt x="7732" y="585"/>
                      <a:pt x="7579" y="577"/>
                      <a:pt x="7428" y="562"/>
                    </a:cubicBezTo>
                    <a:cubicBezTo>
                      <a:pt x="6838" y="502"/>
                      <a:pt x="5691" y="355"/>
                      <a:pt x="4095" y="11"/>
                    </a:cubicBezTo>
                    <a:cubicBezTo>
                      <a:pt x="4064" y="4"/>
                      <a:pt x="4034" y="1"/>
                      <a:pt x="4003" y="1"/>
                    </a:cubicBezTo>
                    <a:close/>
                  </a:path>
                </a:pathLst>
              </a:custGeom>
              <a:solidFill>
                <a:srgbClr val="000000"/>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46"/>
              <p:cNvSpPr/>
              <p:nvPr/>
            </p:nvSpPr>
            <p:spPr>
              <a:xfrm>
                <a:off x="1595500" y="4827025"/>
                <a:ext cx="394050" cy="87300"/>
              </a:xfrm>
              <a:custGeom>
                <a:avLst/>
                <a:gdLst/>
                <a:ahLst/>
                <a:cxnLst/>
                <a:rect l="l" t="t" r="r" b="b"/>
                <a:pathLst>
                  <a:path w="15762" h="3492" extrusionOk="0">
                    <a:moveTo>
                      <a:pt x="31" y="0"/>
                    </a:moveTo>
                    <a:cubicBezTo>
                      <a:pt x="12" y="67"/>
                      <a:pt x="1" y="136"/>
                      <a:pt x="1" y="206"/>
                    </a:cubicBezTo>
                    <a:cubicBezTo>
                      <a:pt x="1" y="1578"/>
                      <a:pt x="1775" y="3491"/>
                      <a:pt x="7883" y="3491"/>
                    </a:cubicBezTo>
                    <a:cubicBezTo>
                      <a:pt x="13846" y="3491"/>
                      <a:pt x="15678" y="1668"/>
                      <a:pt x="15762" y="306"/>
                    </a:cubicBezTo>
                    <a:lnTo>
                      <a:pt x="15762" y="306"/>
                    </a:lnTo>
                    <a:cubicBezTo>
                      <a:pt x="13801" y="755"/>
                      <a:pt x="11192" y="1342"/>
                      <a:pt x="8408" y="1342"/>
                    </a:cubicBezTo>
                    <a:cubicBezTo>
                      <a:pt x="5042" y="1341"/>
                      <a:pt x="2086" y="629"/>
                      <a:pt x="31" y="0"/>
                    </a:cubicBezTo>
                    <a:close/>
                  </a:path>
                </a:pathLst>
              </a:custGeom>
              <a:solidFill>
                <a:schemeClr val="lt1"/>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46"/>
              <p:cNvSpPr/>
              <p:nvPr/>
            </p:nvSpPr>
            <p:spPr>
              <a:xfrm>
                <a:off x="1665725" y="4768450"/>
                <a:ext cx="244450" cy="45375"/>
              </a:xfrm>
              <a:custGeom>
                <a:avLst/>
                <a:gdLst/>
                <a:ahLst/>
                <a:cxnLst/>
                <a:rect l="l" t="t" r="r" b="b"/>
                <a:pathLst>
                  <a:path w="9778" h="1815" extrusionOk="0">
                    <a:moveTo>
                      <a:pt x="1195" y="1"/>
                    </a:moveTo>
                    <a:cubicBezTo>
                      <a:pt x="1153" y="1"/>
                      <a:pt x="1110" y="7"/>
                      <a:pt x="1068" y="20"/>
                    </a:cubicBezTo>
                    <a:cubicBezTo>
                      <a:pt x="884" y="78"/>
                      <a:pt x="481" y="212"/>
                      <a:pt x="1" y="402"/>
                    </a:cubicBezTo>
                    <a:cubicBezTo>
                      <a:pt x="702" y="1224"/>
                      <a:pt x="2601" y="1815"/>
                      <a:pt x="4836" y="1815"/>
                    </a:cubicBezTo>
                    <a:cubicBezTo>
                      <a:pt x="7196" y="1815"/>
                      <a:pt x="9182" y="1156"/>
                      <a:pt x="9777" y="260"/>
                    </a:cubicBezTo>
                    <a:cubicBezTo>
                      <a:pt x="9465" y="145"/>
                      <a:pt x="9212" y="62"/>
                      <a:pt x="9078" y="20"/>
                    </a:cubicBezTo>
                    <a:cubicBezTo>
                      <a:pt x="9037" y="7"/>
                      <a:pt x="8994" y="1"/>
                      <a:pt x="8951" y="1"/>
                    </a:cubicBezTo>
                    <a:cubicBezTo>
                      <a:pt x="8921" y="1"/>
                      <a:pt x="8892" y="4"/>
                      <a:pt x="8862" y="10"/>
                    </a:cubicBezTo>
                    <a:cubicBezTo>
                      <a:pt x="7266" y="355"/>
                      <a:pt x="6119" y="502"/>
                      <a:pt x="5529" y="562"/>
                    </a:cubicBezTo>
                    <a:cubicBezTo>
                      <a:pt x="5378" y="577"/>
                      <a:pt x="5226" y="585"/>
                      <a:pt x="5074" y="585"/>
                    </a:cubicBezTo>
                    <a:cubicBezTo>
                      <a:pt x="4922" y="585"/>
                      <a:pt x="4769" y="577"/>
                      <a:pt x="4618" y="562"/>
                    </a:cubicBezTo>
                    <a:cubicBezTo>
                      <a:pt x="4028" y="502"/>
                      <a:pt x="2881" y="355"/>
                      <a:pt x="1285" y="10"/>
                    </a:cubicBezTo>
                    <a:cubicBezTo>
                      <a:pt x="1255" y="4"/>
                      <a:pt x="1225" y="1"/>
                      <a:pt x="1195" y="1"/>
                    </a:cubicBezTo>
                    <a:close/>
                  </a:path>
                </a:pathLst>
              </a:custGeom>
              <a:solidFill>
                <a:schemeClr val="accent1"/>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46"/>
              <p:cNvSpPr/>
              <p:nvPr/>
            </p:nvSpPr>
            <p:spPr>
              <a:xfrm>
                <a:off x="1685925" y="4774275"/>
                <a:ext cx="17525" cy="15025"/>
              </a:xfrm>
              <a:custGeom>
                <a:avLst/>
                <a:gdLst/>
                <a:ahLst/>
                <a:cxnLst/>
                <a:rect l="l" t="t" r="r" b="b"/>
                <a:pathLst>
                  <a:path w="701" h="601" extrusionOk="0">
                    <a:moveTo>
                      <a:pt x="401" y="1"/>
                    </a:moveTo>
                    <a:cubicBezTo>
                      <a:pt x="134" y="1"/>
                      <a:pt x="1" y="324"/>
                      <a:pt x="189" y="512"/>
                    </a:cubicBezTo>
                    <a:cubicBezTo>
                      <a:pt x="251" y="573"/>
                      <a:pt x="326" y="600"/>
                      <a:pt x="399" y="600"/>
                    </a:cubicBezTo>
                    <a:cubicBezTo>
                      <a:pt x="553" y="600"/>
                      <a:pt x="700" y="481"/>
                      <a:pt x="700" y="300"/>
                    </a:cubicBezTo>
                    <a:cubicBezTo>
                      <a:pt x="700" y="136"/>
                      <a:pt x="567" y="1"/>
                      <a:pt x="401" y="1"/>
                    </a:cubicBezTo>
                    <a:close/>
                  </a:path>
                </a:pathLst>
              </a:custGeom>
              <a:solidFill>
                <a:srgbClr val="F7F7F7"/>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46"/>
              <p:cNvSpPr/>
              <p:nvPr/>
            </p:nvSpPr>
            <p:spPr>
              <a:xfrm>
                <a:off x="1728825" y="4786825"/>
                <a:ext cx="17500" cy="15000"/>
              </a:xfrm>
              <a:custGeom>
                <a:avLst/>
                <a:gdLst/>
                <a:ahLst/>
                <a:cxnLst/>
                <a:rect l="l" t="t" r="r" b="b"/>
                <a:pathLst>
                  <a:path w="700" h="600" extrusionOk="0">
                    <a:moveTo>
                      <a:pt x="400" y="0"/>
                    </a:moveTo>
                    <a:cubicBezTo>
                      <a:pt x="135" y="0"/>
                      <a:pt x="0" y="322"/>
                      <a:pt x="189" y="511"/>
                    </a:cubicBezTo>
                    <a:cubicBezTo>
                      <a:pt x="250" y="572"/>
                      <a:pt x="325" y="599"/>
                      <a:pt x="398" y="599"/>
                    </a:cubicBezTo>
                    <a:cubicBezTo>
                      <a:pt x="552" y="599"/>
                      <a:pt x="700" y="480"/>
                      <a:pt x="700" y="299"/>
                    </a:cubicBezTo>
                    <a:cubicBezTo>
                      <a:pt x="700" y="134"/>
                      <a:pt x="566" y="0"/>
                      <a:pt x="400" y="0"/>
                    </a:cubicBezTo>
                    <a:close/>
                  </a:path>
                </a:pathLst>
              </a:custGeom>
              <a:solidFill>
                <a:srgbClr val="F7F7F7"/>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46"/>
              <p:cNvSpPr/>
              <p:nvPr/>
            </p:nvSpPr>
            <p:spPr>
              <a:xfrm>
                <a:off x="1875500" y="4774275"/>
                <a:ext cx="17500" cy="15025"/>
              </a:xfrm>
              <a:custGeom>
                <a:avLst/>
                <a:gdLst/>
                <a:ahLst/>
                <a:cxnLst/>
                <a:rect l="l" t="t" r="r" b="b"/>
                <a:pathLst>
                  <a:path w="700" h="601" extrusionOk="0">
                    <a:moveTo>
                      <a:pt x="300" y="1"/>
                    </a:moveTo>
                    <a:cubicBezTo>
                      <a:pt x="135" y="1"/>
                      <a:pt x="0" y="136"/>
                      <a:pt x="0" y="300"/>
                    </a:cubicBezTo>
                    <a:cubicBezTo>
                      <a:pt x="0" y="481"/>
                      <a:pt x="148" y="600"/>
                      <a:pt x="301" y="600"/>
                    </a:cubicBezTo>
                    <a:cubicBezTo>
                      <a:pt x="375" y="600"/>
                      <a:pt x="450" y="573"/>
                      <a:pt x="511" y="512"/>
                    </a:cubicBezTo>
                    <a:cubicBezTo>
                      <a:pt x="700" y="324"/>
                      <a:pt x="566" y="1"/>
                      <a:pt x="300" y="1"/>
                    </a:cubicBezTo>
                    <a:close/>
                  </a:path>
                </a:pathLst>
              </a:custGeom>
              <a:solidFill>
                <a:srgbClr val="F7F7F7"/>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46"/>
              <p:cNvSpPr/>
              <p:nvPr/>
            </p:nvSpPr>
            <p:spPr>
              <a:xfrm>
                <a:off x="1832600" y="4786825"/>
                <a:ext cx="15000" cy="14975"/>
              </a:xfrm>
              <a:custGeom>
                <a:avLst/>
                <a:gdLst/>
                <a:ahLst/>
                <a:cxnLst/>
                <a:rect l="l" t="t" r="r" b="b"/>
                <a:pathLst>
                  <a:path w="600" h="599" extrusionOk="0">
                    <a:moveTo>
                      <a:pt x="300" y="0"/>
                    </a:moveTo>
                    <a:cubicBezTo>
                      <a:pt x="134" y="0"/>
                      <a:pt x="1" y="134"/>
                      <a:pt x="1" y="299"/>
                    </a:cubicBezTo>
                    <a:cubicBezTo>
                      <a:pt x="1" y="464"/>
                      <a:pt x="134" y="599"/>
                      <a:pt x="300" y="599"/>
                    </a:cubicBezTo>
                    <a:cubicBezTo>
                      <a:pt x="466" y="599"/>
                      <a:pt x="600" y="464"/>
                      <a:pt x="600" y="299"/>
                    </a:cubicBezTo>
                    <a:cubicBezTo>
                      <a:pt x="600" y="134"/>
                      <a:pt x="466" y="0"/>
                      <a:pt x="300" y="0"/>
                    </a:cubicBezTo>
                    <a:close/>
                  </a:path>
                </a:pathLst>
              </a:custGeom>
              <a:solidFill>
                <a:srgbClr val="F7F7F7"/>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46"/>
              <p:cNvSpPr/>
              <p:nvPr/>
            </p:nvSpPr>
            <p:spPr>
              <a:xfrm>
                <a:off x="1777925" y="4791950"/>
                <a:ext cx="17500" cy="15000"/>
              </a:xfrm>
              <a:custGeom>
                <a:avLst/>
                <a:gdLst/>
                <a:ahLst/>
                <a:cxnLst/>
                <a:rect l="l" t="t" r="r" b="b"/>
                <a:pathLst>
                  <a:path w="700" h="600" extrusionOk="0">
                    <a:moveTo>
                      <a:pt x="400" y="1"/>
                    </a:moveTo>
                    <a:cubicBezTo>
                      <a:pt x="134" y="1"/>
                      <a:pt x="0" y="323"/>
                      <a:pt x="189" y="512"/>
                    </a:cubicBezTo>
                    <a:cubicBezTo>
                      <a:pt x="250" y="572"/>
                      <a:pt x="325" y="600"/>
                      <a:pt x="398" y="600"/>
                    </a:cubicBezTo>
                    <a:cubicBezTo>
                      <a:pt x="552" y="600"/>
                      <a:pt x="700" y="480"/>
                      <a:pt x="700" y="300"/>
                    </a:cubicBezTo>
                    <a:cubicBezTo>
                      <a:pt x="700" y="134"/>
                      <a:pt x="566" y="1"/>
                      <a:pt x="400" y="1"/>
                    </a:cubicBezTo>
                    <a:close/>
                  </a:path>
                </a:pathLst>
              </a:custGeom>
              <a:solidFill>
                <a:srgbClr val="F7F7F7"/>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0" name="Google Shape;2820;p46"/>
            <p:cNvGrpSpPr/>
            <p:nvPr/>
          </p:nvGrpSpPr>
          <p:grpSpPr>
            <a:xfrm>
              <a:off x="7384841" y="877464"/>
              <a:ext cx="850975" cy="621996"/>
              <a:chOff x="1594225" y="4637000"/>
              <a:chExt cx="396725" cy="289975"/>
            </a:xfrm>
          </p:grpSpPr>
          <p:sp>
            <p:nvSpPr>
              <p:cNvPr id="2821" name="Google Shape;2821;p46"/>
              <p:cNvSpPr/>
              <p:nvPr/>
            </p:nvSpPr>
            <p:spPr>
              <a:xfrm>
                <a:off x="1594225" y="4637000"/>
                <a:ext cx="396725" cy="289975"/>
              </a:xfrm>
              <a:custGeom>
                <a:avLst/>
                <a:gdLst/>
                <a:ahLst/>
                <a:cxnLst/>
                <a:rect l="l" t="t" r="r" b="b"/>
                <a:pathLst>
                  <a:path w="15869" h="11599" extrusionOk="0">
                    <a:moveTo>
                      <a:pt x="7747" y="102"/>
                    </a:moveTo>
                    <a:cubicBezTo>
                      <a:pt x="7941" y="102"/>
                      <a:pt x="8102" y="246"/>
                      <a:pt x="8122" y="438"/>
                    </a:cubicBezTo>
                    <a:cubicBezTo>
                      <a:pt x="8143" y="630"/>
                      <a:pt x="8017" y="806"/>
                      <a:pt x="7828" y="847"/>
                    </a:cubicBezTo>
                    <a:cubicBezTo>
                      <a:pt x="7805" y="852"/>
                      <a:pt x="7788" y="872"/>
                      <a:pt x="7788" y="896"/>
                    </a:cubicBezTo>
                    <a:lnTo>
                      <a:pt x="7788" y="2433"/>
                    </a:lnTo>
                    <a:cubicBezTo>
                      <a:pt x="7788" y="2446"/>
                      <a:pt x="7793" y="2459"/>
                      <a:pt x="7803" y="2469"/>
                    </a:cubicBezTo>
                    <a:cubicBezTo>
                      <a:pt x="7812" y="2478"/>
                      <a:pt x="7825" y="2484"/>
                      <a:pt x="7840" y="2484"/>
                    </a:cubicBezTo>
                    <a:cubicBezTo>
                      <a:pt x="7873" y="2484"/>
                      <a:pt x="7904" y="2484"/>
                      <a:pt x="7932" y="2484"/>
                    </a:cubicBezTo>
                    <a:cubicBezTo>
                      <a:pt x="7981" y="2484"/>
                      <a:pt x="8025" y="2484"/>
                      <a:pt x="8068" y="2487"/>
                    </a:cubicBezTo>
                    <a:cubicBezTo>
                      <a:pt x="8136" y="2489"/>
                      <a:pt x="8205" y="2494"/>
                      <a:pt x="8273" y="2500"/>
                    </a:cubicBezTo>
                    <a:cubicBezTo>
                      <a:pt x="9021" y="2567"/>
                      <a:pt x="9738" y="2837"/>
                      <a:pt x="10346" y="3279"/>
                    </a:cubicBezTo>
                    <a:cubicBezTo>
                      <a:pt x="10935" y="3710"/>
                      <a:pt x="11388" y="4285"/>
                      <a:pt x="11654" y="4940"/>
                    </a:cubicBezTo>
                    <a:cubicBezTo>
                      <a:pt x="11697" y="5046"/>
                      <a:pt x="11737" y="5159"/>
                      <a:pt x="11771" y="5274"/>
                    </a:cubicBezTo>
                    <a:cubicBezTo>
                      <a:pt x="11778" y="5296"/>
                      <a:pt x="11797" y="5310"/>
                      <a:pt x="11819" y="5310"/>
                    </a:cubicBezTo>
                    <a:lnTo>
                      <a:pt x="11827" y="5310"/>
                    </a:lnTo>
                    <a:cubicBezTo>
                      <a:pt x="11859" y="5312"/>
                      <a:pt x="11891" y="5318"/>
                      <a:pt x="11921" y="5327"/>
                    </a:cubicBezTo>
                    <a:cubicBezTo>
                      <a:pt x="11939" y="5333"/>
                      <a:pt x="11959" y="5339"/>
                      <a:pt x="11981" y="5346"/>
                    </a:cubicBezTo>
                    <a:lnTo>
                      <a:pt x="12052" y="5369"/>
                    </a:lnTo>
                    <a:lnTo>
                      <a:pt x="12096" y="5385"/>
                    </a:lnTo>
                    <a:lnTo>
                      <a:pt x="12131" y="5396"/>
                    </a:lnTo>
                    <a:lnTo>
                      <a:pt x="12192" y="5416"/>
                    </a:lnTo>
                    <a:lnTo>
                      <a:pt x="12216" y="5425"/>
                    </a:lnTo>
                    <a:lnTo>
                      <a:pt x="12293" y="5452"/>
                    </a:lnTo>
                    <a:lnTo>
                      <a:pt x="12299" y="5453"/>
                    </a:lnTo>
                    <a:cubicBezTo>
                      <a:pt x="12404" y="5489"/>
                      <a:pt x="12509" y="5528"/>
                      <a:pt x="12614" y="5566"/>
                    </a:cubicBezTo>
                    <a:lnTo>
                      <a:pt x="12617" y="5568"/>
                    </a:lnTo>
                    <a:cubicBezTo>
                      <a:pt x="13177" y="5773"/>
                      <a:pt x="13981" y="6104"/>
                      <a:pt x="14634" y="6503"/>
                    </a:cubicBezTo>
                    <a:cubicBezTo>
                      <a:pt x="15383" y="6960"/>
                      <a:pt x="15762" y="7400"/>
                      <a:pt x="15762" y="7808"/>
                    </a:cubicBezTo>
                    <a:cubicBezTo>
                      <a:pt x="15762" y="8754"/>
                      <a:pt x="14952" y="9415"/>
                      <a:pt x="14469" y="9725"/>
                    </a:cubicBezTo>
                    <a:cubicBezTo>
                      <a:pt x="14444" y="9742"/>
                      <a:pt x="14415" y="9760"/>
                      <a:pt x="14381" y="9780"/>
                    </a:cubicBezTo>
                    <a:lnTo>
                      <a:pt x="14369" y="9787"/>
                    </a:lnTo>
                    <a:cubicBezTo>
                      <a:pt x="14343" y="9804"/>
                      <a:pt x="14315" y="9820"/>
                      <a:pt x="14286" y="9836"/>
                    </a:cubicBezTo>
                    <a:lnTo>
                      <a:pt x="14278" y="9842"/>
                    </a:lnTo>
                    <a:lnTo>
                      <a:pt x="14266" y="9849"/>
                    </a:lnTo>
                    <a:cubicBezTo>
                      <a:pt x="14240" y="9864"/>
                      <a:pt x="14213" y="9879"/>
                      <a:pt x="14185" y="9894"/>
                    </a:cubicBezTo>
                    <a:lnTo>
                      <a:pt x="14175" y="9900"/>
                    </a:lnTo>
                    <a:lnTo>
                      <a:pt x="14157" y="9909"/>
                    </a:lnTo>
                    <a:cubicBezTo>
                      <a:pt x="14131" y="9924"/>
                      <a:pt x="14106" y="9937"/>
                      <a:pt x="14080" y="9950"/>
                    </a:cubicBezTo>
                    <a:lnTo>
                      <a:pt x="14068" y="9957"/>
                    </a:lnTo>
                    <a:lnTo>
                      <a:pt x="14044" y="9970"/>
                    </a:lnTo>
                    <a:cubicBezTo>
                      <a:pt x="14020" y="9983"/>
                      <a:pt x="13994" y="9995"/>
                      <a:pt x="13969" y="10007"/>
                    </a:cubicBezTo>
                    <a:lnTo>
                      <a:pt x="13956" y="10014"/>
                    </a:lnTo>
                    <a:cubicBezTo>
                      <a:pt x="13946" y="10019"/>
                      <a:pt x="13937" y="10024"/>
                      <a:pt x="13927" y="10028"/>
                    </a:cubicBezTo>
                    <a:cubicBezTo>
                      <a:pt x="13902" y="10040"/>
                      <a:pt x="13878" y="10052"/>
                      <a:pt x="13852" y="10063"/>
                    </a:cubicBezTo>
                    <a:lnTo>
                      <a:pt x="13842" y="10069"/>
                    </a:lnTo>
                    <a:lnTo>
                      <a:pt x="13804" y="10086"/>
                    </a:lnTo>
                    <a:cubicBezTo>
                      <a:pt x="13780" y="10097"/>
                      <a:pt x="13755" y="10108"/>
                      <a:pt x="13731" y="10119"/>
                    </a:cubicBezTo>
                    <a:lnTo>
                      <a:pt x="13725" y="10122"/>
                    </a:lnTo>
                    <a:lnTo>
                      <a:pt x="13678" y="10143"/>
                    </a:lnTo>
                    <a:cubicBezTo>
                      <a:pt x="13654" y="10152"/>
                      <a:pt x="13629" y="10163"/>
                      <a:pt x="13605" y="10174"/>
                    </a:cubicBezTo>
                    <a:lnTo>
                      <a:pt x="13600" y="10175"/>
                    </a:lnTo>
                    <a:lnTo>
                      <a:pt x="13547" y="10198"/>
                    </a:lnTo>
                    <a:cubicBezTo>
                      <a:pt x="13523" y="10208"/>
                      <a:pt x="13498" y="10218"/>
                      <a:pt x="13474" y="10228"/>
                    </a:cubicBezTo>
                    <a:lnTo>
                      <a:pt x="13471" y="10228"/>
                    </a:lnTo>
                    <a:lnTo>
                      <a:pt x="13411" y="10252"/>
                    </a:lnTo>
                    <a:cubicBezTo>
                      <a:pt x="13387" y="10260"/>
                      <a:pt x="13363" y="10270"/>
                      <a:pt x="13338" y="10280"/>
                    </a:cubicBezTo>
                    <a:cubicBezTo>
                      <a:pt x="13315" y="10288"/>
                      <a:pt x="13293" y="10296"/>
                      <a:pt x="13271" y="10304"/>
                    </a:cubicBezTo>
                    <a:cubicBezTo>
                      <a:pt x="13247" y="10313"/>
                      <a:pt x="13221" y="10322"/>
                      <a:pt x="13196" y="10331"/>
                    </a:cubicBezTo>
                    <a:lnTo>
                      <a:pt x="13125" y="10355"/>
                    </a:lnTo>
                    <a:lnTo>
                      <a:pt x="13051" y="10381"/>
                    </a:lnTo>
                    <a:cubicBezTo>
                      <a:pt x="13025" y="10389"/>
                      <a:pt x="13000" y="10397"/>
                      <a:pt x="12975" y="10406"/>
                    </a:cubicBezTo>
                    <a:cubicBezTo>
                      <a:pt x="12950" y="10414"/>
                      <a:pt x="12924" y="10421"/>
                      <a:pt x="12899" y="10430"/>
                    </a:cubicBezTo>
                    <a:cubicBezTo>
                      <a:pt x="12873" y="10438"/>
                      <a:pt x="12846" y="10446"/>
                      <a:pt x="12820" y="10454"/>
                    </a:cubicBezTo>
                    <a:cubicBezTo>
                      <a:pt x="12795" y="10462"/>
                      <a:pt x="12769" y="10470"/>
                      <a:pt x="12743" y="10477"/>
                    </a:cubicBezTo>
                    <a:cubicBezTo>
                      <a:pt x="12715" y="10485"/>
                      <a:pt x="12688" y="10494"/>
                      <a:pt x="12660" y="10501"/>
                    </a:cubicBezTo>
                    <a:lnTo>
                      <a:pt x="12581" y="10524"/>
                    </a:lnTo>
                    <a:cubicBezTo>
                      <a:pt x="12553" y="10531"/>
                      <a:pt x="12524" y="10539"/>
                      <a:pt x="12495" y="10546"/>
                    </a:cubicBezTo>
                    <a:lnTo>
                      <a:pt x="12415" y="10568"/>
                    </a:lnTo>
                    <a:lnTo>
                      <a:pt x="12326" y="10590"/>
                    </a:lnTo>
                    <a:lnTo>
                      <a:pt x="12243" y="10610"/>
                    </a:lnTo>
                    <a:cubicBezTo>
                      <a:pt x="12212" y="10617"/>
                      <a:pt x="12182" y="10625"/>
                      <a:pt x="12150" y="10632"/>
                    </a:cubicBezTo>
                    <a:cubicBezTo>
                      <a:pt x="12123" y="10639"/>
                      <a:pt x="12094" y="10645"/>
                      <a:pt x="12066" y="10651"/>
                    </a:cubicBezTo>
                    <a:cubicBezTo>
                      <a:pt x="12034" y="10658"/>
                      <a:pt x="12003" y="10665"/>
                      <a:pt x="11970" y="10673"/>
                    </a:cubicBezTo>
                    <a:lnTo>
                      <a:pt x="11884" y="10691"/>
                    </a:lnTo>
                    <a:cubicBezTo>
                      <a:pt x="11851" y="10698"/>
                      <a:pt x="11817" y="10704"/>
                      <a:pt x="11785" y="10711"/>
                    </a:cubicBezTo>
                    <a:cubicBezTo>
                      <a:pt x="11755" y="10717"/>
                      <a:pt x="11726" y="10723"/>
                      <a:pt x="11696" y="10728"/>
                    </a:cubicBezTo>
                    <a:cubicBezTo>
                      <a:pt x="11662" y="10735"/>
                      <a:pt x="11627" y="10741"/>
                      <a:pt x="11593" y="10748"/>
                    </a:cubicBezTo>
                    <a:lnTo>
                      <a:pt x="11589" y="10748"/>
                    </a:lnTo>
                    <a:lnTo>
                      <a:pt x="11504" y="10764"/>
                    </a:lnTo>
                    <a:lnTo>
                      <a:pt x="11395" y="10782"/>
                    </a:lnTo>
                    <a:lnTo>
                      <a:pt x="11305" y="10798"/>
                    </a:lnTo>
                    <a:cubicBezTo>
                      <a:pt x="11269" y="10804"/>
                      <a:pt x="11232" y="10810"/>
                      <a:pt x="11195" y="10816"/>
                    </a:cubicBezTo>
                    <a:lnTo>
                      <a:pt x="11178" y="10818"/>
                    </a:lnTo>
                    <a:cubicBezTo>
                      <a:pt x="11153" y="10822"/>
                      <a:pt x="11127" y="10825"/>
                      <a:pt x="11102" y="10829"/>
                    </a:cubicBezTo>
                    <a:lnTo>
                      <a:pt x="10993" y="10846"/>
                    </a:lnTo>
                    <a:lnTo>
                      <a:pt x="10972" y="10848"/>
                    </a:lnTo>
                    <a:lnTo>
                      <a:pt x="10893" y="10859"/>
                    </a:lnTo>
                    <a:lnTo>
                      <a:pt x="10778" y="10875"/>
                    </a:lnTo>
                    <a:lnTo>
                      <a:pt x="10757" y="10877"/>
                    </a:lnTo>
                    <a:lnTo>
                      <a:pt x="10678" y="10888"/>
                    </a:lnTo>
                    <a:cubicBezTo>
                      <a:pt x="10641" y="10891"/>
                      <a:pt x="10603" y="10896"/>
                      <a:pt x="10567" y="10900"/>
                    </a:cubicBezTo>
                    <a:lnTo>
                      <a:pt x="10536" y="10903"/>
                    </a:lnTo>
                    <a:cubicBezTo>
                      <a:pt x="10510" y="10907"/>
                      <a:pt x="10483" y="10911"/>
                      <a:pt x="10457" y="10913"/>
                    </a:cubicBezTo>
                    <a:cubicBezTo>
                      <a:pt x="10424" y="10917"/>
                      <a:pt x="10391" y="10920"/>
                      <a:pt x="10357" y="10924"/>
                    </a:cubicBezTo>
                    <a:lnTo>
                      <a:pt x="10309" y="10929"/>
                    </a:lnTo>
                    <a:cubicBezTo>
                      <a:pt x="10284" y="10931"/>
                      <a:pt x="10257" y="10934"/>
                      <a:pt x="10231" y="10937"/>
                    </a:cubicBezTo>
                    <a:lnTo>
                      <a:pt x="10123" y="10947"/>
                    </a:lnTo>
                    <a:lnTo>
                      <a:pt x="10077" y="10950"/>
                    </a:lnTo>
                    <a:lnTo>
                      <a:pt x="10000" y="10958"/>
                    </a:lnTo>
                    <a:cubicBezTo>
                      <a:pt x="9964" y="10961"/>
                      <a:pt x="9928" y="10964"/>
                      <a:pt x="9891" y="10967"/>
                    </a:cubicBezTo>
                    <a:lnTo>
                      <a:pt x="9869" y="10968"/>
                    </a:lnTo>
                    <a:lnTo>
                      <a:pt x="9838" y="10971"/>
                    </a:lnTo>
                    <a:lnTo>
                      <a:pt x="9762" y="10977"/>
                    </a:lnTo>
                    <a:lnTo>
                      <a:pt x="9699" y="10982"/>
                    </a:lnTo>
                    <a:lnTo>
                      <a:pt x="9672" y="10983"/>
                    </a:lnTo>
                    <a:cubicBezTo>
                      <a:pt x="9665" y="10984"/>
                      <a:pt x="9657" y="10985"/>
                      <a:pt x="9651" y="10990"/>
                    </a:cubicBezTo>
                    <a:cubicBezTo>
                      <a:pt x="9609" y="11013"/>
                      <a:pt x="9573" y="11032"/>
                      <a:pt x="9536" y="11051"/>
                    </a:cubicBezTo>
                    <a:cubicBezTo>
                      <a:pt x="9149" y="11254"/>
                      <a:pt x="8557" y="11496"/>
                      <a:pt x="7935" y="11496"/>
                    </a:cubicBezTo>
                    <a:lnTo>
                      <a:pt x="7931" y="11496"/>
                    </a:lnTo>
                    <a:cubicBezTo>
                      <a:pt x="7863" y="11496"/>
                      <a:pt x="7791" y="11492"/>
                      <a:pt x="7703" y="11484"/>
                    </a:cubicBezTo>
                    <a:cubicBezTo>
                      <a:pt x="7686" y="11483"/>
                      <a:pt x="7670" y="11480"/>
                      <a:pt x="7654" y="11479"/>
                    </a:cubicBezTo>
                    <a:lnTo>
                      <a:pt x="7640" y="11477"/>
                    </a:lnTo>
                    <a:cubicBezTo>
                      <a:pt x="7579" y="11470"/>
                      <a:pt x="7518" y="11461"/>
                      <a:pt x="7459" y="11450"/>
                    </a:cubicBezTo>
                    <a:lnTo>
                      <a:pt x="7441" y="11448"/>
                    </a:lnTo>
                    <a:lnTo>
                      <a:pt x="7417" y="11443"/>
                    </a:lnTo>
                    <a:cubicBezTo>
                      <a:pt x="7264" y="11413"/>
                      <a:pt x="7114" y="11372"/>
                      <a:pt x="6966" y="11323"/>
                    </a:cubicBezTo>
                    <a:cubicBezTo>
                      <a:pt x="6706" y="11234"/>
                      <a:pt x="6455" y="11122"/>
                      <a:pt x="6216" y="10989"/>
                    </a:cubicBezTo>
                    <a:cubicBezTo>
                      <a:pt x="6210" y="10985"/>
                      <a:pt x="6203" y="10983"/>
                      <a:pt x="6194" y="10982"/>
                    </a:cubicBezTo>
                    <a:cubicBezTo>
                      <a:pt x="4380" y="10855"/>
                      <a:pt x="2923" y="10521"/>
                      <a:pt x="1867" y="9990"/>
                    </a:cubicBezTo>
                    <a:cubicBezTo>
                      <a:pt x="789" y="9449"/>
                      <a:pt x="372" y="8823"/>
                      <a:pt x="210" y="8392"/>
                    </a:cubicBezTo>
                    <a:cubicBezTo>
                      <a:pt x="202" y="8370"/>
                      <a:pt x="195" y="8347"/>
                      <a:pt x="188" y="8325"/>
                    </a:cubicBezTo>
                    <a:cubicBezTo>
                      <a:pt x="159" y="8239"/>
                      <a:pt x="137" y="8151"/>
                      <a:pt x="123" y="8061"/>
                    </a:cubicBezTo>
                    <a:cubicBezTo>
                      <a:pt x="119" y="8039"/>
                      <a:pt x="116" y="8017"/>
                      <a:pt x="113" y="7996"/>
                    </a:cubicBezTo>
                    <a:cubicBezTo>
                      <a:pt x="108" y="7954"/>
                      <a:pt x="105" y="7910"/>
                      <a:pt x="104" y="7868"/>
                    </a:cubicBezTo>
                    <a:cubicBezTo>
                      <a:pt x="102" y="7848"/>
                      <a:pt x="102" y="7826"/>
                      <a:pt x="102" y="7806"/>
                    </a:cubicBezTo>
                    <a:cubicBezTo>
                      <a:pt x="102" y="7773"/>
                      <a:pt x="105" y="7741"/>
                      <a:pt x="110" y="7708"/>
                    </a:cubicBezTo>
                    <a:cubicBezTo>
                      <a:pt x="114" y="7677"/>
                      <a:pt x="122" y="7645"/>
                      <a:pt x="131" y="7613"/>
                    </a:cubicBezTo>
                    <a:cubicBezTo>
                      <a:pt x="227" y="7271"/>
                      <a:pt x="580" y="6908"/>
                      <a:pt x="1176" y="6534"/>
                    </a:cubicBezTo>
                    <a:cubicBezTo>
                      <a:pt x="1623" y="6255"/>
                      <a:pt x="2196" y="5976"/>
                      <a:pt x="2879" y="5706"/>
                    </a:cubicBezTo>
                    <a:lnTo>
                      <a:pt x="2880" y="5706"/>
                    </a:lnTo>
                    <a:cubicBezTo>
                      <a:pt x="3091" y="5623"/>
                      <a:pt x="3306" y="5542"/>
                      <a:pt x="3521" y="5468"/>
                    </a:cubicBezTo>
                    <a:lnTo>
                      <a:pt x="3527" y="5465"/>
                    </a:lnTo>
                    <a:cubicBezTo>
                      <a:pt x="3568" y="5451"/>
                      <a:pt x="3607" y="5438"/>
                      <a:pt x="3644" y="5425"/>
                    </a:cubicBezTo>
                    <a:lnTo>
                      <a:pt x="3663" y="5419"/>
                    </a:lnTo>
                    <a:lnTo>
                      <a:pt x="3755" y="5387"/>
                    </a:lnTo>
                    <a:lnTo>
                      <a:pt x="3776" y="5380"/>
                    </a:lnTo>
                    <a:lnTo>
                      <a:pt x="3851" y="5355"/>
                    </a:lnTo>
                    <a:lnTo>
                      <a:pt x="3869" y="5349"/>
                    </a:lnTo>
                    <a:lnTo>
                      <a:pt x="3944" y="5326"/>
                    </a:lnTo>
                    <a:cubicBezTo>
                      <a:pt x="3974" y="5316"/>
                      <a:pt x="4005" y="5310"/>
                      <a:pt x="4038" y="5309"/>
                    </a:cubicBezTo>
                    <a:lnTo>
                      <a:pt x="4045" y="5309"/>
                    </a:lnTo>
                    <a:cubicBezTo>
                      <a:pt x="4068" y="5309"/>
                      <a:pt x="4088" y="5294"/>
                      <a:pt x="4094" y="5271"/>
                    </a:cubicBezTo>
                    <a:cubicBezTo>
                      <a:pt x="4341" y="4342"/>
                      <a:pt x="4950" y="3549"/>
                      <a:pt x="5810" y="3042"/>
                    </a:cubicBezTo>
                    <a:lnTo>
                      <a:pt x="5811" y="3042"/>
                    </a:lnTo>
                    <a:cubicBezTo>
                      <a:pt x="5882" y="3000"/>
                      <a:pt x="5959" y="2958"/>
                      <a:pt x="6044" y="2915"/>
                    </a:cubicBezTo>
                    <a:cubicBezTo>
                      <a:pt x="6052" y="2911"/>
                      <a:pt x="6062" y="2906"/>
                      <a:pt x="6070" y="2901"/>
                    </a:cubicBezTo>
                    <a:lnTo>
                      <a:pt x="6080" y="2897"/>
                    </a:lnTo>
                    <a:cubicBezTo>
                      <a:pt x="6239" y="2820"/>
                      <a:pt x="6402" y="2752"/>
                      <a:pt x="6570" y="2696"/>
                    </a:cubicBezTo>
                    <a:cubicBezTo>
                      <a:pt x="6584" y="2691"/>
                      <a:pt x="6598" y="2686"/>
                      <a:pt x="6611" y="2683"/>
                    </a:cubicBezTo>
                    <a:lnTo>
                      <a:pt x="6617" y="2680"/>
                    </a:lnTo>
                    <a:cubicBezTo>
                      <a:pt x="6710" y="2650"/>
                      <a:pt x="6793" y="2626"/>
                      <a:pt x="6870" y="2607"/>
                    </a:cubicBezTo>
                    <a:lnTo>
                      <a:pt x="6872" y="2607"/>
                    </a:lnTo>
                    <a:cubicBezTo>
                      <a:pt x="6950" y="2588"/>
                      <a:pt x="7036" y="2570"/>
                      <a:pt x="7133" y="2552"/>
                    </a:cubicBezTo>
                    <a:cubicBezTo>
                      <a:pt x="7152" y="2548"/>
                      <a:pt x="7172" y="2544"/>
                      <a:pt x="7191" y="2541"/>
                    </a:cubicBezTo>
                    <a:cubicBezTo>
                      <a:pt x="7287" y="2525"/>
                      <a:pt x="7373" y="2513"/>
                      <a:pt x="7453" y="2505"/>
                    </a:cubicBezTo>
                    <a:lnTo>
                      <a:pt x="7458" y="2505"/>
                    </a:lnTo>
                    <a:cubicBezTo>
                      <a:pt x="7515" y="2499"/>
                      <a:pt x="7578" y="2494"/>
                      <a:pt x="7660" y="2490"/>
                    </a:cubicBezTo>
                    <a:cubicBezTo>
                      <a:pt x="7686" y="2488"/>
                      <a:pt x="7708" y="2466"/>
                      <a:pt x="7708" y="2439"/>
                    </a:cubicBezTo>
                    <a:lnTo>
                      <a:pt x="7708" y="898"/>
                    </a:lnTo>
                    <a:cubicBezTo>
                      <a:pt x="7708" y="872"/>
                      <a:pt x="7691" y="852"/>
                      <a:pt x="7668" y="847"/>
                    </a:cubicBezTo>
                    <a:cubicBezTo>
                      <a:pt x="7479" y="806"/>
                      <a:pt x="7352" y="630"/>
                      <a:pt x="7372" y="438"/>
                    </a:cubicBezTo>
                    <a:cubicBezTo>
                      <a:pt x="7394" y="246"/>
                      <a:pt x="7555" y="102"/>
                      <a:pt x="7747" y="102"/>
                    </a:cubicBezTo>
                    <a:close/>
                    <a:moveTo>
                      <a:pt x="7750" y="1"/>
                    </a:moveTo>
                    <a:cubicBezTo>
                      <a:pt x="7513" y="1"/>
                      <a:pt x="7311" y="174"/>
                      <a:pt x="7276" y="408"/>
                    </a:cubicBezTo>
                    <a:cubicBezTo>
                      <a:pt x="7240" y="642"/>
                      <a:pt x="7381" y="868"/>
                      <a:pt x="7608" y="939"/>
                    </a:cubicBezTo>
                    <a:lnTo>
                      <a:pt x="7608" y="2392"/>
                    </a:lnTo>
                    <a:cubicBezTo>
                      <a:pt x="7547" y="2395"/>
                      <a:pt x="7496" y="2399"/>
                      <a:pt x="7449" y="2404"/>
                    </a:cubicBezTo>
                    <a:lnTo>
                      <a:pt x="7443" y="2404"/>
                    </a:lnTo>
                    <a:cubicBezTo>
                      <a:pt x="7363" y="2412"/>
                      <a:pt x="7275" y="2424"/>
                      <a:pt x="7176" y="2441"/>
                    </a:cubicBezTo>
                    <a:cubicBezTo>
                      <a:pt x="7156" y="2445"/>
                      <a:pt x="7137" y="2448"/>
                      <a:pt x="7116" y="2452"/>
                    </a:cubicBezTo>
                    <a:cubicBezTo>
                      <a:pt x="7018" y="2470"/>
                      <a:pt x="6930" y="2488"/>
                      <a:pt x="6849" y="2508"/>
                    </a:cubicBezTo>
                    <a:lnTo>
                      <a:pt x="6847" y="2510"/>
                    </a:lnTo>
                    <a:cubicBezTo>
                      <a:pt x="6768" y="2529"/>
                      <a:pt x="6682" y="2554"/>
                      <a:pt x="6587" y="2584"/>
                    </a:cubicBezTo>
                    <a:lnTo>
                      <a:pt x="6583" y="2587"/>
                    </a:lnTo>
                    <a:lnTo>
                      <a:pt x="6540" y="2600"/>
                    </a:lnTo>
                    <a:cubicBezTo>
                      <a:pt x="6369" y="2657"/>
                      <a:pt x="6200" y="2727"/>
                      <a:pt x="6038" y="2807"/>
                    </a:cubicBezTo>
                    <a:lnTo>
                      <a:pt x="6028" y="2811"/>
                    </a:lnTo>
                    <a:lnTo>
                      <a:pt x="6000" y="2826"/>
                    </a:lnTo>
                    <a:cubicBezTo>
                      <a:pt x="5912" y="2869"/>
                      <a:pt x="5832" y="2912"/>
                      <a:pt x="5759" y="2956"/>
                    </a:cubicBezTo>
                    <a:lnTo>
                      <a:pt x="5758" y="2956"/>
                    </a:lnTo>
                    <a:cubicBezTo>
                      <a:pt x="4888" y="3470"/>
                      <a:pt x="4266" y="4271"/>
                      <a:pt x="4005" y="5211"/>
                    </a:cubicBezTo>
                    <a:cubicBezTo>
                      <a:pt x="3974" y="5213"/>
                      <a:pt x="3944" y="5220"/>
                      <a:pt x="3914" y="5230"/>
                    </a:cubicBezTo>
                    <a:lnTo>
                      <a:pt x="3838" y="5254"/>
                    </a:lnTo>
                    <a:lnTo>
                      <a:pt x="3820" y="5260"/>
                    </a:lnTo>
                    <a:lnTo>
                      <a:pt x="3744" y="5284"/>
                    </a:lnTo>
                    <a:lnTo>
                      <a:pt x="3723" y="5291"/>
                    </a:lnTo>
                    <a:lnTo>
                      <a:pt x="3630" y="5322"/>
                    </a:lnTo>
                    <a:lnTo>
                      <a:pt x="3611" y="5330"/>
                    </a:lnTo>
                    <a:lnTo>
                      <a:pt x="3493" y="5370"/>
                    </a:lnTo>
                    <a:lnTo>
                      <a:pt x="3487" y="5373"/>
                    </a:lnTo>
                    <a:cubicBezTo>
                      <a:pt x="3271" y="5447"/>
                      <a:pt x="3053" y="5529"/>
                      <a:pt x="2842" y="5613"/>
                    </a:cubicBezTo>
                    <a:lnTo>
                      <a:pt x="2841" y="5613"/>
                    </a:lnTo>
                    <a:cubicBezTo>
                      <a:pt x="1685" y="6070"/>
                      <a:pt x="260" y="6784"/>
                      <a:pt x="33" y="7588"/>
                    </a:cubicBezTo>
                    <a:cubicBezTo>
                      <a:pt x="22" y="7623"/>
                      <a:pt x="15" y="7659"/>
                      <a:pt x="9" y="7695"/>
                    </a:cubicBezTo>
                    <a:cubicBezTo>
                      <a:pt x="3" y="7732"/>
                      <a:pt x="0" y="7770"/>
                      <a:pt x="0" y="7808"/>
                    </a:cubicBezTo>
                    <a:cubicBezTo>
                      <a:pt x="0" y="7830"/>
                      <a:pt x="0" y="7853"/>
                      <a:pt x="1" y="7874"/>
                    </a:cubicBezTo>
                    <a:cubicBezTo>
                      <a:pt x="3" y="7920"/>
                      <a:pt x="6" y="7964"/>
                      <a:pt x="12" y="8010"/>
                    </a:cubicBezTo>
                    <a:cubicBezTo>
                      <a:pt x="15" y="8033"/>
                      <a:pt x="18" y="8056"/>
                      <a:pt x="22" y="8079"/>
                    </a:cubicBezTo>
                    <a:cubicBezTo>
                      <a:pt x="37" y="8174"/>
                      <a:pt x="60" y="8266"/>
                      <a:pt x="90" y="8359"/>
                    </a:cubicBezTo>
                    <a:cubicBezTo>
                      <a:pt x="97" y="8382"/>
                      <a:pt x="106" y="8406"/>
                      <a:pt x="116" y="8428"/>
                    </a:cubicBezTo>
                    <a:cubicBezTo>
                      <a:pt x="281" y="8877"/>
                      <a:pt x="713" y="9527"/>
                      <a:pt x="1821" y="10084"/>
                    </a:cubicBezTo>
                    <a:cubicBezTo>
                      <a:pt x="2889" y="10620"/>
                      <a:pt x="4354" y="10956"/>
                      <a:pt x="6176" y="11085"/>
                    </a:cubicBezTo>
                    <a:cubicBezTo>
                      <a:pt x="6419" y="11218"/>
                      <a:pt x="6673" y="11331"/>
                      <a:pt x="6935" y="11420"/>
                    </a:cubicBezTo>
                    <a:lnTo>
                      <a:pt x="6936" y="11420"/>
                    </a:lnTo>
                    <a:cubicBezTo>
                      <a:pt x="7086" y="11472"/>
                      <a:pt x="7240" y="11513"/>
                      <a:pt x="7397" y="11543"/>
                    </a:cubicBezTo>
                    <a:lnTo>
                      <a:pt x="7424" y="11548"/>
                    </a:lnTo>
                    <a:lnTo>
                      <a:pt x="7441" y="11551"/>
                    </a:lnTo>
                    <a:cubicBezTo>
                      <a:pt x="7502" y="11562"/>
                      <a:pt x="7566" y="11572"/>
                      <a:pt x="7629" y="11579"/>
                    </a:cubicBezTo>
                    <a:lnTo>
                      <a:pt x="7643" y="11580"/>
                    </a:lnTo>
                    <a:cubicBezTo>
                      <a:pt x="7660" y="11581"/>
                      <a:pt x="7676" y="11584"/>
                      <a:pt x="7693" y="11585"/>
                    </a:cubicBezTo>
                    <a:cubicBezTo>
                      <a:pt x="7783" y="11593"/>
                      <a:pt x="7859" y="11598"/>
                      <a:pt x="7931" y="11598"/>
                    </a:cubicBezTo>
                    <a:lnTo>
                      <a:pt x="7934" y="11598"/>
                    </a:lnTo>
                    <a:cubicBezTo>
                      <a:pt x="8578" y="11598"/>
                      <a:pt x="9187" y="11351"/>
                      <a:pt x="9586" y="11140"/>
                    </a:cubicBezTo>
                    <a:cubicBezTo>
                      <a:pt x="9621" y="11122"/>
                      <a:pt x="9656" y="11103"/>
                      <a:pt x="9693" y="11083"/>
                    </a:cubicBezTo>
                    <a:lnTo>
                      <a:pt x="9709" y="11081"/>
                    </a:lnTo>
                    <a:cubicBezTo>
                      <a:pt x="9731" y="11080"/>
                      <a:pt x="9751" y="11079"/>
                      <a:pt x="9772" y="11077"/>
                    </a:cubicBezTo>
                    <a:cubicBezTo>
                      <a:pt x="9798" y="11075"/>
                      <a:pt x="9823" y="11073"/>
                      <a:pt x="9848" y="11071"/>
                    </a:cubicBezTo>
                    <a:lnTo>
                      <a:pt x="9901" y="11067"/>
                    </a:lnTo>
                    <a:cubicBezTo>
                      <a:pt x="9939" y="11063"/>
                      <a:pt x="9975" y="11061"/>
                      <a:pt x="10011" y="11057"/>
                    </a:cubicBezTo>
                    <a:lnTo>
                      <a:pt x="10089" y="11051"/>
                    </a:lnTo>
                    <a:lnTo>
                      <a:pt x="10135" y="11047"/>
                    </a:lnTo>
                    <a:cubicBezTo>
                      <a:pt x="10171" y="11043"/>
                      <a:pt x="10208" y="11041"/>
                      <a:pt x="10244" y="11037"/>
                    </a:cubicBezTo>
                    <a:cubicBezTo>
                      <a:pt x="10270" y="11033"/>
                      <a:pt x="10297" y="11031"/>
                      <a:pt x="10323" y="11029"/>
                    </a:cubicBezTo>
                    <a:lnTo>
                      <a:pt x="10370" y="11024"/>
                    </a:lnTo>
                    <a:lnTo>
                      <a:pt x="10471" y="11013"/>
                    </a:lnTo>
                    <a:lnTo>
                      <a:pt x="10550" y="11003"/>
                    </a:lnTo>
                    <a:lnTo>
                      <a:pt x="10582" y="11000"/>
                    </a:lnTo>
                    <a:lnTo>
                      <a:pt x="10692" y="10986"/>
                    </a:lnTo>
                    <a:lnTo>
                      <a:pt x="10773" y="10977"/>
                    </a:lnTo>
                    <a:lnTo>
                      <a:pt x="10793" y="10974"/>
                    </a:lnTo>
                    <a:lnTo>
                      <a:pt x="10910" y="10959"/>
                    </a:lnTo>
                    <a:lnTo>
                      <a:pt x="10990" y="10948"/>
                    </a:lnTo>
                    <a:lnTo>
                      <a:pt x="11010" y="10944"/>
                    </a:lnTo>
                    <a:cubicBezTo>
                      <a:pt x="11047" y="10940"/>
                      <a:pt x="11083" y="10935"/>
                      <a:pt x="11120" y="10929"/>
                    </a:cubicBezTo>
                    <a:cubicBezTo>
                      <a:pt x="11145" y="10925"/>
                      <a:pt x="11172" y="10922"/>
                      <a:pt x="11197" y="10917"/>
                    </a:cubicBezTo>
                    <a:lnTo>
                      <a:pt x="11214" y="10914"/>
                    </a:lnTo>
                    <a:cubicBezTo>
                      <a:pt x="11251" y="10908"/>
                      <a:pt x="11288" y="10902"/>
                      <a:pt x="11325" y="10896"/>
                    </a:cubicBezTo>
                    <a:cubicBezTo>
                      <a:pt x="11356" y="10891"/>
                      <a:pt x="11387" y="10887"/>
                      <a:pt x="11417" y="10882"/>
                    </a:cubicBezTo>
                    <a:cubicBezTo>
                      <a:pt x="11453" y="10876"/>
                      <a:pt x="11489" y="10869"/>
                      <a:pt x="11525" y="10863"/>
                    </a:cubicBezTo>
                    <a:cubicBezTo>
                      <a:pt x="11554" y="10858"/>
                      <a:pt x="11582" y="10853"/>
                      <a:pt x="11611" y="10848"/>
                    </a:cubicBezTo>
                    <a:lnTo>
                      <a:pt x="11614" y="10848"/>
                    </a:lnTo>
                    <a:cubicBezTo>
                      <a:pt x="11649" y="10841"/>
                      <a:pt x="11684" y="10835"/>
                      <a:pt x="11719" y="10828"/>
                    </a:cubicBezTo>
                    <a:lnTo>
                      <a:pt x="11808" y="10811"/>
                    </a:lnTo>
                    <a:cubicBezTo>
                      <a:pt x="11841" y="10804"/>
                      <a:pt x="11875" y="10798"/>
                      <a:pt x="11908" y="10791"/>
                    </a:cubicBezTo>
                    <a:cubicBezTo>
                      <a:pt x="11936" y="10784"/>
                      <a:pt x="11965" y="10778"/>
                      <a:pt x="11994" y="10771"/>
                    </a:cubicBezTo>
                    <a:lnTo>
                      <a:pt x="12091" y="10751"/>
                    </a:lnTo>
                    <a:cubicBezTo>
                      <a:pt x="12120" y="10744"/>
                      <a:pt x="12148" y="10738"/>
                      <a:pt x="12177" y="10732"/>
                    </a:cubicBezTo>
                    <a:cubicBezTo>
                      <a:pt x="12208" y="10724"/>
                      <a:pt x="12239" y="10716"/>
                      <a:pt x="12269" y="10709"/>
                    </a:cubicBezTo>
                    <a:cubicBezTo>
                      <a:pt x="12298" y="10703"/>
                      <a:pt x="12326" y="10696"/>
                      <a:pt x="12354" y="10688"/>
                    </a:cubicBezTo>
                    <a:cubicBezTo>
                      <a:pt x="12384" y="10681"/>
                      <a:pt x="12414" y="10674"/>
                      <a:pt x="12444" y="10665"/>
                    </a:cubicBezTo>
                    <a:cubicBezTo>
                      <a:pt x="12470" y="10659"/>
                      <a:pt x="12498" y="10651"/>
                      <a:pt x="12524" y="10644"/>
                    </a:cubicBezTo>
                    <a:cubicBezTo>
                      <a:pt x="12554" y="10637"/>
                      <a:pt x="12583" y="10629"/>
                      <a:pt x="12612" y="10621"/>
                    </a:cubicBezTo>
                    <a:lnTo>
                      <a:pt x="12691" y="10598"/>
                    </a:lnTo>
                    <a:lnTo>
                      <a:pt x="12774" y="10574"/>
                    </a:lnTo>
                    <a:cubicBezTo>
                      <a:pt x="12801" y="10567"/>
                      <a:pt x="12827" y="10559"/>
                      <a:pt x="12854" y="10551"/>
                    </a:cubicBezTo>
                    <a:lnTo>
                      <a:pt x="12933" y="10526"/>
                    </a:lnTo>
                    <a:lnTo>
                      <a:pt x="13010" y="10502"/>
                    </a:lnTo>
                    <a:lnTo>
                      <a:pt x="13086" y="10477"/>
                    </a:lnTo>
                    <a:cubicBezTo>
                      <a:pt x="13111" y="10468"/>
                      <a:pt x="13137" y="10460"/>
                      <a:pt x="13161" y="10452"/>
                    </a:cubicBezTo>
                    <a:cubicBezTo>
                      <a:pt x="13185" y="10443"/>
                      <a:pt x="13208" y="10436"/>
                      <a:pt x="13232" y="10426"/>
                    </a:cubicBezTo>
                    <a:cubicBezTo>
                      <a:pt x="13257" y="10418"/>
                      <a:pt x="13283" y="10408"/>
                      <a:pt x="13308" y="10400"/>
                    </a:cubicBezTo>
                    <a:lnTo>
                      <a:pt x="13375" y="10375"/>
                    </a:lnTo>
                    <a:cubicBezTo>
                      <a:pt x="13400" y="10365"/>
                      <a:pt x="13426" y="10355"/>
                      <a:pt x="13451" y="10346"/>
                    </a:cubicBezTo>
                    <a:lnTo>
                      <a:pt x="13512" y="10322"/>
                    </a:lnTo>
                    <a:lnTo>
                      <a:pt x="13513" y="10322"/>
                    </a:lnTo>
                    <a:cubicBezTo>
                      <a:pt x="13539" y="10312"/>
                      <a:pt x="13564" y="10302"/>
                      <a:pt x="13589" y="10292"/>
                    </a:cubicBezTo>
                    <a:lnTo>
                      <a:pt x="13642" y="10270"/>
                    </a:lnTo>
                    <a:lnTo>
                      <a:pt x="13647" y="10268"/>
                    </a:lnTo>
                    <a:cubicBezTo>
                      <a:pt x="13672" y="10257"/>
                      <a:pt x="13697" y="10246"/>
                      <a:pt x="13723" y="10235"/>
                    </a:cubicBezTo>
                    <a:lnTo>
                      <a:pt x="13770" y="10215"/>
                    </a:lnTo>
                    <a:lnTo>
                      <a:pt x="13776" y="10212"/>
                    </a:lnTo>
                    <a:cubicBezTo>
                      <a:pt x="13801" y="10201"/>
                      <a:pt x="13826" y="10189"/>
                      <a:pt x="13851" y="10179"/>
                    </a:cubicBezTo>
                    <a:lnTo>
                      <a:pt x="13889" y="10161"/>
                    </a:lnTo>
                    <a:lnTo>
                      <a:pt x="13899" y="10156"/>
                    </a:lnTo>
                    <a:cubicBezTo>
                      <a:pt x="13923" y="10144"/>
                      <a:pt x="13949" y="10132"/>
                      <a:pt x="13974" y="10120"/>
                    </a:cubicBezTo>
                    <a:lnTo>
                      <a:pt x="14004" y="10105"/>
                    </a:lnTo>
                    <a:lnTo>
                      <a:pt x="14017" y="10098"/>
                    </a:lnTo>
                    <a:cubicBezTo>
                      <a:pt x="14044" y="10086"/>
                      <a:pt x="14069" y="10073"/>
                      <a:pt x="14094" y="10060"/>
                    </a:cubicBezTo>
                    <a:cubicBezTo>
                      <a:pt x="14102" y="10056"/>
                      <a:pt x="14111" y="10051"/>
                      <a:pt x="14119" y="10046"/>
                    </a:cubicBezTo>
                    <a:lnTo>
                      <a:pt x="14130" y="10040"/>
                    </a:lnTo>
                    <a:cubicBezTo>
                      <a:pt x="14157" y="10027"/>
                      <a:pt x="14183" y="10013"/>
                      <a:pt x="14209" y="10000"/>
                    </a:cubicBezTo>
                    <a:lnTo>
                      <a:pt x="14227" y="9989"/>
                    </a:lnTo>
                    <a:lnTo>
                      <a:pt x="14238" y="9983"/>
                    </a:lnTo>
                    <a:cubicBezTo>
                      <a:pt x="14266" y="9968"/>
                      <a:pt x="14294" y="9953"/>
                      <a:pt x="14320" y="9938"/>
                    </a:cubicBezTo>
                    <a:lnTo>
                      <a:pt x="14333" y="9930"/>
                    </a:lnTo>
                    <a:lnTo>
                      <a:pt x="14342" y="9925"/>
                    </a:lnTo>
                    <a:cubicBezTo>
                      <a:pt x="14371" y="9908"/>
                      <a:pt x="14398" y="9891"/>
                      <a:pt x="14426" y="9875"/>
                    </a:cubicBezTo>
                    <a:lnTo>
                      <a:pt x="14438" y="9867"/>
                    </a:lnTo>
                    <a:cubicBezTo>
                      <a:pt x="14471" y="9847"/>
                      <a:pt x="14502" y="9829"/>
                      <a:pt x="14528" y="9811"/>
                    </a:cubicBezTo>
                    <a:cubicBezTo>
                      <a:pt x="15694" y="9063"/>
                      <a:pt x="15868" y="8235"/>
                      <a:pt x="15868" y="7808"/>
                    </a:cubicBezTo>
                    <a:cubicBezTo>
                      <a:pt x="15868" y="7361"/>
                      <a:pt x="15472" y="6892"/>
                      <a:pt x="14690" y="6415"/>
                    </a:cubicBezTo>
                    <a:cubicBezTo>
                      <a:pt x="14030" y="6012"/>
                      <a:pt x="13220" y="5679"/>
                      <a:pt x="12655" y="5471"/>
                    </a:cubicBezTo>
                    <a:lnTo>
                      <a:pt x="12653" y="5471"/>
                    </a:lnTo>
                    <a:cubicBezTo>
                      <a:pt x="12547" y="5432"/>
                      <a:pt x="12440" y="5395"/>
                      <a:pt x="12337" y="5357"/>
                    </a:cubicBezTo>
                    <a:lnTo>
                      <a:pt x="12331" y="5356"/>
                    </a:lnTo>
                    <a:lnTo>
                      <a:pt x="12253" y="5328"/>
                    </a:lnTo>
                    <a:lnTo>
                      <a:pt x="12228" y="5321"/>
                    </a:lnTo>
                    <a:lnTo>
                      <a:pt x="12166" y="5300"/>
                    </a:lnTo>
                    <a:lnTo>
                      <a:pt x="12132" y="5289"/>
                    </a:lnTo>
                    <a:lnTo>
                      <a:pt x="12087" y="5273"/>
                    </a:lnTo>
                    <a:lnTo>
                      <a:pt x="12016" y="5250"/>
                    </a:lnTo>
                    <a:lnTo>
                      <a:pt x="11954" y="5231"/>
                    </a:lnTo>
                    <a:cubicBezTo>
                      <a:pt x="11924" y="5221"/>
                      <a:pt x="11893" y="5214"/>
                      <a:pt x="11862" y="5212"/>
                    </a:cubicBezTo>
                    <a:cubicBezTo>
                      <a:pt x="11829" y="5105"/>
                      <a:pt x="11792" y="5001"/>
                      <a:pt x="11751" y="4903"/>
                    </a:cubicBezTo>
                    <a:cubicBezTo>
                      <a:pt x="11478" y="4230"/>
                      <a:pt x="11014" y="3641"/>
                      <a:pt x="10410" y="3197"/>
                    </a:cubicBezTo>
                    <a:cubicBezTo>
                      <a:pt x="9786" y="2744"/>
                      <a:pt x="9051" y="2468"/>
                      <a:pt x="8285" y="2399"/>
                    </a:cubicBezTo>
                    <a:cubicBezTo>
                      <a:pt x="8215" y="2393"/>
                      <a:pt x="8144" y="2388"/>
                      <a:pt x="8075" y="2386"/>
                    </a:cubicBezTo>
                    <a:cubicBezTo>
                      <a:pt x="8020" y="2382"/>
                      <a:pt x="7962" y="2382"/>
                      <a:pt x="7893" y="2382"/>
                    </a:cubicBezTo>
                    <a:lnTo>
                      <a:pt x="7893" y="939"/>
                    </a:lnTo>
                    <a:cubicBezTo>
                      <a:pt x="8119" y="868"/>
                      <a:pt x="8259" y="642"/>
                      <a:pt x="8224" y="408"/>
                    </a:cubicBezTo>
                    <a:cubicBezTo>
                      <a:pt x="8188" y="174"/>
                      <a:pt x="7986" y="1"/>
                      <a:pt x="7750" y="1"/>
                    </a:cubicBez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46"/>
              <p:cNvSpPr/>
              <p:nvPr/>
            </p:nvSpPr>
            <p:spPr>
              <a:xfrm>
                <a:off x="1785650" y="4653150"/>
                <a:ext cx="4575" cy="65650"/>
              </a:xfrm>
              <a:custGeom>
                <a:avLst/>
                <a:gdLst/>
                <a:ahLst/>
                <a:cxnLst/>
                <a:rect l="l" t="t" r="r" b="b"/>
                <a:pathLst>
                  <a:path w="183" h="2626" extrusionOk="0">
                    <a:moveTo>
                      <a:pt x="91" y="0"/>
                    </a:moveTo>
                    <a:cubicBezTo>
                      <a:pt x="41" y="0"/>
                      <a:pt x="0" y="41"/>
                      <a:pt x="0" y="92"/>
                    </a:cubicBezTo>
                    <a:lnTo>
                      <a:pt x="0" y="2534"/>
                    </a:lnTo>
                    <a:cubicBezTo>
                      <a:pt x="0" y="2585"/>
                      <a:pt x="41" y="2626"/>
                      <a:pt x="91" y="2626"/>
                    </a:cubicBezTo>
                    <a:cubicBezTo>
                      <a:pt x="142" y="2626"/>
                      <a:pt x="183" y="2585"/>
                      <a:pt x="183" y="2534"/>
                    </a:cubicBezTo>
                    <a:lnTo>
                      <a:pt x="183" y="92"/>
                    </a:lnTo>
                    <a:cubicBezTo>
                      <a:pt x="183" y="41"/>
                      <a:pt x="142" y="0"/>
                      <a:pt x="91" y="0"/>
                    </a:cubicBezTo>
                    <a:close/>
                  </a:path>
                </a:pathLst>
              </a:custGeom>
              <a:solidFill>
                <a:srgbClr val="F758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46"/>
              <p:cNvSpPr/>
              <p:nvPr/>
            </p:nvSpPr>
            <p:spPr>
              <a:xfrm>
                <a:off x="1773625" y="4638250"/>
                <a:ext cx="25050" cy="21425"/>
              </a:xfrm>
              <a:custGeom>
                <a:avLst/>
                <a:gdLst/>
                <a:ahLst/>
                <a:cxnLst/>
                <a:rect l="l" t="t" r="r" b="b"/>
                <a:pathLst>
                  <a:path w="1002" h="857" extrusionOk="0">
                    <a:moveTo>
                      <a:pt x="572" y="0"/>
                    </a:moveTo>
                    <a:cubicBezTo>
                      <a:pt x="191" y="0"/>
                      <a:pt x="0" y="461"/>
                      <a:pt x="270" y="731"/>
                    </a:cubicBezTo>
                    <a:cubicBezTo>
                      <a:pt x="351" y="813"/>
                      <a:pt x="461" y="856"/>
                      <a:pt x="572" y="856"/>
                    </a:cubicBezTo>
                    <a:cubicBezTo>
                      <a:pt x="628" y="856"/>
                      <a:pt x="684" y="846"/>
                      <a:pt x="737" y="824"/>
                    </a:cubicBezTo>
                    <a:cubicBezTo>
                      <a:pt x="897" y="758"/>
                      <a:pt x="1002" y="601"/>
                      <a:pt x="1002" y="428"/>
                    </a:cubicBezTo>
                    <a:cubicBezTo>
                      <a:pt x="1002" y="191"/>
                      <a:pt x="809" y="0"/>
                      <a:pt x="572" y="0"/>
                    </a:cubicBezTo>
                    <a:close/>
                  </a:path>
                </a:pathLst>
              </a:custGeom>
              <a:solidFill>
                <a:srgbClr val="1EBD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46"/>
              <p:cNvSpPr/>
              <p:nvPr/>
            </p:nvSpPr>
            <p:spPr>
              <a:xfrm>
                <a:off x="1743025" y="4909175"/>
                <a:ext cx="99075" cy="16500"/>
              </a:xfrm>
              <a:custGeom>
                <a:avLst/>
                <a:gdLst/>
                <a:ahLst/>
                <a:cxnLst/>
                <a:rect l="l" t="t" r="r" b="b"/>
                <a:pathLst>
                  <a:path w="3963" h="660" extrusionOk="0">
                    <a:moveTo>
                      <a:pt x="3963" y="1"/>
                    </a:moveTo>
                    <a:lnTo>
                      <a:pt x="3274" y="2"/>
                    </a:lnTo>
                    <a:lnTo>
                      <a:pt x="1" y="2"/>
                    </a:lnTo>
                    <a:cubicBezTo>
                      <a:pt x="311" y="204"/>
                      <a:pt x="646" y="366"/>
                      <a:pt x="998" y="485"/>
                    </a:cubicBezTo>
                    <a:cubicBezTo>
                      <a:pt x="1147" y="535"/>
                      <a:pt x="1300" y="575"/>
                      <a:pt x="1455" y="605"/>
                    </a:cubicBezTo>
                    <a:cubicBezTo>
                      <a:pt x="1470" y="608"/>
                      <a:pt x="1484" y="610"/>
                      <a:pt x="1498" y="613"/>
                    </a:cubicBezTo>
                    <a:cubicBezTo>
                      <a:pt x="1558" y="625"/>
                      <a:pt x="1621" y="633"/>
                      <a:pt x="1683" y="640"/>
                    </a:cubicBezTo>
                    <a:cubicBezTo>
                      <a:pt x="1704" y="643"/>
                      <a:pt x="1724" y="645"/>
                      <a:pt x="1746" y="648"/>
                    </a:cubicBezTo>
                    <a:cubicBezTo>
                      <a:pt x="1823" y="655"/>
                      <a:pt x="1901" y="660"/>
                      <a:pt x="1980" y="660"/>
                    </a:cubicBezTo>
                    <a:lnTo>
                      <a:pt x="1982" y="660"/>
                    </a:lnTo>
                    <a:cubicBezTo>
                      <a:pt x="2627" y="660"/>
                      <a:pt x="3240" y="402"/>
                      <a:pt x="3608" y="210"/>
                    </a:cubicBezTo>
                    <a:cubicBezTo>
                      <a:pt x="3682" y="172"/>
                      <a:pt x="3746" y="134"/>
                      <a:pt x="3798" y="104"/>
                    </a:cubicBezTo>
                    <a:cubicBezTo>
                      <a:pt x="3851" y="74"/>
                      <a:pt x="3892" y="48"/>
                      <a:pt x="3919" y="30"/>
                    </a:cubicBezTo>
                    <a:cubicBezTo>
                      <a:pt x="3948" y="10"/>
                      <a:pt x="3963" y="1"/>
                      <a:pt x="3963" y="1"/>
                    </a:cubicBezTo>
                    <a:close/>
                  </a:path>
                </a:pathLst>
              </a:custGeom>
              <a:solidFill>
                <a:srgbClr val="F758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46"/>
              <p:cNvSpPr/>
              <p:nvPr/>
            </p:nvSpPr>
            <p:spPr>
              <a:xfrm>
                <a:off x="1690625" y="4697775"/>
                <a:ext cx="203200" cy="190625"/>
              </a:xfrm>
              <a:custGeom>
                <a:avLst/>
                <a:gdLst/>
                <a:ahLst/>
                <a:cxnLst/>
                <a:rect l="l" t="t" r="r" b="b"/>
                <a:pathLst>
                  <a:path w="8128" h="7625" extrusionOk="0">
                    <a:moveTo>
                      <a:pt x="4061" y="1"/>
                    </a:moveTo>
                    <a:cubicBezTo>
                      <a:pt x="4019" y="1"/>
                      <a:pt x="3978" y="1"/>
                      <a:pt x="3937" y="2"/>
                    </a:cubicBezTo>
                    <a:lnTo>
                      <a:pt x="3870" y="4"/>
                    </a:lnTo>
                    <a:cubicBezTo>
                      <a:pt x="3778" y="8"/>
                      <a:pt x="3687" y="13"/>
                      <a:pt x="3597" y="22"/>
                    </a:cubicBezTo>
                    <a:lnTo>
                      <a:pt x="3592" y="22"/>
                    </a:lnTo>
                    <a:cubicBezTo>
                      <a:pt x="3503" y="31"/>
                      <a:pt x="3414" y="44"/>
                      <a:pt x="3328" y="58"/>
                    </a:cubicBezTo>
                    <a:cubicBezTo>
                      <a:pt x="3307" y="62"/>
                      <a:pt x="3288" y="65"/>
                      <a:pt x="3269" y="69"/>
                    </a:cubicBezTo>
                    <a:cubicBezTo>
                      <a:pt x="3180" y="86"/>
                      <a:pt x="3091" y="104"/>
                      <a:pt x="3004" y="125"/>
                    </a:cubicBezTo>
                    <a:lnTo>
                      <a:pt x="3002" y="125"/>
                    </a:lnTo>
                    <a:cubicBezTo>
                      <a:pt x="2915" y="147"/>
                      <a:pt x="2830" y="172"/>
                      <a:pt x="2747" y="200"/>
                    </a:cubicBezTo>
                    <a:lnTo>
                      <a:pt x="2699" y="214"/>
                    </a:lnTo>
                    <a:cubicBezTo>
                      <a:pt x="2529" y="272"/>
                      <a:pt x="2363" y="339"/>
                      <a:pt x="2204" y="419"/>
                    </a:cubicBezTo>
                    <a:cubicBezTo>
                      <a:pt x="2190" y="425"/>
                      <a:pt x="2178" y="431"/>
                      <a:pt x="2166" y="437"/>
                    </a:cubicBezTo>
                    <a:cubicBezTo>
                      <a:pt x="2086" y="478"/>
                      <a:pt x="2006" y="520"/>
                      <a:pt x="1930" y="565"/>
                    </a:cubicBezTo>
                    <a:cubicBezTo>
                      <a:pt x="845" y="1206"/>
                      <a:pt x="111" y="2330"/>
                      <a:pt x="69" y="3638"/>
                    </a:cubicBezTo>
                    <a:cubicBezTo>
                      <a:pt x="0" y="5741"/>
                      <a:pt x="1746" y="7524"/>
                      <a:pt x="3968" y="7620"/>
                    </a:cubicBezTo>
                    <a:cubicBezTo>
                      <a:pt x="4030" y="7623"/>
                      <a:pt x="4092" y="7624"/>
                      <a:pt x="4153" y="7624"/>
                    </a:cubicBezTo>
                    <a:cubicBezTo>
                      <a:pt x="4660" y="7624"/>
                      <a:pt x="5162" y="7532"/>
                      <a:pt x="5637" y="7353"/>
                    </a:cubicBezTo>
                    <a:lnTo>
                      <a:pt x="5653" y="7346"/>
                    </a:lnTo>
                    <a:cubicBezTo>
                      <a:pt x="5751" y="7309"/>
                      <a:pt x="5846" y="7268"/>
                      <a:pt x="5940" y="7224"/>
                    </a:cubicBezTo>
                    <a:lnTo>
                      <a:pt x="5944" y="7221"/>
                    </a:lnTo>
                    <a:cubicBezTo>
                      <a:pt x="6131" y="7132"/>
                      <a:pt x="6310" y="7029"/>
                      <a:pt x="6479" y="6912"/>
                    </a:cubicBezTo>
                    <a:cubicBezTo>
                      <a:pt x="6486" y="6907"/>
                      <a:pt x="6494" y="6903"/>
                      <a:pt x="6501" y="6898"/>
                    </a:cubicBezTo>
                    <a:cubicBezTo>
                      <a:pt x="6581" y="6840"/>
                      <a:pt x="6661" y="6781"/>
                      <a:pt x="6738" y="6719"/>
                    </a:cubicBezTo>
                    <a:lnTo>
                      <a:pt x="6753" y="6707"/>
                    </a:lnTo>
                    <a:cubicBezTo>
                      <a:pt x="6906" y="6582"/>
                      <a:pt x="7049" y="6445"/>
                      <a:pt x="7180" y="6298"/>
                    </a:cubicBezTo>
                    <a:cubicBezTo>
                      <a:pt x="7188" y="6288"/>
                      <a:pt x="7197" y="6280"/>
                      <a:pt x="7205" y="6270"/>
                    </a:cubicBezTo>
                    <a:cubicBezTo>
                      <a:pt x="7265" y="6201"/>
                      <a:pt x="7326" y="6129"/>
                      <a:pt x="7382" y="6053"/>
                    </a:cubicBezTo>
                    <a:cubicBezTo>
                      <a:pt x="7389" y="6043"/>
                      <a:pt x="7395" y="6035"/>
                      <a:pt x="7402" y="6025"/>
                    </a:cubicBezTo>
                    <a:cubicBezTo>
                      <a:pt x="7459" y="5948"/>
                      <a:pt x="7514" y="5869"/>
                      <a:pt x="7566" y="5787"/>
                    </a:cubicBezTo>
                    <a:cubicBezTo>
                      <a:pt x="7615" y="5707"/>
                      <a:pt x="7662" y="5624"/>
                      <a:pt x="7705" y="5540"/>
                    </a:cubicBezTo>
                    <a:cubicBezTo>
                      <a:pt x="7713" y="5525"/>
                      <a:pt x="7721" y="5512"/>
                      <a:pt x="7727" y="5497"/>
                    </a:cubicBezTo>
                    <a:cubicBezTo>
                      <a:pt x="7769" y="5416"/>
                      <a:pt x="7808" y="5333"/>
                      <a:pt x="7842" y="5247"/>
                    </a:cubicBezTo>
                    <a:cubicBezTo>
                      <a:pt x="7848" y="5233"/>
                      <a:pt x="7853" y="5220"/>
                      <a:pt x="7859" y="5205"/>
                    </a:cubicBezTo>
                    <a:cubicBezTo>
                      <a:pt x="7894" y="5118"/>
                      <a:pt x="7927" y="5029"/>
                      <a:pt x="7954" y="4938"/>
                    </a:cubicBezTo>
                    <a:cubicBezTo>
                      <a:pt x="7954" y="4937"/>
                      <a:pt x="7955" y="4936"/>
                      <a:pt x="7955" y="4935"/>
                    </a:cubicBezTo>
                    <a:cubicBezTo>
                      <a:pt x="7984" y="4845"/>
                      <a:pt x="8007" y="4752"/>
                      <a:pt x="8028" y="4658"/>
                    </a:cubicBezTo>
                    <a:cubicBezTo>
                      <a:pt x="8032" y="4642"/>
                      <a:pt x="8036" y="4625"/>
                      <a:pt x="8040" y="4607"/>
                    </a:cubicBezTo>
                    <a:cubicBezTo>
                      <a:pt x="8059" y="4517"/>
                      <a:pt x="8074" y="4425"/>
                      <a:pt x="8086" y="4331"/>
                    </a:cubicBezTo>
                    <a:cubicBezTo>
                      <a:pt x="8088" y="4315"/>
                      <a:pt x="8090" y="4297"/>
                      <a:pt x="8092" y="4280"/>
                    </a:cubicBezTo>
                    <a:cubicBezTo>
                      <a:pt x="8103" y="4182"/>
                      <a:pt x="8112" y="4084"/>
                      <a:pt x="8114" y="3985"/>
                    </a:cubicBezTo>
                    <a:cubicBezTo>
                      <a:pt x="8127" y="3599"/>
                      <a:pt x="8078" y="3215"/>
                      <a:pt x="7971" y="2845"/>
                    </a:cubicBezTo>
                    <a:cubicBezTo>
                      <a:pt x="7935" y="2724"/>
                      <a:pt x="7894" y="2605"/>
                      <a:pt x="7847" y="2489"/>
                    </a:cubicBezTo>
                    <a:cubicBezTo>
                      <a:pt x="7304" y="1153"/>
                      <a:pt x="5997" y="160"/>
                      <a:pt x="4421" y="17"/>
                    </a:cubicBezTo>
                    <a:cubicBezTo>
                      <a:pt x="4353" y="11"/>
                      <a:pt x="4284" y="6"/>
                      <a:pt x="4215" y="4"/>
                    </a:cubicBezTo>
                    <a:cubicBezTo>
                      <a:pt x="4163" y="1"/>
                      <a:pt x="4112" y="1"/>
                      <a:pt x="40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46"/>
              <p:cNvSpPr/>
              <p:nvPr/>
            </p:nvSpPr>
            <p:spPr>
              <a:xfrm>
                <a:off x="1595475" y="4768425"/>
                <a:ext cx="394150" cy="145900"/>
              </a:xfrm>
              <a:custGeom>
                <a:avLst/>
                <a:gdLst/>
                <a:ahLst/>
                <a:cxnLst/>
                <a:rect l="l" t="t" r="r" b="b"/>
                <a:pathLst>
                  <a:path w="15766" h="5836" extrusionOk="0">
                    <a:moveTo>
                      <a:pt x="4003" y="1"/>
                    </a:moveTo>
                    <a:cubicBezTo>
                      <a:pt x="3961" y="1"/>
                      <a:pt x="3919" y="7"/>
                      <a:pt x="3878" y="20"/>
                    </a:cubicBezTo>
                    <a:cubicBezTo>
                      <a:pt x="3245" y="222"/>
                      <a:pt x="1" y="1312"/>
                      <a:pt x="1" y="2550"/>
                    </a:cubicBezTo>
                    <a:cubicBezTo>
                      <a:pt x="1" y="3922"/>
                      <a:pt x="1775" y="5835"/>
                      <a:pt x="7884" y="5835"/>
                    </a:cubicBezTo>
                    <a:cubicBezTo>
                      <a:pt x="13991" y="5835"/>
                      <a:pt x="15765" y="3922"/>
                      <a:pt x="15765" y="2550"/>
                    </a:cubicBezTo>
                    <a:cubicBezTo>
                      <a:pt x="15765" y="1312"/>
                      <a:pt x="12522" y="222"/>
                      <a:pt x="11888" y="20"/>
                    </a:cubicBezTo>
                    <a:cubicBezTo>
                      <a:pt x="11847" y="7"/>
                      <a:pt x="11805" y="1"/>
                      <a:pt x="11764" y="1"/>
                    </a:cubicBezTo>
                    <a:cubicBezTo>
                      <a:pt x="11733" y="1"/>
                      <a:pt x="11702" y="4"/>
                      <a:pt x="11672" y="11"/>
                    </a:cubicBezTo>
                    <a:cubicBezTo>
                      <a:pt x="10076" y="356"/>
                      <a:pt x="8929" y="503"/>
                      <a:pt x="8339" y="562"/>
                    </a:cubicBezTo>
                    <a:cubicBezTo>
                      <a:pt x="8188" y="577"/>
                      <a:pt x="8036" y="585"/>
                      <a:pt x="7884" y="585"/>
                    </a:cubicBezTo>
                    <a:cubicBezTo>
                      <a:pt x="7732" y="585"/>
                      <a:pt x="7579" y="577"/>
                      <a:pt x="7428" y="562"/>
                    </a:cubicBezTo>
                    <a:cubicBezTo>
                      <a:pt x="6838" y="502"/>
                      <a:pt x="5691" y="355"/>
                      <a:pt x="4095" y="11"/>
                    </a:cubicBezTo>
                    <a:cubicBezTo>
                      <a:pt x="4064" y="4"/>
                      <a:pt x="4034" y="1"/>
                      <a:pt x="400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46"/>
              <p:cNvSpPr/>
              <p:nvPr/>
            </p:nvSpPr>
            <p:spPr>
              <a:xfrm>
                <a:off x="1595500" y="4827025"/>
                <a:ext cx="394050" cy="87300"/>
              </a:xfrm>
              <a:custGeom>
                <a:avLst/>
                <a:gdLst/>
                <a:ahLst/>
                <a:cxnLst/>
                <a:rect l="l" t="t" r="r" b="b"/>
                <a:pathLst>
                  <a:path w="15762" h="3492" extrusionOk="0">
                    <a:moveTo>
                      <a:pt x="31" y="0"/>
                    </a:moveTo>
                    <a:cubicBezTo>
                      <a:pt x="12" y="67"/>
                      <a:pt x="1" y="136"/>
                      <a:pt x="1" y="206"/>
                    </a:cubicBezTo>
                    <a:cubicBezTo>
                      <a:pt x="1" y="1578"/>
                      <a:pt x="1775" y="3491"/>
                      <a:pt x="7883" y="3491"/>
                    </a:cubicBezTo>
                    <a:cubicBezTo>
                      <a:pt x="13846" y="3491"/>
                      <a:pt x="15678" y="1668"/>
                      <a:pt x="15762" y="306"/>
                    </a:cubicBezTo>
                    <a:lnTo>
                      <a:pt x="15762" y="306"/>
                    </a:lnTo>
                    <a:cubicBezTo>
                      <a:pt x="13801" y="755"/>
                      <a:pt x="11192" y="1342"/>
                      <a:pt x="8408" y="1342"/>
                    </a:cubicBezTo>
                    <a:cubicBezTo>
                      <a:pt x="5042" y="1341"/>
                      <a:pt x="2086" y="629"/>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46"/>
              <p:cNvSpPr/>
              <p:nvPr/>
            </p:nvSpPr>
            <p:spPr>
              <a:xfrm>
                <a:off x="1665725" y="4768450"/>
                <a:ext cx="244450" cy="45375"/>
              </a:xfrm>
              <a:custGeom>
                <a:avLst/>
                <a:gdLst/>
                <a:ahLst/>
                <a:cxnLst/>
                <a:rect l="l" t="t" r="r" b="b"/>
                <a:pathLst>
                  <a:path w="9778" h="1815" extrusionOk="0">
                    <a:moveTo>
                      <a:pt x="1195" y="1"/>
                    </a:moveTo>
                    <a:cubicBezTo>
                      <a:pt x="1153" y="1"/>
                      <a:pt x="1110" y="7"/>
                      <a:pt x="1068" y="20"/>
                    </a:cubicBezTo>
                    <a:cubicBezTo>
                      <a:pt x="884" y="78"/>
                      <a:pt x="481" y="212"/>
                      <a:pt x="1" y="402"/>
                    </a:cubicBezTo>
                    <a:cubicBezTo>
                      <a:pt x="702" y="1224"/>
                      <a:pt x="2601" y="1815"/>
                      <a:pt x="4836" y="1815"/>
                    </a:cubicBezTo>
                    <a:cubicBezTo>
                      <a:pt x="7196" y="1815"/>
                      <a:pt x="9182" y="1156"/>
                      <a:pt x="9777" y="260"/>
                    </a:cubicBezTo>
                    <a:cubicBezTo>
                      <a:pt x="9465" y="145"/>
                      <a:pt x="9212" y="62"/>
                      <a:pt x="9078" y="20"/>
                    </a:cubicBezTo>
                    <a:cubicBezTo>
                      <a:pt x="9037" y="7"/>
                      <a:pt x="8994" y="1"/>
                      <a:pt x="8951" y="1"/>
                    </a:cubicBezTo>
                    <a:cubicBezTo>
                      <a:pt x="8921" y="1"/>
                      <a:pt x="8892" y="4"/>
                      <a:pt x="8862" y="10"/>
                    </a:cubicBezTo>
                    <a:cubicBezTo>
                      <a:pt x="7266" y="355"/>
                      <a:pt x="6119" y="502"/>
                      <a:pt x="5529" y="562"/>
                    </a:cubicBezTo>
                    <a:cubicBezTo>
                      <a:pt x="5378" y="577"/>
                      <a:pt x="5226" y="585"/>
                      <a:pt x="5074" y="585"/>
                    </a:cubicBezTo>
                    <a:cubicBezTo>
                      <a:pt x="4922" y="585"/>
                      <a:pt x="4769" y="577"/>
                      <a:pt x="4618" y="562"/>
                    </a:cubicBezTo>
                    <a:cubicBezTo>
                      <a:pt x="4028" y="502"/>
                      <a:pt x="2881" y="355"/>
                      <a:pt x="1285" y="10"/>
                    </a:cubicBezTo>
                    <a:cubicBezTo>
                      <a:pt x="1255" y="4"/>
                      <a:pt x="1225" y="1"/>
                      <a:pt x="1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46"/>
              <p:cNvSpPr/>
              <p:nvPr/>
            </p:nvSpPr>
            <p:spPr>
              <a:xfrm>
                <a:off x="1685925" y="4774275"/>
                <a:ext cx="17525" cy="15025"/>
              </a:xfrm>
              <a:custGeom>
                <a:avLst/>
                <a:gdLst/>
                <a:ahLst/>
                <a:cxnLst/>
                <a:rect l="l" t="t" r="r" b="b"/>
                <a:pathLst>
                  <a:path w="701" h="601" extrusionOk="0">
                    <a:moveTo>
                      <a:pt x="401" y="1"/>
                    </a:moveTo>
                    <a:cubicBezTo>
                      <a:pt x="134" y="1"/>
                      <a:pt x="1" y="324"/>
                      <a:pt x="189" y="512"/>
                    </a:cubicBezTo>
                    <a:cubicBezTo>
                      <a:pt x="251" y="573"/>
                      <a:pt x="326" y="600"/>
                      <a:pt x="399" y="600"/>
                    </a:cubicBezTo>
                    <a:cubicBezTo>
                      <a:pt x="553" y="600"/>
                      <a:pt x="700" y="481"/>
                      <a:pt x="700" y="300"/>
                    </a:cubicBezTo>
                    <a:cubicBezTo>
                      <a:pt x="700" y="136"/>
                      <a:pt x="567" y="1"/>
                      <a:pt x="401" y="1"/>
                    </a:cubicBezTo>
                    <a:close/>
                  </a:path>
                </a:pathLst>
              </a:custGeom>
              <a:solidFill>
                <a:srgbClr val="F7F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46"/>
              <p:cNvSpPr/>
              <p:nvPr/>
            </p:nvSpPr>
            <p:spPr>
              <a:xfrm>
                <a:off x="1728825" y="4786825"/>
                <a:ext cx="17500" cy="15000"/>
              </a:xfrm>
              <a:custGeom>
                <a:avLst/>
                <a:gdLst/>
                <a:ahLst/>
                <a:cxnLst/>
                <a:rect l="l" t="t" r="r" b="b"/>
                <a:pathLst>
                  <a:path w="700" h="600" extrusionOk="0">
                    <a:moveTo>
                      <a:pt x="400" y="0"/>
                    </a:moveTo>
                    <a:cubicBezTo>
                      <a:pt x="135" y="0"/>
                      <a:pt x="0" y="322"/>
                      <a:pt x="189" y="511"/>
                    </a:cubicBezTo>
                    <a:cubicBezTo>
                      <a:pt x="250" y="572"/>
                      <a:pt x="325" y="599"/>
                      <a:pt x="398" y="599"/>
                    </a:cubicBezTo>
                    <a:cubicBezTo>
                      <a:pt x="552" y="599"/>
                      <a:pt x="700" y="480"/>
                      <a:pt x="700" y="299"/>
                    </a:cubicBezTo>
                    <a:cubicBezTo>
                      <a:pt x="700" y="134"/>
                      <a:pt x="566" y="0"/>
                      <a:pt x="400" y="0"/>
                    </a:cubicBezTo>
                    <a:close/>
                  </a:path>
                </a:pathLst>
              </a:custGeom>
              <a:solidFill>
                <a:srgbClr val="F7F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46"/>
              <p:cNvSpPr/>
              <p:nvPr/>
            </p:nvSpPr>
            <p:spPr>
              <a:xfrm>
                <a:off x="1875500" y="4774275"/>
                <a:ext cx="17500" cy="15025"/>
              </a:xfrm>
              <a:custGeom>
                <a:avLst/>
                <a:gdLst/>
                <a:ahLst/>
                <a:cxnLst/>
                <a:rect l="l" t="t" r="r" b="b"/>
                <a:pathLst>
                  <a:path w="700" h="601" extrusionOk="0">
                    <a:moveTo>
                      <a:pt x="300" y="1"/>
                    </a:moveTo>
                    <a:cubicBezTo>
                      <a:pt x="135" y="1"/>
                      <a:pt x="0" y="136"/>
                      <a:pt x="0" y="300"/>
                    </a:cubicBezTo>
                    <a:cubicBezTo>
                      <a:pt x="0" y="481"/>
                      <a:pt x="148" y="600"/>
                      <a:pt x="301" y="600"/>
                    </a:cubicBezTo>
                    <a:cubicBezTo>
                      <a:pt x="375" y="600"/>
                      <a:pt x="450" y="573"/>
                      <a:pt x="511" y="512"/>
                    </a:cubicBezTo>
                    <a:cubicBezTo>
                      <a:pt x="700" y="324"/>
                      <a:pt x="566" y="1"/>
                      <a:pt x="300" y="1"/>
                    </a:cubicBezTo>
                    <a:close/>
                  </a:path>
                </a:pathLst>
              </a:custGeom>
              <a:solidFill>
                <a:srgbClr val="F7F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46"/>
              <p:cNvSpPr/>
              <p:nvPr/>
            </p:nvSpPr>
            <p:spPr>
              <a:xfrm>
                <a:off x="1832600" y="4786825"/>
                <a:ext cx="15000" cy="14975"/>
              </a:xfrm>
              <a:custGeom>
                <a:avLst/>
                <a:gdLst/>
                <a:ahLst/>
                <a:cxnLst/>
                <a:rect l="l" t="t" r="r" b="b"/>
                <a:pathLst>
                  <a:path w="600" h="599" extrusionOk="0">
                    <a:moveTo>
                      <a:pt x="300" y="0"/>
                    </a:moveTo>
                    <a:cubicBezTo>
                      <a:pt x="134" y="0"/>
                      <a:pt x="1" y="134"/>
                      <a:pt x="1" y="299"/>
                    </a:cubicBezTo>
                    <a:cubicBezTo>
                      <a:pt x="1" y="464"/>
                      <a:pt x="134" y="599"/>
                      <a:pt x="300" y="599"/>
                    </a:cubicBezTo>
                    <a:cubicBezTo>
                      <a:pt x="466" y="599"/>
                      <a:pt x="600" y="464"/>
                      <a:pt x="600" y="299"/>
                    </a:cubicBezTo>
                    <a:cubicBezTo>
                      <a:pt x="600" y="134"/>
                      <a:pt x="466" y="0"/>
                      <a:pt x="300" y="0"/>
                    </a:cubicBezTo>
                    <a:close/>
                  </a:path>
                </a:pathLst>
              </a:custGeom>
              <a:solidFill>
                <a:srgbClr val="F7F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46"/>
              <p:cNvSpPr/>
              <p:nvPr/>
            </p:nvSpPr>
            <p:spPr>
              <a:xfrm>
                <a:off x="1777925" y="4791950"/>
                <a:ext cx="17500" cy="15000"/>
              </a:xfrm>
              <a:custGeom>
                <a:avLst/>
                <a:gdLst/>
                <a:ahLst/>
                <a:cxnLst/>
                <a:rect l="l" t="t" r="r" b="b"/>
                <a:pathLst>
                  <a:path w="700" h="600" extrusionOk="0">
                    <a:moveTo>
                      <a:pt x="400" y="1"/>
                    </a:moveTo>
                    <a:cubicBezTo>
                      <a:pt x="134" y="1"/>
                      <a:pt x="0" y="323"/>
                      <a:pt x="189" y="512"/>
                    </a:cubicBezTo>
                    <a:cubicBezTo>
                      <a:pt x="250" y="572"/>
                      <a:pt x="325" y="600"/>
                      <a:pt x="398" y="600"/>
                    </a:cubicBezTo>
                    <a:cubicBezTo>
                      <a:pt x="552" y="600"/>
                      <a:pt x="700" y="480"/>
                      <a:pt x="700" y="300"/>
                    </a:cubicBezTo>
                    <a:cubicBezTo>
                      <a:pt x="700" y="134"/>
                      <a:pt x="566" y="1"/>
                      <a:pt x="400" y="1"/>
                    </a:cubicBezTo>
                    <a:close/>
                  </a:path>
                </a:pathLst>
              </a:custGeom>
              <a:solidFill>
                <a:srgbClr val="F7F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34" name="Google Shape;2834;p46"/>
          <p:cNvGrpSpPr/>
          <p:nvPr/>
        </p:nvGrpSpPr>
        <p:grpSpPr>
          <a:xfrm>
            <a:off x="647882" y="626402"/>
            <a:ext cx="1324093" cy="896054"/>
            <a:chOff x="5079327" y="3765608"/>
            <a:chExt cx="868486" cy="587731"/>
          </a:xfrm>
        </p:grpSpPr>
        <p:grpSp>
          <p:nvGrpSpPr>
            <p:cNvPr id="2835" name="Google Shape;2835;p46"/>
            <p:cNvGrpSpPr/>
            <p:nvPr/>
          </p:nvGrpSpPr>
          <p:grpSpPr>
            <a:xfrm>
              <a:off x="5079327" y="3765608"/>
              <a:ext cx="868486" cy="587731"/>
              <a:chOff x="1507625" y="2633525"/>
              <a:chExt cx="253225" cy="171375"/>
            </a:xfrm>
          </p:grpSpPr>
          <p:sp>
            <p:nvSpPr>
              <p:cNvPr id="2836" name="Google Shape;2836;p46"/>
              <p:cNvSpPr/>
              <p:nvPr/>
            </p:nvSpPr>
            <p:spPr>
              <a:xfrm>
                <a:off x="1507625" y="2634775"/>
                <a:ext cx="253225" cy="168900"/>
              </a:xfrm>
              <a:custGeom>
                <a:avLst/>
                <a:gdLst/>
                <a:ahLst/>
                <a:cxnLst/>
                <a:rect l="l" t="t" r="r" b="b"/>
                <a:pathLst>
                  <a:path w="10129" h="6756" extrusionOk="0">
                    <a:moveTo>
                      <a:pt x="9525" y="1"/>
                    </a:moveTo>
                    <a:cubicBezTo>
                      <a:pt x="8953" y="1"/>
                      <a:pt x="7747" y="509"/>
                      <a:pt x="6304" y="1345"/>
                    </a:cubicBezTo>
                    <a:cubicBezTo>
                      <a:pt x="5889" y="1072"/>
                      <a:pt x="5408" y="932"/>
                      <a:pt x="4924" y="932"/>
                    </a:cubicBezTo>
                    <a:cubicBezTo>
                      <a:pt x="4653" y="932"/>
                      <a:pt x="4381" y="976"/>
                      <a:pt x="4118" y="1065"/>
                    </a:cubicBezTo>
                    <a:cubicBezTo>
                      <a:pt x="3385" y="1314"/>
                      <a:pt x="2808" y="1887"/>
                      <a:pt x="2554" y="2618"/>
                    </a:cubicBezTo>
                    <a:cubicBezTo>
                      <a:pt x="2552" y="2623"/>
                      <a:pt x="2551" y="2629"/>
                      <a:pt x="2548" y="2635"/>
                    </a:cubicBezTo>
                    <a:cubicBezTo>
                      <a:pt x="2536" y="2669"/>
                      <a:pt x="2526" y="2702"/>
                      <a:pt x="2516" y="2736"/>
                    </a:cubicBezTo>
                    <a:cubicBezTo>
                      <a:pt x="2514" y="2744"/>
                      <a:pt x="2511" y="2754"/>
                      <a:pt x="2509" y="2762"/>
                    </a:cubicBezTo>
                    <a:cubicBezTo>
                      <a:pt x="2500" y="2794"/>
                      <a:pt x="2492" y="2825"/>
                      <a:pt x="2485" y="2856"/>
                    </a:cubicBezTo>
                    <a:cubicBezTo>
                      <a:pt x="2482" y="2867"/>
                      <a:pt x="2479" y="2878"/>
                      <a:pt x="2477" y="2890"/>
                    </a:cubicBezTo>
                    <a:cubicBezTo>
                      <a:pt x="2470" y="2919"/>
                      <a:pt x="2464" y="2948"/>
                      <a:pt x="2458" y="2978"/>
                    </a:cubicBezTo>
                    <a:cubicBezTo>
                      <a:pt x="2456" y="2990"/>
                      <a:pt x="2453" y="3003"/>
                      <a:pt x="2452" y="3016"/>
                    </a:cubicBezTo>
                    <a:cubicBezTo>
                      <a:pt x="2447" y="3044"/>
                      <a:pt x="2443" y="3071"/>
                      <a:pt x="2439" y="3100"/>
                    </a:cubicBezTo>
                    <a:cubicBezTo>
                      <a:pt x="2437" y="3113"/>
                      <a:pt x="2435" y="3128"/>
                      <a:pt x="2433" y="3142"/>
                    </a:cubicBezTo>
                    <a:cubicBezTo>
                      <a:pt x="2429" y="3169"/>
                      <a:pt x="2427" y="3196"/>
                      <a:pt x="2425" y="3224"/>
                    </a:cubicBezTo>
                    <a:cubicBezTo>
                      <a:pt x="2423" y="3238"/>
                      <a:pt x="2422" y="3254"/>
                      <a:pt x="2421" y="3268"/>
                    </a:cubicBezTo>
                    <a:cubicBezTo>
                      <a:pt x="2419" y="3295"/>
                      <a:pt x="2417" y="3321"/>
                      <a:pt x="2416" y="3348"/>
                    </a:cubicBezTo>
                    <a:cubicBezTo>
                      <a:pt x="2416" y="3365"/>
                      <a:pt x="2416" y="3380"/>
                      <a:pt x="2415" y="3396"/>
                    </a:cubicBezTo>
                    <a:lnTo>
                      <a:pt x="2415" y="3473"/>
                    </a:lnTo>
                    <a:cubicBezTo>
                      <a:pt x="2415" y="3490"/>
                      <a:pt x="2415" y="3506"/>
                      <a:pt x="2416" y="3522"/>
                    </a:cubicBezTo>
                    <a:cubicBezTo>
                      <a:pt x="2417" y="3549"/>
                      <a:pt x="2419" y="3574"/>
                      <a:pt x="2420" y="3599"/>
                    </a:cubicBezTo>
                    <a:cubicBezTo>
                      <a:pt x="2421" y="3616"/>
                      <a:pt x="2422" y="3633"/>
                      <a:pt x="2423" y="3650"/>
                    </a:cubicBezTo>
                    <a:cubicBezTo>
                      <a:pt x="2426" y="3675"/>
                      <a:pt x="2428" y="3700"/>
                      <a:pt x="2432" y="3724"/>
                    </a:cubicBezTo>
                    <a:cubicBezTo>
                      <a:pt x="2433" y="3742"/>
                      <a:pt x="2435" y="3759"/>
                      <a:pt x="2438" y="3776"/>
                    </a:cubicBezTo>
                    <a:cubicBezTo>
                      <a:pt x="2440" y="3801"/>
                      <a:pt x="2445" y="3825"/>
                      <a:pt x="2449" y="3851"/>
                    </a:cubicBezTo>
                    <a:cubicBezTo>
                      <a:pt x="2452" y="3868"/>
                      <a:pt x="2455" y="3885"/>
                      <a:pt x="2457" y="3903"/>
                    </a:cubicBezTo>
                    <a:cubicBezTo>
                      <a:pt x="2462" y="3927"/>
                      <a:pt x="2468" y="3952"/>
                      <a:pt x="2473" y="3978"/>
                    </a:cubicBezTo>
                    <a:cubicBezTo>
                      <a:pt x="2473" y="3980"/>
                      <a:pt x="2474" y="3984"/>
                      <a:pt x="2474" y="3986"/>
                    </a:cubicBezTo>
                    <a:cubicBezTo>
                      <a:pt x="916" y="5258"/>
                      <a:pt x="0" y="6336"/>
                      <a:pt x="289" y="6661"/>
                    </a:cubicBezTo>
                    <a:cubicBezTo>
                      <a:pt x="346" y="6725"/>
                      <a:pt x="448" y="6756"/>
                      <a:pt x="588" y="6756"/>
                    </a:cubicBezTo>
                    <a:cubicBezTo>
                      <a:pt x="1126" y="6756"/>
                      <a:pt x="2230" y="6303"/>
                      <a:pt x="3564" y="5551"/>
                    </a:cubicBezTo>
                    <a:cubicBezTo>
                      <a:pt x="3976" y="5817"/>
                      <a:pt x="4449" y="5951"/>
                      <a:pt x="4924" y="5951"/>
                    </a:cubicBezTo>
                    <a:cubicBezTo>
                      <a:pt x="5292" y="5951"/>
                      <a:pt x="5660" y="5871"/>
                      <a:pt x="6003" y="5707"/>
                    </a:cubicBezTo>
                    <a:cubicBezTo>
                      <a:pt x="6060" y="5680"/>
                      <a:pt x="6112" y="5651"/>
                      <a:pt x="6165" y="5621"/>
                    </a:cubicBezTo>
                    <a:lnTo>
                      <a:pt x="6199" y="5602"/>
                    </a:lnTo>
                    <a:cubicBezTo>
                      <a:pt x="6251" y="5572"/>
                      <a:pt x="6300" y="5540"/>
                      <a:pt x="6348" y="5507"/>
                    </a:cubicBezTo>
                    <a:cubicBezTo>
                      <a:pt x="6356" y="5502"/>
                      <a:pt x="6364" y="5496"/>
                      <a:pt x="6371" y="5491"/>
                    </a:cubicBezTo>
                    <a:cubicBezTo>
                      <a:pt x="6415" y="5460"/>
                      <a:pt x="6459" y="5427"/>
                      <a:pt x="6501" y="5394"/>
                    </a:cubicBezTo>
                    <a:cubicBezTo>
                      <a:pt x="6507" y="5388"/>
                      <a:pt x="6514" y="5382"/>
                      <a:pt x="6521" y="5377"/>
                    </a:cubicBezTo>
                    <a:cubicBezTo>
                      <a:pt x="6567" y="5340"/>
                      <a:pt x="6610" y="5300"/>
                      <a:pt x="6652" y="5260"/>
                    </a:cubicBezTo>
                    <a:lnTo>
                      <a:pt x="6676" y="5237"/>
                    </a:lnTo>
                    <a:cubicBezTo>
                      <a:pt x="6760" y="5154"/>
                      <a:pt x="6840" y="5066"/>
                      <a:pt x="6912" y="4971"/>
                    </a:cubicBezTo>
                    <a:lnTo>
                      <a:pt x="6929" y="4949"/>
                    </a:lnTo>
                    <a:cubicBezTo>
                      <a:pt x="6965" y="4902"/>
                      <a:pt x="6998" y="4853"/>
                      <a:pt x="7031" y="4803"/>
                    </a:cubicBezTo>
                    <a:lnTo>
                      <a:pt x="7036" y="4794"/>
                    </a:lnTo>
                    <a:cubicBezTo>
                      <a:pt x="7068" y="4745"/>
                      <a:pt x="7098" y="4693"/>
                      <a:pt x="7126" y="4640"/>
                    </a:cubicBezTo>
                    <a:cubicBezTo>
                      <a:pt x="7128" y="4638"/>
                      <a:pt x="7129" y="4634"/>
                      <a:pt x="7132" y="4632"/>
                    </a:cubicBezTo>
                    <a:cubicBezTo>
                      <a:pt x="7161" y="4578"/>
                      <a:pt x="7187" y="4522"/>
                      <a:pt x="7212" y="4467"/>
                    </a:cubicBezTo>
                    <a:lnTo>
                      <a:pt x="7217" y="4454"/>
                    </a:lnTo>
                    <a:cubicBezTo>
                      <a:pt x="7268" y="4340"/>
                      <a:pt x="7310" y="4223"/>
                      <a:pt x="7342" y="4103"/>
                    </a:cubicBezTo>
                    <a:cubicBezTo>
                      <a:pt x="7342" y="4100"/>
                      <a:pt x="7343" y="4098"/>
                      <a:pt x="7345" y="4095"/>
                    </a:cubicBezTo>
                    <a:cubicBezTo>
                      <a:pt x="7443" y="3730"/>
                      <a:pt x="7459" y="3345"/>
                      <a:pt x="7388" y="2973"/>
                    </a:cubicBezTo>
                    <a:cubicBezTo>
                      <a:pt x="9098" y="1613"/>
                      <a:pt x="10128" y="436"/>
                      <a:pt x="9826" y="96"/>
                    </a:cubicBezTo>
                    <a:cubicBezTo>
                      <a:pt x="9768" y="32"/>
                      <a:pt x="9666" y="1"/>
                      <a:pt x="9525" y="1"/>
                    </a:cubicBezTo>
                    <a:close/>
                  </a:path>
                </a:pathLst>
              </a:custGeom>
              <a:solidFill>
                <a:srgbClr val="FFFFFF"/>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46"/>
              <p:cNvSpPr/>
              <p:nvPr/>
            </p:nvSpPr>
            <p:spPr>
              <a:xfrm>
                <a:off x="1512100" y="2633525"/>
                <a:ext cx="243950" cy="171375"/>
              </a:xfrm>
              <a:custGeom>
                <a:avLst/>
                <a:gdLst/>
                <a:ahLst/>
                <a:cxnLst/>
                <a:rect l="l" t="t" r="r" b="b"/>
                <a:pathLst>
                  <a:path w="9758" h="6855" extrusionOk="0">
                    <a:moveTo>
                      <a:pt x="9345" y="101"/>
                    </a:moveTo>
                    <a:cubicBezTo>
                      <a:pt x="9501" y="101"/>
                      <a:pt x="9573" y="142"/>
                      <a:pt x="9607" y="180"/>
                    </a:cubicBezTo>
                    <a:cubicBezTo>
                      <a:pt x="9638" y="215"/>
                      <a:pt x="9651" y="263"/>
                      <a:pt x="9645" y="325"/>
                    </a:cubicBezTo>
                    <a:cubicBezTo>
                      <a:pt x="9632" y="482"/>
                      <a:pt x="9501" y="791"/>
                      <a:pt x="8953" y="1381"/>
                    </a:cubicBezTo>
                    <a:cubicBezTo>
                      <a:pt x="8519" y="1851"/>
                      <a:pt x="7905" y="2404"/>
                      <a:pt x="7178" y="2982"/>
                    </a:cubicBezTo>
                    <a:cubicBezTo>
                      <a:pt x="7162" y="2994"/>
                      <a:pt x="7155" y="3013"/>
                      <a:pt x="7158" y="3031"/>
                    </a:cubicBezTo>
                    <a:cubicBezTo>
                      <a:pt x="7228" y="3397"/>
                      <a:pt x="7214" y="3773"/>
                      <a:pt x="7116" y="4131"/>
                    </a:cubicBezTo>
                    <a:lnTo>
                      <a:pt x="7114" y="4138"/>
                    </a:lnTo>
                    <a:cubicBezTo>
                      <a:pt x="7083" y="4256"/>
                      <a:pt x="7042" y="4370"/>
                      <a:pt x="6992" y="4482"/>
                    </a:cubicBezTo>
                    <a:lnTo>
                      <a:pt x="6986" y="4494"/>
                    </a:lnTo>
                    <a:cubicBezTo>
                      <a:pt x="6962" y="4551"/>
                      <a:pt x="6936" y="4605"/>
                      <a:pt x="6908" y="4655"/>
                    </a:cubicBezTo>
                    <a:lnTo>
                      <a:pt x="6903" y="4665"/>
                    </a:lnTo>
                    <a:cubicBezTo>
                      <a:pt x="6875" y="4715"/>
                      <a:pt x="6846" y="4766"/>
                      <a:pt x="6815" y="4815"/>
                    </a:cubicBezTo>
                    <a:lnTo>
                      <a:pt x="6809" y="4823"/>
                    </a:lnTo>
                    <a:cubicBezTo>
                      <a:pt x="6778" y="4870"/>
                      <a:pt x="6745" y="4918"/>
                      <a:pt x="6709" y="4966"/>
                    </a:cubicBezTo>
                    <a:cubicBezTo>
                      <a:pt x="6705" y="4971"/>
                      <a:pt x="6702" y="4976"/>
                      <a:pt x="6697" y="4982"/>
                    </a:cubicBezTo>
                    <a:lnTo>
                      <a:pt x="6693" y="4988"/>
                    </a:lnTo>
                    <a:cubicBezTo>
                      <a:pt x="6622" y="5079"/>
                      <a:pt x="6544" y="5167"/>
                      <a:pt x="6461" y="5249"/>
                    </a:cubicBezTo>
                    <a:lnTo>
                      <a:pt x="6455" y="5254"/>
                    </a:lnTo>
                    <a:lnTo>
                      <a:pt x="6438" y="5271"/>
                    </a:lnTo>
                    <a:cubicBezTo>
                      <a:pt x="6395" y="5311"/>
                      <a:pt x="6352" y="5350"/>
                      <a:pt x="6310" y="5385"/>
                    </a:cubicBezTo>
                    <a:lnTo>
                      <a:pt x="6299" y="5393"/>
                    </a:lnTo>
                    <a:lnTo>
                      <a:pt x="6289" y="5402"/>
                    </a:lnTo>
                    <a:cubicBezTo>
                      <a:pt x="6248" y="5434"/>
                      <a:pt x="6206" y="5467"/>
                      <a:pt x="6163" y="5497"/>
                    </a:cubicBezTo>
                    <a:lnTo>
                      <a:pt x="6152" y="5504"/>
                    </a:lnTo>
                    <a:lnTo>
                      <a:pt x="6140" y="5512"/>
                    </a:lnTo>
                    <a:cubicBezTo>
                      <a:pt x="6096" y="5543"/>
                      <a:pt x="6046" y="5576"/>
                      <a:pt x="5995" y="5606"/>
                    </a:cubicBezTo>
                    <a:lnTo>
                      <a:pt x="5969" y="5620"/>
                    </a:lnTo>
                    <a:lnTo>
                      <a:pt x="5961" y="5625"/>
                    </a:lnTo>
                    <a:cubicBezTo>
                      <a:pt x="5902" y="5659"/>
                      <a:pt x="5852" y="5685"/>
                      <a:pt x="5802" y="5709"/>
                    </a:cubicBezTo>
                    <a:cubicBezTo>
                      <a:pt x="5467" y="5869"/>
                      <a:pt x="5105" y="5949"/>
                      <a:pt x="4745" y="5949"/>
                    </a:cubicBezTo>
                    <a:cubicBezTo>
                      <a:pt x="4280" y="5949"/>
                      <a:pt x="3816" y="5817"/>
                      <a:pt x="3413" y="5557"/>
                    </a:cubicBezTo>
                    <a:cubicBezTo>
                      <a:pt x="3405" y="5551"/>
                      <a:pt x="3395" y="5548"/>
                      <a:pt x="3386" y="5548"/>
                    </a:cubicBezTo>
                    <a:cubicBezTo>
                      <a:pt x="3377" y="5548"/>
                      <a:pt x="3368" y="5551"/>
                      <a:pt x="3360" y="5555"/>
                    </a:cubicBezTo>
                    <a:cubicBezTo>
                      <a:pt x="2523" y="6027"/>
                      <a:pt x="1778" y="6380"/>
                      <a:pt x="1203" y="6578"/>
                    </a:cubicBezTo>
                    <a:cubicBezTo>
                      <a:pt x="819" y="6710"/>
                      <a:pt x="571" y="6753"/>
                      <a:pt x="410" y="6753"/>
                    </a:cubicBezTo>
                    <a:cubicBezTo>
                      <a:pt x="254" y="6753"/>
                      <a:pt x="181" y="6712"/>
                      <a:pt x="148" y="6675"/>
                    </a:cubicBezTo>
                    <a:cubicBezTo>
                      <a:pt x="117" y="6640"/>
                      <a:pt x="104" y="6593"/>
                      <a:pt x="108" y="6532"/>
                    </a:cubicBezTo>
                    <a:cubicBezTo>
                      <a:pt x="143" y="6105"/>
                      <a:pt x="993" y="5164"/>
                      <a:pt x="2327" y="4075"/>
                    </a:cubicBezTo>
                    <a:cubicBezTo>
                      <a:pt x="2343" y="4063"/>
                      <a:pt x="2349" y="4042"/>
                      <a:pt x="2345" y="4024"/>
                    </a:cubicBezTo>
                    <a:lnTo>
                      <a:pt x="2343" y="4014"/>
                    </a:lnTo>
                    <a:cubicBezTo>
                      <a:pt x="2337" y="3987"/>
                      <a:pt x="2332" y="3965"/>
                      <a:pt x="2329" y="3942"/>
                    </a:cubicBezTo>
                    <a:cubicBezTo>
                      <a:pt x="2326" y="3929"/>
                      <a:pt x="2324" y="3916"/>
                      <a:pt x="2321" y="3903"/>
                    </a:cubicBezTo>
                    <a:lnTo>
                      <a:pt x="2320" y="3892"/>
                    </a:lnTo>
                    <a:cubicBezTo>
                      <a:pt x="2315" y="3863"/>
                      <a:pt x="2312" y="3841"/>
                      <a:pt x="2308" y="3819"/>
                    </a:cubicBezTo>
                    <a:cubicBezTo>
                      <a:pt x="2307" y="3803"/>
                      <a:pt x="2304" y="3788"/>
                      <a:pt x="2303" y="3773"/>
                    </a:cubicBezTo>
                    <a:lnTo>
                      <a:pt x="2303" y="3768"/>
                    </a:lnTo>
                    <a:cubicBezTo>
                      <a:pt x="2300" y="3739"/>
                      <a:pt x="2297" y="3716"/>
                      <a:pt x="2295" y="3695"/>
                    </a:cubicBezTo>
                    <a:cubicBezTo>
                      <a:pt x="2294" y="3678"/>
                      <a:pt x="2292" y="3662"/>
                      <a:pt x="2292" y="3645"/>
                    </a:cubicBezTo>
                    <a:cubicBezTo>
                      <a:pt x="2290" y="3618"/>
                      <a:pt x="2289" y="3593"/>
                      <a:pt x="2289" y="3570"/>
                    </a:cubicBezTo>
                    <a:cubicBezTo>
                      <a:pt x="2288" y="3554"/>
                      <a:pt x="2288" y="3538"/>
                      <a:pt x="2288" y="3522"/>
                    </a:cubicBezTo>
                    <a:lnTo>
                      <a:pt x="2288" y="3446"/>
                    </a:lnTo>
                    <a:cubicBezTo>
                      <a:pt x="2288" y="3430"/>
                      <a:pt x="2289" y="3415"/>
                      <a:pt x="2289" y="3400"/>
                    </a:cubicBezTo>
                    <a:cubicBezTo>
                      <a:pt x="2290" y="3375"/>
                      <a:pt x="2291" y="3349"/>
                      <a:pt x="2292" y="3322"/>
                    </a:cubicBezTo>
                    <a:cubicBezTo>
                      <a:pt x="2294" y="3306"/>
                      <a:pt x="2295" y="3293"/>
                      <a:pt x="2296" y="3278"/>
                    </a:cubicBezTo>
                    <a:cubicBezTo>
                      <a:pt x="2298" y="3254"/>
                      <a:pt x="2301" y="3228"/>
                      <a:pt x="2304" y="3198"/>
                    </a:cubicBezTo>
                    <a:lnTo>
                      <a:pt x="2306" y="3190"/>
                    </a:lnTo>
                    <a:cubicBezTo>
                      <a:pt x="2307" y="3179"/>
                      <a:pt x="2308" y="3168"/>
                      <a:pt x="2310" y="3156"/>
                    </a:cubicBezTo>
                    <a:cubicBezTo>
                      <a:pt x="2314" y="3132"/>
                      <a:pt x="2318" y="3106"/>
                      <a:pt x="2322" y="3074"/>
                    </a:cubicBezTo>
                    <a:lnTo>
                      <a:pt x="2325" y="3062"/>
                    </a:lnTo>
                    <a:cubicBezTo>
                      <a:pt x="2326" y="3054"/>
                      <a:pt x="2329" y="3046"/>
                      <a:pt x="2330" y="3036"/>
                    </a:cubicBezTo>
                    <a:cubicBezTo>
                      <a:pt x="2335" y="3012"/>
                      <a:pt x="2341" y="2984"/>
                      <a:pt x="2348" y="2951"/>
                    </a:cubicBezTo>
                    <a:lnTo>
                      <a:pt x="2350" y="2939"/>
                    </a:lnTo>
                    <a:cubicBezTo>
                      <a:pt x="2353" y="2931"/>
                      <a:pt x="2354" y="2924"/>
                      <a:pt x="2355" y="2918"/>
                    </a:cubicBezTo>
                    <a:cubicBezTo>
                      <a:pt x="2362" y="2891"/>
                      <a:pt x="2369" y="2862"/>
                      <a:pt x="2379" y="2827"/>
                    </a:cubicBezTo>
                    <a:lnTo>
                      <a:pt x="2383" y="2815"/>
                    </a:lnTo>
                    <a:cubicBezTo>
                      <a:pt x="2384" y="2810"/>
                      <a:pt x="2385" y="2805"/>
                      <a:pt x="2386" y="2800"/>
                    </a:cubicBezTo>
                    <a:cubicBezTo>
                      <a:pt x="2396" y="2769"/>
                      <a:pt x="2405" y="2737"/>
                      <a:pt x="2417" y="2701"/>
                    </a:cubicBezTo>
                    <a:cubicBezTo>
                      <a:pt x="2419" y="2698"/>
                      <a:pt x="2420" y="2695"/>
                      <a:pt x="2421" y="2692"/>
                    </a:cubicBezTo>
                    <a:lnTo>
                      <a:pt x="2423" y="2684"/>
                    </a:lnTo>
                    <a:cubicBezTo>
                      <a:pt x="2767" y="1696"/>
                      <a:pt x="3699" y="1033"/>
                      <a:pt x="4745" y="1033"/>
                    </a:cubicBezTo>
                    <a:cubicBezTo>
                      <a:pt x="4807" y="1033"/>
                      <a:pt x="4870" y="1036"/>
                      <a:pt x="4932" y="1041"/>
                    </a:cubicBezTo>
                    <a:cubicBezTo>
                      <a:pt x="5347" y="1073"/>
                      <a:pt x="5747" y="1210"/>
                      <a:pt x="6096" y="1438"/>
                    </a:cubicBezTo>
                    <a:cubicBezTo>
                      <a:pt x="6104" y="1444"/>
                      <a:pt x="6113" y="1447"/>
                      <a:pt x="6123" y="1447"/>
                    </a:cubicBezTo>
                    <a:cubicBezTo>
                      <a:pt x="6132" y="1447"/>
                      <a:pt x="6142" y="1444"/>
                      <a:pt x="6150" y="1440"/>
                    </a:cubicBezTo>
                    <a:cubicBezTo>
                      <a:pt x="7043" y="922"/>
                      <a:pt x="7845" y="530"/>
                      <a:pt x="8469" y="306"/>
                    </a:cubicBezTo>
                    <a:cubicBezTo>
                      <a:pt x="8901" y="150"/>
                      <a:pt x="9174" y="101"/>
                      <a:pt x="9345" y="101"/>
                    </a:cubicBezTo>
                    <a:close/>
                    <a:moveTo>
                      <a:pt x="9348" y="1"/>
                    </a:moveTo>
                    <a:cubicBezTo>
                      <a:pt x="8688" y="1"/>
                      <a:pt x="7335" y="638"/>
                      <a:pt x="6127" y="1335"/>
                    </a:cubicBezTo>
                    <a:cubicBezTo>
                      <a:pt x="5770" y="1107"/>
                      <a:pt x="5362" y="971"/>
                      <a:pt x="4942" y="938"/>
                    </a:cubicBezTo>
                    <a:cubicBezTo>
                      <a:pt x="4875" y="933"/>
                      <a:pt x="4808" y="931"/>
                      <a:pt x="4742" y="931"/>
                    </a:cubicBezTo>
                    <a:cubicBezTo>
                      <a:pt x="3660" y="931"/>
                      <a:pt x="2686" y="1616"/>
                      <a:pt x="2327" y="2651"/>
                    </a:cubicBezTo>
                    <a:cubicBezTo>
                      <a:pt x="2326" y="2654"/>
                      <a:pt x="2325" y="2657"/>
                      <a:pt x="2324" y="2661"/>
                    </a:cubicBezTo>
                    <a:lnTo>
                      <a:pt x="2321" y="2668"/>
                    </a:lnTo>
                    <a:cubicBezTo>
                      <a:pt x="2308" y="2705"/>
                      <a:pt x="2297" y="2739"/>
                      <a:pt x="2289" y="2772"/>
                    </a:cubicBezTo>
                    <a:cubicBezTo>
                      <a:pt x="2286" y="2776"/>
                      <a:pt x="2285" y="2782"/>
                      <a:pt x="2284" y="2788"/>
                    </a:cubicBezTo>
                    <a:lnTo>
                      <a:pt x="2280" y="2799"/>
                    </a:lnTo>
                    <a:cubicBezTo>
                      <a:pt x="2271" y="2835"/>
                      <a:pt x="2262" y="2865"/>
                      <a:pt x="2255" y="2894"/>
                    </a:cubicBezTo>
                    <a:cubicBezTo>
                      <a:pt x="2254" y="2901"/>
                      <a:pt x="2253" y="2909"/>
                      <a:pt x="2250" y="2916"/>
                    </a:cubicBezTo>
                    <a:lnTo>
                      <a:pt x="2248" y="2928"/>
                    </a:lnTo>
                    <a:cubicBezTo>
                      <a:pt x="2240" y="2964"/>
                      <a:pt x="2234" y="2992"/>
                      <a:pt x="2229" y="3018"/>
                    </a:cubicBezTo>
                    <a:lnTo>
                      <a:pt x="2224" y="3046"/>
                    </a:lnTo>
                    <a:lnTo>
                      <a:pt x="2223" y="3058"/>
                    </a:lnTo>
                    <a:cubicBezTo>
                      <a:pt x="2217" y="3090"/>
                      <a:pt x="2212" y="3118"/>
                      <a:pt x="2208" y="3143"/>
                    </a:cubicBezTo>
                    <a:cubicBezTo>
                      <a:pt x="2207" y="3155"/>
                      <a:pt x="2206" y="3167"/>
                      <a:pt x="2205" y="3179"/>
                    </a:cubicBezTo>
                    <a:lnTo>
                      <a:pt x="2203" y="3186"/>
                    </a:lnTo>
                    <a:cubicBezTo>
                      <a:pt x="2200" y="3216"/>
                      <a:pt x="2196" y="3244"/>
                      <a:pt x="2195" y="3269"/>
                    </a:cubicBezTo>
                    <a:cubicBezTo>
                      <a:pt x="2193" y="3285"/>
                      <a:pt x="2193" y="3299"/>
                      <a:pt x="2191" y="3315"/>
                    </a:cubicBezTo>
                    <a:cubicBezTo>
                      <a:pt x="2189" y="3343"/>
                      <a:pt x="2188" y="3370"/>
                      <a:pt x="2187" y="3395"/>
                    </a:cubicBezTo>
                    <a:cubicBezTo>
                      <a:pt x="2185" y="3412"/>
                      <a:pt x="2185" y="3428"/>
                      <a:pt x="2185" y="3445"/>
                    </a:cubicBezTo>
                    <a:lnTo>
                      <a:pt x="2185" y="3524"/>
                    </a:lnTo>
                    <a:cubicBezTo>
                      <a:pt x="2185" y="3540"/>
                      <a:pt x="2187" y="3556"/>
                      <a:pt x="2187" y="3573"/>
                    </a:cubicBezTo>
                    <a:cubicBezTo>
                      <a:pt x="2187" y="3597"/>
                      <a:pt x="2188" y="3623"/>
                      <a:pt x="2190" y="3651"/>
                    </a:cubicBezTo>
                    <a:cubicBezTo>
                      <a:pt x="2191" y="3669"/>
                      <a:pt x="2193" y="3686"/>
                      <a:pt x="2194" y="3703"/>
                    </a:cubicBezTo>
                    <a:cubicBezTo>
                      <a:pt x="2195" y="3726"/>
                      <a:pt x="2197" y="3750"/>
                      <a:pt x="2201" y="3780"/>
                    </a:cubicBezTo>
                    <a:lnTo>
                      <a:pt x="2201" y="3785"/>
                    </a:lnTo>
                    <a:cubicBezTo>
                      <a:pt x="2203" y="3801"/>
                      <a:pt x="2205" y="3816"/>
                      <a:pt x="2207" y="3833"/>
                    </a:cubicBezTo>
                    <a:cubicBezTo>
                      <a:pt x="2211" y="3857"/>
                      <a:pt x="2214" y="3881"/>
                      <a:pt x="2219" y="3909"/>
                    </a:cubicBezTo>
                    <a:lnTo>
                      <a:pt x="2220" y="3920"/>
                    </a:lnTo>
                    <a:cubicBezTo>
                      <a:pt x="2223" y="3934"/>
                      <a:pt x="2225" y="3947"/>
                      <a:pt x="2228" y="3962"/>
                    </a:cubicBezTo>
                    <a:cubicBezTo>
                      <a:pt x="2231" y="3980"/>
                      <a:pt x="2235" y="3996"/>
                      <a:pt x="2238" y="4016"/>
                    </a:cubicBezTo>
                    <a:cubicBezTo>
                      <a:pt x="878" y="5129"/>
                      <a:pt x="43" y="6066"/>
                      <a:pt x="7" y="6523"/>
                    </a:cubicBezTo>
                    <a:cubicBezTo>
                      <a:pt x="0" y="6613"/>
                      <a:pt x="22" y="6687"/>
                      <a:pt x="71" y="6743"/>
                    </a:cubicBezTo>
                    <a:cubicBezTo>
                      <a:pt x="138" y="6818"/>
                      <a:pt x="251" y="6855"/>
                      <a:pt x="411" y="6855"/>
                    </a:cubicBezTo>
                    <a:cubicBezTo>
                      <a:pt x="614" y="6855"/>
                      <a:pt x="890" y="6795"/>
                      <a:pt x="1238" y="6675"/>
                    </a:cubicBezTo>
                    <a:cubicBezTo>
                      <a:pt x="1813" y="6477"/>
                      <a:pt x="2554" y="6126"/>
                      <a:pt x="3386" y="5659"/>
                    </a:cubicBezTo>
                    <a:cubicBezTo>
                      <a:pt x="3800" y="5919"/>
                      <a:pt x="4272" y="6051"/>
                      <a:pt x="4746" y="6051"/>
                    </a:cubicBezTo>
                    <a:cubicBezTo>
                      <a:pt x="5122" y="6051"/>
                      <a:pt x="5498" y="5968"/>
                      <a:pt x="5848" y="5801"/>
                    </a:cubicBezTo>
                    <a:cubicBezTo>
                      <a:pt x="5899" y="5777"/>
                      <a:pt x="5951" y="5749"/>
                      <a:pt x="6014" y="5714"/>
                    </a:cubicBezTo>
                    <a:lnTo>
                      <a:pt x="6021" y="5709"/>
                    </a:lnTo>
                    <a:cubicBezTo>
                      <a:pt x="6030" y="5705"/>
                      <a:pt x="6039" y="5700"/>
                      <a:pt x="6048" y="5695"/>
                    </a:cubicBezTo>
                    <a:cubicBezTo>
                      <a:pt x="6102" y="5662"/>
                      <a:pt x="6153" y="5630"/>
                      <a:pt x="6200" y="5598"/>
                    </a:cubicBezTo>
                    <a:cubicBezTo>
                      <a:pt x="6205" y="5594"/>
                      <a:pt x="6209" y="5592"/>
                      <a:pt x="6214" y="5588"/>
                    </a:cubicBezTo>
                    <a:lnTo>
                      <a:pt x="6223" y="5581"/>
                    </a:lnTo>
                    <a:cubicBezTo>
                      <a:pt x="6268" y="5549"/>
                      <a:pt x="6312" y="5516"/>
                      <a:pt x="6355" y="5482"/>
                    </a:cubicBezTo>
                    <a:lnTo>
                      <a:pt x="6364" y="5475"/>
                    </a:lnTo>
                    <a:lnTo>
                      <a:pt x="6377" y="5464"/>
                    </a:lnTo>
                    <a:cubicBezTo>
                      <a:pt x="6420" y="5428"/>
                      <a:pt x="6465" y="5388"/>
                      <a:pt x="6509" y="5346"/>
                    </a:cubicBezTo>
                    <a:lnTo>
                      <a:pt x="6528" y="5328"/>
                    </a:lnTo>
                    <a:lnTo>
                      <a:pt x="6534" y="5322"/>
                    </a:lnTo>
                    <a:cubicBezTo>
                      <a:pt x="6621" y="5238"/>
                      <a:pt x="6702" y="5147"/>
                      <a:pt x="6775" y="5051"/>
                    </a:cubicBezTo>
                    <a:lnTo>
                      <a:pt x="6780" y="5045"/>
                    </a:lnTo>
                    <a:lnTo>
                      <a:pt x="6792" y="5029"/>
                    </a:lnTo>
                    <a:cubicBezTo>
                      <a:pt x="6830" y="4979"/>
                      <a:pt x="6865" y="4928"/>
                      <a:pt x="6896" y="4879"/>
                    </a:cubicBezTo>
                    <a:lnTo>
                      <a:pt x="6902" y="4870"/>
                    </a:lnTo>
                    <a:cubicBezTo>
                      <a:pt x="6935" y="4820"/>
                      <a:pt x="6965" y="4767"/>
                      <a:pt x="6995" y="4713"/>
                    </a:cubicBezTo>
                    <a:lnTo>
                      <a:pt x="7000" y="4704"/>
                    </a:lnTo>
                    <a:cubicBezTo>
                      <a:pt x="7028" y="4650"/>
                      <a:pt x="7056" y="4594"/>
                      <a:pt x="7081" y="4536"/>
                    </a:cubicBezTo>
                    <a:lnTo>
                      <a:pt x="7087" y="4523"/>
                    </a:lnTo>
                    <a:cubicBezTo>
                      <a:pt x="7138" y="4408"/>
                      <a:pt x="7181" y="4287"/>
                      <a:pt x="7215" y="4165"/>
                    </a:cubicBezTo>
                    <a:lnTo>
                      <a:pt x="7216" y="4158"/>
                    </a:lnTo>
                    <a:cubicBezTo>
                      <a:pt x="7315" y="3794"/>
                      <a:pt x="7331" y="3413"/>
                      <a:pt x="7266" y="3042"/>
                    </a:cubicBezTo>
                    <a:cubicBezTo>
                      <a:pt x="8779" y="1838"/>
                      <a:pt x="9707" y="827"/>
                      <a:pt x="9749" y="334"/>
                    </a:cubicBezTo>
                    <a:cubicBezTo>
                      <a:pt x="9757" y="244"/>
                      <a:pt x="9735" y="168"/>
                      <a:pt x="9685" y="111"/>
                    </a:cubicBezTo>
                    <a:cubicBezTo>
                      <a:pt x="9617" y="35"/>
                      <a:pt x="9501" y="1"/>
                      <a:pt x="9348" y="1"/>
                    </a:cubicBezTo>
                    <a:close/>
                  </a:path>
                </a:pathLst>
              </a:custGeom>
              <a:solidFill>
                <a:srgbClr val="02020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46"/>
              <p:cNvSpPr/>
              <p:nvPr/>
            </p:nvSpPr>
            <p:spPr>
              <a:xfrm>
                <a:off x="1561850" y="2658075"/>
                <a:ext cx="137725" cy="125475"/>
              </a:xfrm>
              <a:custGeom>
                <a:avLst/>
                <a:gdLst/>
                <a:ahLst/>
                <a:cxnLst/>
                <a:rect l="l" t="t" r="r" b="b"/>
                <a:pathLst>
                  <a:path w="5509" h="5019" extrusionOk="0">
                    <a:moveTo>
                      <a:pt x="2755" y="1"/>
                    </a:moveTo>
                    <a:cubicBezTo>
                      <a:pt x="2112" y="1"/>
                      <a:pt x="1470" y="246"/>
                      <a:pt x="980" y="735"/>
                    </a:cubicBezTo>
                    <a:cubicBezTo>
                      <a:pt x="1" y="1715"/>
                      <a:pt x="1" y="3303"/>
                      <a:pt x="980" y="4283"/>
                    </a:cubicBezTo>
                    <a:cubicBezTo>
                      <a:pt x="1470" y="4773"/>
                      <a:pt x="2112" y="5018"/>
                      <a:pt x="2755" y="5018"/>
                    </a:cubicBezTo>
                    <a:cubicBezTo>
                      <a:pt x="3397" y="5018"/>
                      <a:pt x="4039" y="4773"/>
                      <a:pt x="4529" y="4283"/>
                    </a:cubicBezTo>
                    <a:cubicBezTo>
                      <a:pt x="5508" y="3303"/>
                      <a:pt x="5508" y="1715"/>
                      <a:pt x="4529" y="735"/>
                    </a:cubicBezTo>
                    <a:cubicBezTo>
                      <a:pt x="4039" y="246"/>
                      <a:pt x="3397" y="1"/>
                      <a:pt x="2755" y="1"/>
                    </a:cubicBezTo>
                    <a:close/>
                  </a:path>
                </a:pathLst>
              </a:custGeom>
              <a:solidFill>
                <a:schemeClr val="accent1"/>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46"/>
              <p:cNvSpPr/>
              <p:nvPr/>
            </p:nvSpPr>
            <p:spPr>
              <a:xfrm>
                <a:off x="1565275" y="2697300"/>
                <a:ext cx="130100" cy="86300"/>
              </a:xfrm>
              <a:custGeom>
                <a:avLst/>
                <a:gdLst/>
                <a:ahLst/>
                <a:cxnLst/>
                <a:rect l="l" t="t" r="r" b="b"/>
                <a:pathLst>
                  <a:path w="5204" h="3452" extrusionOk="0">
                    <a:moveTo>
                      <a:pt x="292" y="1"/>
                    </a:moveTo>
                    <a:lnTo>
                      <a:pt x="292" y="1"/>
                    </a:lnTo>
                    <a:cubicBezTo>
                      <a:pt x="1" y="721"/>
                      <a:pt x="58" y="1534"/>
                      <a:pt x="449" y="2205"/>
                    </a:cubicBezTo>
                    <a:cubicBezTo>
                      <a:pt x="840" y="2876"/>
                      <a:pt x="1519" y="3328"/>
                      <a:pt x="2289" y="3430"/>
                    </a:cubicBezTo>
                    <a:cubicBezTo>
                      <a:pt x="2399" y="3444"/>
                      <a:pt x="2508" y="3451"/>
                      <a:pt x="2617" y="3451"/>
                    </a:cubicBezTo>
                    <a:cubicBezTo>
                      <a:pt x="3274" y="3451"/>
                      <a:pt x="3911" y="3194"/>
                      <a:pt x="4385" y="2724"/>
                    </a:cubicBezTo>
                    <a:cubicBezTo>
                      <a:pt x="4935" y="2177"/>
                      <a:pt x="5203" y="1407"/>
                      <a:pt x="5108" y="635"/>
                    </a:cubicBezTo>
                    <a:lnTo>
                      <a:pt x="5108" y="635"/>
                    </a:lnTo>
                    <a:cubicBezTo>
                      <a:pt x="4874" y="1218"/>
                      <a:pt x="4429" y="1691"/>
                      <a:pt x="3862" y="1961"/>
                    </a:cubicBezTo>
                    <a:cubicBezTo>
                      <a:pt x="3520" y="2124"/>
                      <a:pt x="3151" y="2205"/>
                      <a:pt x="2783" y="2205"/>
                    </a:cubicBezTo>
                    <a:cubicBezTo>
                      <a:pt x="2366" y="2205"/>
                      <a:pt x="1950" y="2101"/>
                      <a:pt x="1574" y="1895"/>
                    </a:cubicBezTo>
                    <a:cubicBezTo>
                      <a:pt x="867" y="1507"/>
                      <a:pt x="390" y="801"/>
                      <a:pt x="292" y="1"/>
                    </a:cubicBezTo>
                    <a:close/>
                  </a:path>
                </a:pathLst>
              </a:custGeom>
              <a:solidFill>
                <a:schemeClr val="accent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46"/>
              <p:cNvSpPr/>
              <p:nvPr/>
            </p:nvSpPr>
            <p:spPr>
              <a:xfrm>
                <a:off x="1507650" y="2634775"/>
                <a:ext cx="253200" cy="168875"/>
              </a:xfrm>
              <a:custGeom>
                <a:avLst/>
                <a:gdLst/>
                <a:ahLst/>
                <a:cxnLst/>
                <a:rect l="l" t="t" r="r" b="b"/>
                <a:pathLst>
                  <a:path w="10128" h="6755" extrusionOk="0">
                    <a:moveTo>
                      <a:pt x="9524" y="1"/>
                    </a:moveTo>
                    <a:cubicBezTo>
                      <a:pt x="8952" y="1"/>
                      <a:pt x="7746" y="509"/>
                      <a:pt x="6303" y="1345"/>
                    </a:cubicBezTo>
                    <a:cubicBezTo>
                      <a:pt x="6355" y="1380"/>
                      <a:pt x="6406" y="1417"/>
                      <a:pt x="6456" y="1456"/>
                    </a:cubicBezTo>
                    <a:cubicBezTo>
                      <a:pt x="7397" y="927"/>
                      <a:pt x="8143" y="609"/>
                      <a:pt x="8477" y="609"/>
                    </a:cubicBezTo>
                    <a:cubicBezTo>
                      <a:pt x="8553" y="609"/>
                      <a:pt x="8608" y="626"/>
                      <a:pt x="8638" y="660"/>
                    </a:cubicBezTo>
                    <a:cubicBezTo>
                      <a:pt x="8805" y="849"/>
                      <a:pt x="8213" y="1521"/>
                      <a:pt x="7191" y="2369"/>
                    </a:cubicBezTo>
                    <a:cubicBezTo>
                      <a:pt x="6667" y="2805"/>
                      <a:pt x="6028" y="3285"/>
                      <a:pt x="5323" y="3771"/>
                    </a:cubicBezTo>
                    <a:cubicBezTo>
                      <a:pt x="4525" y="4320"/>
                      <a:pt x="3754" y="4796"/>
                      <a:pt x="3093" y="5158"/>
                    </a:cubicBezTo>
                    <a:cubicBezTo>
                      <a:pt x="2237" y="5626"/>
                      <a:pt x="1566" y="5904"/>
                      <a:pt x="1254" y="5904"/>
                    </a:cubicBezTo>
                    <a:cubicBezTo>
                      <a:pt x="1177" y="5904"/>
                      <a:pt x="1122" y="5887"/>
                      <a:pt x="1092" y="5853"/>
                    </a:cubicBezTo>
                    <a:cubicBezTo>
                      <a:pt x="927" y="5667"/>
                      <a:pt x="1509" y="5002"/>
                      <a:pt x="2520" y="4162"/>
                    </a:cubicBezTo>
                    <a:cubicBezTo>
                      <a:pt x="2502" y="4103"/>
                      <a:pt x="2487" y="4044"/>
                      <a:pt x="2474" y="3985"/>
                    </a:cubicBezTo>
                    <a:cubicBezTo>
                      <a:pt x="916" y="5257"/>
                      <a:pt x="0" y="6335"/>
                      <a:pt x="289" y="6659"/>
                    </a:cubicBezTo>
                    <a:cubicBezTo>
                      <a:pt x="346" y="6724"/>
                      <a:pt x="448" y="6755"/>
                      <a:pt x="588" y="6755"/>
                    </a:cubicBezTo>
                    <a:cubicBezTo>
                      <a:pt x="1126" y="6755"/>
                      <a:pt x="2230" y="6302"/>
                      <a:pt x="3564" y="5550"/>
                    </a:cubicBezTo>
                    <a:cubicBezTo>
                      <a:pt x="4251" y="5163"/>
                      <a:pt x="4998" y="4697"/>
                      <a:pt x="5762" y="4171"/>
                    </a:cubicBezTo>
                    <a:cubicBezTo>
                      <a:pt x="6349" y="3767"/>
                      <a:pt x="6896" y="3362"/>
                      <a:pt x="7388" y="2972"/>
                    </a:cubicBezTo>
                    <a:cubicBezTo>
                      <a:pt x="9097" y="1613"/>
                      <a:pt x="10127" y="436"/>
                      <a:pt x="9825" y="96"/>
                    </a:cubicBezTo>
                    <a:cubicBezTo>
                      <a:pt x="9767" y="32"/>
                      <a:pt x="9665" y="1"/>
                      <a:pt x="9524" y="1"/>
                    </a:cubicBezTo>
                    <a:close/>
                  </a:path>
                </a:pathLst>
              </a:custGeom>
              <a:solidFill>
                <a:srgbClr val="FFFFFF"/>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46"/>
              <p:cNvSpPr/>
              <p:nvPr/>
            </p:nvSpPr>
            <p:spPr>
              <a:xfrm>
                <a:off x="1520500" y="2641500"/>
                <a:ext cx="220900" cy="154425"/>
              </a:xfrm>
              <a:custGeom>
                <a:avLst/>
                <a:gdLst/>
                <a:ahLst/>
                <a:cxnLst/>
                <a:rect l="l" t="t" r="r" b="b"/>
                <a:pathLst>
                  <a:path w="8836" h="6177" extrusionOk="0">
                    <a:moveTo>
                      <a:pt x="8557" y="0"/>
                    </a:moveTo>
                    <a:cubicBezTo>
                      <a:pt x="8056" y="0"/>
                      <a:pt x="6922" y="454"/>
                      <a:pt x="5844" y="1115"/>
                    </a:cubicBezTo>
                    <a:cubicBezTo>
                      <a:pt x="5870" y="1134"/>
                      <a:pt x="5897" y="1153"/>
                      <a:pt x="5923" y="1172"/>
                    </a:cubicBezTo>
                    <a:cubicBezTo>
                      <a:pt x="7097" y="457"/>
                      <a:pt x="8153" y="87"/>
                      <a:pt x="8560" y="87"/>
                    </a:cubicBezTo>
                    <a:cubicBezTo>
                      <a:pt x="8640" y="87"/>
                      <a:pt x="8695" y="101"/>
                      <a:pt x="8720" y="130"/>
                    </a:cubicBezTo>
                    <a:cubicBezTo>
                      <a:pt x="8737" y="152"/>
                      <a:pt x="8744" y="179"/>
                      <a:pt x="8741" y="207"/>
                    </a:cubicBezTo>
                    <a:cubicBezTo>
                      <a:pt x="8719" y="493"/>
                      <a:pt x="8090" y="1175"/>
                      <a:pt x="7060" y="2029"/>
                    </a:cubicBezTo>
                    <a:cubicBezTo>
                      <a:pt x="6961" y="2112"/>
                      <a:pt x="6857" y="2197"/>
                      <a:pt x="6753" y="2281"/>
                    </a:cubicBezTo>
                    <a:cubicBezTo>
                      <a:pt x="6201" y="2723"/>
                      <a:pt x="5572" y="3188"/>
                      <a:pt x="4915" y="3641"/>
                    </a:cubicBezTo>
                    <a:cubicBezTo>
                      <a:pt x="4162" y="4159"/>
                      <a:pt x="3412" y="4633"/>
                      <a:pt x="2720" y="5029"/>
                    </a:cubicBezTo>
                    <a:cubicBezTo>
                      <a:pt x="2596" y="5099"/>
                      <a:pt x="2473" y="5168"/>
                      <a:pt x="2353" y="5234"/>
                    </a:cubicBezTo>
                    <a:cubicBezTo>
                      <a:pt x="1194" y="5869"/>
                      <a:pt x="540" y="6087"/>
                      <a:pt x="257" y="6087"/>
                    </a:cubicBezTo>
                    <a:cubicBezTo>
                      <a:pt x="181" y="6087"/>
                      <a:pt x="131" y="6071"/>
                      <a:pt x="107" y="6043"/>
                    </a:cubicBezTo>
                    <a:cubicBezTo>
                      <a:pt x="96" y="6027"/>
                      <a:pt x="91" y="6008"/>
                      <a:pt x="94" y="5989"/>
                    </a:cubicBezTo>
                    <a:cubicBezTo>
                      <a:pt x="119" y="5670"/>
                      <a:pt x="966" y="4721"/>
                      <a:pt x="1995" y="3858"/>
                    </a:cubicBezTo>
                    <a:cubicBezTo>
                      <a:pt x="1985" y="3825"/>
                      <a:pt x="1977" y="3793"/>
                      <a:pt x="1968" y="3760"/>
                    </a:cubicBezTo>
                    <a:cubicBezTo>
                      <a:pt x="1022" y="4550"/>
                      <a:pt x="33" y="5594"/>
                      <a:pt x="4" y="5982"/>
                    </a:cubicBezTo>
                    <a:cubicBezTo>
                      <a:pt x="1" y="6032"/>
                      <a:pt x="12" y="6073"/>
                      <a:pt x="39" y="6104"/>
                    </a:cubicBezTo>
                    <a:cubicBezTo>
                      <a:pt x="84" y="6155"/>
                      <a:pt x="161" y="6176"/>
                      <a:pt x="260" y="6176"/>
                    </a:cubicBezTo>
                    <a:cubicBezTo>
                      <a:pt x="741" y="6176"/>
                      <a:pt x="1761" y="5662"/>
                      <a:pt x="2398" y="5313"/>
                    </a:cubicBezTo>
                    <a:cubicBezTo>
                      <a:pt x="2526" y="5244"/>
                      <a:pt x="2658" y="5168"/>
                      <a:pt x="2793" y="5091"/>
                    </a:cubicBezTo>
                    <a:cubicBezTo>
                      <a:pt x="3478" y="4698"/>
                      <a:pt x="4221" y="4228"/>
                      <a:pt x="4966" y="3716"/>
                    </a:cubicBezTo>
                    <a:cubicBezTo>
                      <a:pt x="5617" y="3269"/>
                      <a:pt x="6237" y="2808"/>
                      <a:pt x="6785" y="2371"/>
                    </a:cubicBezTo>
                    <a:cubicBezTo>
                      <a:pt x="6899" y="2279"/>
                      <a:pt x="7011" y="2189"/>
                      <a:pt x="7118" y="2100"/>
                    </a:cubicBezTo>
                    <a:cubicBezTo>
                      <a:pt x="8183" y="1217"/>
                      <a:pt x="8807" y="529"/>
                      <a:pt x="8831" y="214"/>
                    </a:cubicBezTo>
                    <a:cubicBezTo>
                      <a:pt x="8836" y="154"/>
                      <a:pt x="8821" y="106"/>
                      <a:pt x="8789" y="69"/>
                    </a:cubicBezTo>
                    <a:cubicBezTo>
                      <a:pt x="8747" y="22"/>
                      <a:pt x="8667" y="0"/>
                      <a:pt x="8557" y="0"/>
                    </a:cubicBezTo>
                    <a:close/>
                  </a:path>
                </a:pathLst>
              </a:custGeom>
              <a:solidFill>
                <a:srgbClr val="1EBDF7"/>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46"/>
              <p:cNvSpPr/>
              <p:nvPr/>
            </p:nvSpPr>
            <p:spPr>
              <a:xfrm>
                <a:off x="1512725" y="2634125"/>
                <a:ext cx="242650" cy="170175"/>
              </a:xfrm>
              <a:custGeom>
                <a:avLst/>
                <a:gdLst/>
                <a:ahLst/>
                <a:cxnLst/>
                <a:rect l="l" t="t" r="r" b="b"/>
                <a:pathLst>
                  <a:path w="9706" h="6807" extrusionOk="0">
                    <a:moveTo>
                      <a:pt x="9314" y="51"/>
                    </a:moveTo>
                    <a:cubicBezTo>
                      <a:pt x="9452" y="51"/>
                      <a:pt x="9549" y="80"/>
                      <a:pt x="9602" y="139"/>
                    </a:cubicBezTo>
                    <a:cubicBezTo>
                      <a:pt x="9638" y="180"/>
                      <a:pt x="9653" y="235"/>
                      <a:pt x="9648" y="304"/>
                    </a:cubicBezTo>
                    <a:cubicBezTo>
                      <a:pt x="9607" y="771"/>
                      <a:pt x="8656" y="1796"/>
                      <a:pt x="7169" y="2978"/>
                    </a:cubicBezTo>
                    <a:cubicBezTo>
                      <a:pt x="6665" y="3379"/>
                      <a:pt x="6119" y="3781"/>
                      <a:pt x="5544" y="4177"/>
                    </a:cubicBezTo>
                    <a:cubicBezTo>
                      <a:pt x="4799" y="4690"/>
                      <a:pt x="4061" y="5153"/>
                      <a:pt x="3349" y="5554"/>
                    </a:cubicBezTo>
                    <a:cubicBezTo>
                      <a:pt x="1986" y="6322"/>
                      <a:pt x="901" y="6756"/>
                      <a:pt x="385" y="6756"/>
                    </a:cubicBezTo>
                    <a:cubicBezTo>
                      <a:pt x="253" y="6756"/>
                      <a:pt x="157" y="6728"/>
                      <a:pt x="104" y="6669"/>
                    </a:cubicBezTo>
                    <a:cubicBezTo>
                      <a:pt x="68" y="6628"/>
                      <a:pt x="53" y="6571"/>
                      <a:pt x="58" y="6500"/>
                    </a:cubicBezTo>
                    <a:cubicBezTo>
                      <a:pt x="94" y="6051"/>
                      <a:pt x="926" y="5111"/>
                      <a:pt x="2231" y="4041"/>
                    </a:cubicBezTo>
                    <a:lnTo>
                      <a:pt x="2231" y="4040"/>
                    </a:lnTo>
                    <a:cubicBezTo>
                      <a:pt x="2242" y="4084"/>
                      <a:pt x="2253" y="4124"/>
                      <a:pt x="2263" y="4161"/>
                    </a:cubicBezTo>
                    <a:cubicBezTo>
                      <a:pt x="1390" y="4890"/>
                      <a:pt x="856" y="5492"/>
                      <a:pt x="836" y="5776"/>
                    </a:cubicBezTo>
                    <a:cubicBezTo>
                      <a:pt x="830" y="5819"/>
                      <a:pt x="842" y="5862"/>
                      <a:pt x="871" y="5896"/>
                    </a:cubicBezTo>
                    <a:cubicBezTo>
                      <a:pt x="906" y="5936"/>
                      <a:pt x="966" y="5956"/>
                      <a:pt x="1053" y="5956"/>
                    </a:cubicBezTo>
                    <a:cubicBezTo>
                      <a:pt x="1171" y="5956"/>
                      <a:pt x="1339" y="5918"/>
                      <a:pt x="1558" y="5840"/>
                    </a:cubicBezTo>
                    <a:cubicBezTo>
                      <a:pt x="1904" y="5718"/>
                      <a:pt x="2370" y="5499"/>
                      <a:pt x="2902" y="5207"/>
                    </a:cubicBezTo>
                    <a:cubicBezTo>
                      <a:pt x="3590" y="4831"/>
                      <a:pt x="4361" y="4351"/>
                      <a:pt x="5134" y="3819"/>
                    </a:cubicBezTo>
                    <a:cubicBezTo>
                      <a:pt x="5817" y="3349"/>
                      <a:pt x="6464" y="2863"/>
                      <a:pt x="7005" y="2415"/>
                    </a:cubicBezTo>
                    <a:cubicBezTo>
                      <a:pt x="7927" y="1649"/>
                      <a:pt x="8468" y="1055"/>
                      <a:pt x="8488" y="785"/>
                    </a:cubicBezTo>
                    <a:cubicBezTo>
                      <a:pt x="8493" y="743"/>
                      <a:pt x="8481" y="702"/>
                      <a:pt x="8454" y="669"/>
                    </a:cubicBezTo>
                    <a:cubicBezTo>
                      <a:pt x="8418" y="628"/>
                      <a:pt x="8354" y="609"/>
                      <a:pt x="8264" y="609"/>
                    </a:cubicBezTo>
                    <a:cubicBezTo>
                      <a:pt x="7922" y="609"/>
                      <a:pt x="7208" y="898"/>
                      <a:pt x="6256" y="1433"/>
                    </a:cubicBezTo>
                    <a:cubicBezTo>
                      <a:pt x="6219" y="1404"/>
                      <a:pt x="6182" y="1378"/>
                      <a:pt x="6148" y="1354"/>
                    </a:cubicBezTo>
                    <a:cubicBezTo>
                      <a:pt x="7023" y="850"/>
                      <a:pt x="7814" y="467"/>
                      <a:pt x="8435" y="249"/>
                    </a:cubicBezTo>
                    <a:cubicBezTo>
                      <a:pt x="8808" y="117"/>
                      <a:pt x="9107" y="51"/>
                      <a:pt x="9314" y="51"/>
                    </a:cubicBezTo>
                    <a:close/>
                    <a:moveTo>
                      <a:pt x="9314" y="0"/>
                    </a:moveTo>
                    <a:cubicBezTo>
                      <a:pt x="9055" y="0"/>
                      <a:pt x="8711" y="98"/>
                      <a:pt x="8418" y="200"/>
                    </a:cubicBezTo>
                    <a:cubicBezTo>
                      <a:pt x="7785" y="424"/>
                      <a:pt x="6978" y="815"/>
                      <a:pt x="6086" y="1330"/>
                    </a:cubicBezTo>
                    <a:cubicBezTo>
                      <a:pt x="6071" y="1340"/>
                      <a:pt x="6069" y="1364"/>
                      <a:pt x="6085" y="1374"/>
                    </a:cubicBezTo>
                    <a:cubicBezTo>
                      <a:pt x="6134" y="1406"/>
                      <a:pt x="6184" y="1442"/>
                      <a:pt x="6238" y="1483"/>
                    </a:cubicBezTo>
                    <a:cubicBezTo>
                      <a:pt x="6242" y="1487"/>
                      <a:pt x="6248" y="1489"/>
                      <a:pt x="6253" y="1489"/>
                    </a:cubicBezTo>
                    <a:cubicBezTo>
                      <a:pt x="6258" y="1489"/>
                      <a:pt x="6262" y="1488"/>
                      <a:pt x="6267" y="1485"/>
                    </a:cubicBezTo>
                    <a:cubicBezTo>
                      <a:pt x="6835" y="1166"/>
                      <a:pt x="7340" y="924"/>
                      <a:pt x="7725" y="786"/>
                    </a:cubicBezTo>
                    <a:cubicBezTo>
                      <a:pt x="7994" y="689"/>
                      <a:pt x="8161" y="659"/>
                      <a:pt x="8265" y="659"/>
                    </a:cubicBezTo>
                    <a:cubicBezTo>
                      <a:pt x="8355" y="659"/>
                      <a:pt x="8396" y="682"/>
                      <a:pt x="8416" y="704"/>
                    </a:cubicBezTo>
                    <a:cubicBezTo>
                      <a:pt x="8434" y="726"/>
                      <a:pt x="8441" y="753"/>
                      <a:pt x="8438" y="781"/>
                    </a:cubicBezTo>
                    <a:cubicBezTo>
                      <a:pt x="8418" y="1033"/>
                      <a:pt x="7870" y="1630"/>
                      <a:pt x="6972" y="2375"/>
                    </a:cubicBezTo>
                    <a:cubicBezTo>
                      <a:pt x="6431" y="2823"/>
                      <a:pt x="5787" y="3308"/>
                      <a:pt x="5105" y="3777"/>
                    </a:cubicBezTo>
                    <a:cubicBezTo>
                      <a:pt x="4334" y="4308"/>
                      <a:pt x="3563" y="4786"/>
                      <a:pt x="2878" y="5161"/>
                    </a:cubicBezTo>
                    <a:cubicBezTo>
                      <a:pt x="1875" y="5711"/>
                      <a:pt x="1304" y="5904"/>
                      <a:pt x="1050" y="5904"/>
                    </a:cubicBezTo>
                    <a:cubicBezTo>
                      <a:pt x="979" y="5904"/>
                      <a:pt x="933" y="5889"/>
                      <a:pt x="909" y="5862"/>
                    </a:cubicBezTo>
                    <a:cubicBezTo>
                      <a:pt x="890" y="5839"/>
                      <a:pt x="881" y="5809"/>
                      <a:pt x="886" y="5780"/>
                    </a:cubicBezTo>
                    <a:cubicBezTo>
                      <a:pt x="907" y="5512"/>
                      <a:pt x="1451" y="4904"/>
                      <a:pt x="2310" y="4190"/>
                    </a:cubicBezTo>
                    <a:cubicBezTo>
                      <a:pt x="2317" y="4184"/>
                      <a:pt x="2320" y="4173"/>
                      <a:pt x="2318" y="4164"/>
                    </a:cubicBezTo>
                    <a:cubicBezTo>
                      <a:pt x="2301" y="4111"/>
                      <a:pt x="2288" y="4054"/>
                      <a:pt x="2272" y="3988"/>
                    </a:cubicBezTo>
                    <a:cubicBezTo>
                      <a:pt x="2269" y="3976"/>
                      <a:pt x="2258" y="3968"/>
                      <a:pt x="2247" y="3968"/>
                    </a:cubicBezTo>
                    <a:cubicBezTo>
                      <a:pt x="2241" y="3968"/>
                      <a:pt x="2236" y="3970"/>
                      <a:pt x="2231" y="3974"/>
                    </a:cubicBezTo>
                    <a:cubicBezTo>
                      <a:pt x="897" y="5063"/>
                      <a:pt x="45" y="6030"/>
                      <a:pt x="8" y="6496"/>
                    </a:cubicBezTo>
                    <a:cubicBezTo>
                      <a:pt x="0" y="6582"/>
                      <a:pt x="21" y="6651"/>
                      <a:pt x="67" y="6702"/>
                    </a:cubicBezTo>
                    <a:cubicBezTo>
                      <a:pt x="128" y="6772"/>
                      <a:pt x="235" y="6807"/>
                      <a:pt x="386" y="6807"/>
                    </a:cubicBezTo>
                    <a:cubicBezTo>
                      <a:pt x="583" y="6807"/>
                      <a:pt x="857" y="6747"/>
                      <a:pt x="1205" y="6627"/>
                    </a:cubicBezTo>
                    <a:cubicBezTo>
                      <a:pt x="1783" y="6428"/>
                      <a:pt x="2532" y="6072"/>
                      <a:pt x="3373" y="5598"/>
                    </a:cubicBezTo>
                    <a:cubicBezTo>
                      <a:pt x="4086" y="5196"/>
                      <a:pt x="4827" y="4732"/>
                      <a:pt x="5574" y="4218"/>
                    </a:cubicBezTo>
                    <a:cubicBezTo>
                      <a:pt x="6149" y="3822"/>
                      <a:pt x="6696" y="3418"/>
                      <a:pt x="7201" y="3017"/>
                    </a:cubicBezTo>
                    <a:cubicBezTo>
                      <a:pt x="7931" y="2437"/>
                      <a:pt x="8548" y="1882"/>
                      <a:pt x="8986" y="1410"/>
                    </a:cubicBezTo>
                    <a:cubicBezTo>
                      <a:pt x="9297" y="1074"/>
                      <a:pt x="9672" y="612"/>
                      <a:pt x="9698" y="309"/>
                    </a:cubicBezTo>
                    <a:cubicBezTo>
                      <a:pt x="9706" y="224"/>
                      <a:pt x="9685" y="156"/>
                      <a:pt x="9641" y="105"/>
                    </a:cubicBezTo>
                    <a:cubicBezTo>
                      <a:pt x="9574" y="30"/>
                      <a:pt x="9457" y="0"/>
                      <a:pt x="9314" y="0"/>
                    </a:cubicBezTo>
                    <a:close/>
                  </a:path>
                </a:pathLst>
              </a:custGeom>
              <a:solidFill>
                <a:srgbClr val="000000"/>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3" name="Google Shape;2843;p46"/>
            <p:cNvGrpSpPr/>
            <p:nvPr/>
          </p:nvGrpSpPr>
          <p:grpSpPr>
            <a:xfrm>
              <a:off x="5079327" y="3765608"/>
              <a:ext cx="868486" cy="587731"/>
              <a:chOff x="1507625" y="2633525"/>
              <a:chExt cx="253225" cy="171375"/>
            </a:xfrm>
          </p:grpSpPr>
          <p:sp>
            <p:nvSpPr>
              <p:cNvPr id="2844" name="Google Shape;2844;p46"/>
              <p:cNvSpPr/>
              <p:nvPr/>
            </p:nvSpPr>
            <p:spPr>
              <a:xfrm>
                <a:off x="1507625" y="2634775"/>
                <a:ext cx="253225" cy="168900"/>
              </a:xfrm>
              <a:custGeom>
                <a:avLst/>
                <a:gdLst/>
                <a:ahLst/>
                <a:cxnLst/>
                <a:rect l="l" t="t" r="r" b="b"/>
                <a:pathLst>
                  <a:path w="10129" h="6756" extrusionOk="0">
                    <a:moveTo>
                      <a:pt x="9525" y="1"/>
                    </a:moveTo>
                    <a:cubicBezTo>
                      <a:pt x="8953" y="1"/>
                      <a:pt x="7747" y="509"/>
                      <a:pt x="6304" y="1345"/>
                    </a:cubicBezTo>
                    <a:cubicBezTo>
                      <a:pt x="5889" y="1072"/>
                      <a:pt x="5408" y="932"/>
                      <a:pt x="4924" y="932"/>
                    </a:cubicBezTo>
                    <a:cubicBezTo>
                      <a:pt x="4653" y="932"/>
                      <a:pt x="4381" y="976"/>
                      <a:pt x="4118" y="1065"/>
                    </a:cubicBezTo>
                    <a:cubicBezTo>
                      <a:pt x="3385" y="1314"/>
                      <a:pt x="2808" y="1887"/>
                      <a:pt x="2554" y="2618"/>
                    </a:cubicBezTo>
                    <a:cubicBezTo>
                      <a:pt x="2552" y="2623"/>
                      <a:pt x="2551" y="2629"/>
                      <a:pt x="2548" y="2635"/>
                    </a:cubicBezTo>
                    <a:cubicBezTo>
                      <a:pt x="2536" y="2669"/>
                      <a:pt x="2526" y="2702"/>
                      <a:pt x="2516" y="2736"/>
                    </a:cubicBezTo>
                    <a:cubicBezTo>
                      <a:pt x="2514" y="2744"/>
                      <a:pt x="2511" y="2754"/>
                      <a:pt x="2509" y="2762"/>
                    </a:cubicBezTo>
                    <a:cubicBezTo>
                      <a:pt x="2500" y="2794"/>
                      <a:pt x="2492" y="2825"/>
                      <a:pt x="2485" y="2856"/>
                    </a:cubicBezTo>
                    <a:cubicBezTo>
                      <a:pt x="2482" y="2867"/>
                      <a:pt x="2479" y="2878"/>
                      <a:pt x="2477" y="2890"/>
                    </a:cubicBezTo>
                    <a:cubicBezTo>
                      <a:pt x="2470" y="2919"/>
                      <a:pt x="2464" y="2948"/>
                      <a:pt x="2458" y="2978"/>
                    </a:cubicBezTo>
                    <a:cubicBezTo>
                      <a:pt x="2456" y="2990"/>
                      <a:pt x="2453" y="3003"/>
                      <a:pt x="2452" y="3016"/>
                    </a:cubicBezTo>
                    <a:cubicBezTo>
                      <a:pt x="2447" y="3044"/>
                      <a:pt x="2443" y="3071"/>
                      <a:pt x="2439" y="3100"/>
                    </a:cubicBezTo>
                    <a:cubicBezTo>
                      <a:pt x="2437" y="3113"/>
                      <a:pt x="2435" y="3128"/>
                      <a:pt x="2433" y="3142"/>
                    </a:cubicBezTo>
                    <a:cubicBezTo>
                      <a:pt x="2429" y="3169"/>
                      <a:pt x="2427" y="3196"/>
                      <a:pt x="2425" y="3224"/>
                    </a:cubicBezTo>
                    <a:cubicBezTo>
                      <a:pt x="2423" y="3238"/>
                      <a:pt x="2422" y="3254"/>
                      <a:pt x="2421" y="3268"/>
                    </a:cubicBezTo>
                    <a:cubicBezTo>
                      <a:pt x="2419" y="3295"/>
                      <a:pt x="2417" y="3321"/>
                      <a:pt x="2416" y="3348"/>
                    </a:cubicBezTo>
                    <a:cubicBezTo>
                      <a:pt x="2416" y="3365"/>
                      <a:pt x="2416" y="3380"/>
                      <a:pt x="2415" y="3396"/>
                    </a:cubicBezTo>
                    <a:lnTo>
                      <a:pt x="2415" y="3473"/>
                    </a:lnTo>
                    <a:cubicBezTo>
                      <a:pt x="2415" y="3490"/>
                      <a:pt x="2415" y="3506"/>
                      <a:pt x="2416" y="3522"/>
                    </a:cubicBezTo>
                    <a:cubicBezTo>
                      <a:pt x="2417" y="3549"/>
                      <a:pt x="2419" y="3574"/>
                      <a:pt x="2420" y="3599"/>
                    </a:cubicBezTo>
                    <a:cubicBezTo>
                      <a:pt x="2421" y="3616"/>
                      <a:pt x="2422" y="3633"/>
                      <a:pt x="2423" y="3650"/>
                    </a:cubicBezTo>
                    <a:cubicBezTo>
                      <a:pt x="2426" y="3675"/>
                      <a:pt x="2428" y="3700"/>
                      <a:pt x="2432" y="3724"/>
                    </a:cubicBezTo>
                    <a:cubicBezTo>
                      <a:pt x="2433" y="3742"/>
                      <a:pt x="2435" y="3759"/>
                      <a:pt x="2438" y="3776"/>
                    </a:cubicBezTo>
                    <a:cubicBezTo>
                      <a:pt x="2440" y="3801"/>
                      <a:pt x="2445" y="3825"/>
                      <a:pt x="2449" y="3851"/>
                    </a:cubicBezTo>
                    <a:cubicBezTo>
                      <a:pt x="2452" y="3868"/>
                      <a:pt x="2455" y="3885"/>
                      <a:pt x="2457" y="3903"/>
                    </a:cubicBezTo>
                    <a:cubicBezTo>
                      <a:pt x="2462" y="3927"/>
                      <a:pt x="2468" y="3952"/>
                      <a:pt x="2473" y="3978"/>
                    </a:cubicBezTo>
                    <a:cubicBezTo>
                      <a:pt x="2473" y="3980"/>
                      <a:pt x="2474" y="3984"/>
                      <a:pt x="2474" y="3986"/>
                    </a:cubicBezTo>
                    <a:cubicBezTo>
                      <a:pt x="916" y="5258"/>
                      <a:pt x="0" y="6336"/>
                      <a:pt x="289" y="6661"/>
                    </a:cubicBezTo>
                    <a:cubicBezTo>
                      <a:pt x="346" y="6725"/>
                      <a:pt x="448" y="6756"/>
                      <a:pt x="588" y="6756"/>
                    </a:cubicBezTo>
                    <a:cubicBezTo>
                      <a:pt x="1126" y="6756"/>
                      <a:pt x="2230" y="6303"/>
                      <a:pt x="3564" y="5551"/>
                    </a:cubicBezTo>
                    <a:cubicBezTo>
                      <a:pt x="3976" y="5817"/>
                      <a:pt x="4449" y="5951"/>
                      <a:pt x="4924" y="5951"/>
                    </a:cubicBezTo>
                    <a:cubicBezTo>
                      <a:pt x="5292" y="5951"/>
                      <a:pt x="5660" y="5871"/>
                      <a:pt x="6003" y="5707"/>
                    </a:cubicBezTo>
                    <a:cubicBezTo>
                      <a:pt x="6060" y="5680"/>
                      <a:pt x="6112" y="5651"/>
                      <a:pt x="6165" y="5621"/>
                    </a:cubicBezTo>
                    <a:lnTo>
                      <a:pt x="6199" y="5602"/>
                    </a:lnTo>
                    <a:cubicBezTo>
                      <a:pt x="6251" y="5572"/>
                      <a:pt x="6300" y="5540"/>
                      <a:pt x="6348" y="5507"/>
                    </a:cubicBezTo>
                    <a:cubicBezTo>
                      <a:pt x="6356" y="5502"/>
                      <a:pt x="6364" y="5496"/>
                      <a:pt x="6371" y="5491"/>
                    </a:cubicBezTo>
                    <a:cubicBezTo>
                      <a:pt x="6415" y="5460"/>
                      <a:pt x="6459" y="5427"/>
                      <a:pt x="6501" y="5394"/>
                    </a:cubicBezTo>
                    <a:cubicBezTo>
                      <a:pt x="6507" y="5388"/>
                      <a:pt x="6514" y="5382"/>
                      <a:pt x="6521" y="5377"/>
                    </a:cubicBezTo>
                    <a:cubicBezTo>
                      <a:pt x="6567" y="5340"/>
                      <a:pt x="6610" y="5300"/>
                      <a:pt x="6652" y="5260"/>
                    </a:cubicBezTo>
                    <a:lnTo>
                      <a:pt x="6676" y="5237"/>
                    </a:lnTo>
                    <a:cubicBezTo>
                      <a:pt x="6760" y="5154"/>
                      <a:pt x="6840" y="5066"/>
                      <a:pt x="6912" y="4971"/>
                    </a:cubicBezTo>
                    <a:lnTo>
                      <a:pt x="6929" y="4949"/>
                    </a:lnTo>
                    <a:cubicBezTo>
                      <a:pt x="6965" y="4902"/>
                      <a:pt x="6998" y="4853"/>
                      <a:pt x="7031" y="4803"/>
                    </a:cubicBezTo>
                    <a:lnTo>
                      <a:pt x="7036" y="4794"/>
                    </a:lnTo>
                    <a:cubicBezTo>
                      <a:pt x="7068" y="4745"/>
                      <a:pt x="7098" y="4693"/>
                      <a:pt x="7126" y="4640"/>
                    </a:cubicBezTo>
                    <a:cubicBezTo>
                      <a:pt x="7128" y="4638"/>
                      <a:pt x="7129" y="4634"/>
                      <a:pt x="7132" y="4632"/>
                    </a:cubicBezTo>
                    <a:cubicBezTo>
                      <a:pt x="7161" y="4578"/>
                      <a:pt x="7187" y="4522"/>
                      <a:pt x="7212" y="4467"/>
                    </a:cubicBezTo>
                    <a:lnTo>
                      <a:pt x="7217" y="4454"/>
                    </a:lnTo>
                    <a:cubicBezTo>
                      <a:pt x="7268" y="4340"/>
                      <a:pt x="7310" y="4223"/>
                      <a:pt x="7342" y="4103"/>
                    </a:cubicBezTo>
                    <a:cubicBezTo>
                      <a:pt x="7342" y="4100"/>
                      <a:pt x="7343" y="4098"/>
                      <a:pt x="7345" y="4095"/>
                    </a:cubicBezTo>
                    <a:cubicBezTo>
                      <a:pt x="7443" y="3730"/>
                      <a:pt x="7459" y="3345"/>
                      <a:pt x="7388" y="2973"/>
                    </a:cubicBezTo>
                    <a:cubicBezTo>
                      <a:pt x="9098" y="1613"/>
                      <a:pt x="10128" y="436"/>
                      <a:pt x="9826" y="96"/>
                    </a:cubicBezTo>
                    <a:cubicBezTo>
                      <a:pt x="9768" y="32"/>
                      <a:pt x="9666" y="1"/>
                      <a:pt x="95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46"/>
              <p:cNvSpPr/>
              <p:nvPr/>
            </p:nvSpPr>
            <p:spPr>
              <a:xfrm>
                <a:off x="1512100" y="2633525"/>
                <a:ext cx="243950" cy="171375"/>
              </a:xfrm>
              <a:custGeom>
                <a:avLst/>
                <a:gdLst/>
                <a:ahLst/>
                <a:cxnLst/>
                <a:rect l="l" t="t" r="r" b="b"/>
                <a:pathLst>
                  <a:path w="9758" h="6855" extrusionOk="0">
                    <a:moveTo>
                      <a:pt x="9345" y="101"/>
                    </a:moveTo>
                    <a:cubicBezTo>
                      <a:pt x="9501" y="101"/>
                      <a:pt x="9573" y="142"/>
                      <a:pt x="9607" y="180"/>
                    </a:cubicBezTo>
                    <a:cubicBezTo>
                      <a:pt x="9638" y="215"/>
                      <a:pt x="9651" y="263"/>
                      <a:pt x="9645" y="325"/>
                    </a:cubicBezTo>
                    <a:cubicBezTo>
                      <a:pt x="9632" y="482"/>
                      <a:pt x="9501" y="791"/>
                      <a:pt x="8953" y="1381"/>
                    </a:cubicBezTo>
                    <a:cubicBezTo>
                      <a:pt x="8519" y="1851"/>
                      <a:pt x="7905" y="2404"/>
                      <a:pt x="7178" y="2982"/>
                    </a:cubicBezTo>
                    <a:cubicBezTo>
                      <a:pt x="7162" y="2994"/>
                      <a:pt x="7155" y="3013"/>
                      <a:pt x="7158" y="3031"/>
                    </a:cubicBezTo>
                    <a:cubicBezTo>
                      <a:pt x="7228" y="3397"/>
                      <a:pt x="7214" y="3773"/>
                      <a:pt x="7116" y="4131"/>
                    </a:cubicBezTo>
                    <a:lnTo>
                      <a:pt x="7114" y="4138"/>
                    </a:lnTo>
                    <a:cubicBezTo>
                      <a:pt x="7083" y="4256"/>
                      <a:pt x="7042" y="4370"/>
                      <a:pt x="6992" y="4482"/>
                    </a:cubicBezTo>
                    <a:lnTo>
                      <a:pt x="6986" y="4494"/>
                    </a:lnTo>
                    <a:cubicBezTo>
                      <a:pt x="6962" y="4551"/>
                      <a:pt x="6936" y="4605"/>
                      <a:pt x="6908" y="4655"/>
                    </a:cubicBezTo>
                    <a:lnTo>
                      <a:pt x="6903" y="4665"/>
                    </a:lnTo>
                    <a:cubicBezTo>
                      <a:pt x="6875" y="4715"/>
                      <a:pt x="6846" y="4766"/>
                      <a:pt x="6815" y="4815"/>
                    </a:cubicBezTo>
                    <a:lnTo>
                      <a:pt x="6809" y="4823"/>
                    </a:lnTo>
                    <a:cubicBezTo>
                      <a:pt x="6778" y="4870"/>
                      <a:pt x="6745" y="4918"/>
                      <a:pt x="6709" y="4966"/>
                    </a:cubicBezTo>
                    <a:cubicBezTo>
                      <a:pt x="6705" y="4971"/>
                      <a:pt x="6702" y="4976"/>
                      <a:pt x="6697" y="4982"/>
                    </a:cubicBezTo>
                    <a:lnTo>
                      <a:pt x="6693" y="4988"/>
                    </a:lnTo>
                    <a:cubicBezTo>
                      <a:pt x="6622" y="5079"/>
                      <a:pt x="6544" y="5167"/>
                      <a:pt x="6461" y="5249"/>
                    </a:cubicBezTo>
                    <a:lnTo>
                      <a:pt x="6455" y="5254"/>
                    </a:lnTo>
                    <a:lnTo>
                      <a:pt x="6438" y="5271"/>
                    </a:lnTo>
                    <a:cubicBezTo>
                      <a:pt x="6395" y="5311"/>
                      <a:pt x="6352" y="5350"/>
                      <a:pt x="6310" y="5385"/>
                    </a:cubicBezTo>
                    <a:lnTo>
                      <a:pt x="6299" y="5393"/>
                    </a:lnTo>
                    <a:lnTo>
                      <a:pt x="6289" y="5402"/>
                    </a:lnTo>
                    <a:cubicBezTo>
                      <a:pt x="6248" y="5434"/>
                      <a:pt x="6206" y="5467"/>
                      <a:pt x="6163" y="5497"/>
                    </a:cubicBezTo>
                    <a:lnTo>
                      <a:pt x="6152" y="5504"/>
                    </a:lnTo>
                    <a:lnTo>
                      <a:pt x="6140" y="5512"/>
                    </a:lnTo>
                    <a:cubicBezTo>
                      <a:pt x="6096" y="5543"/>
                      <a:pt x="6046" y="5576"/>
                      <a:pt x="5995" y="5606"/>
                    </a:cubicBezTo>
                    <a:lnTo>
                      <a:pt x="5969" y="5620"/>
                    </a:lnTo>
                    <a:lnTo>
                      <a:pt x="5961" y="5625"/>
                    </a:lnTo>
                    <a:cubicBezTo>
                      <a:pt x="5902" y="5659"/>
                      <a:pt x="5852" y="5685"/>
                      <a:pt x="5802" y="5709"/>
                    </a:cubicBezTo>
                    <a:cubicBezTo>
                      <a:pt x="5467" y="5869"/>
                      <a:pt x="5105" y="5949"/>
                      <a:pt x="4745" y="5949"/>
                    </a:cubicBezTo>
                    <a:cubicBezTo>
                      <a:pt x="4280" y="5949"/>
                      <a:pt x="3816" y="5817"/>
                      <a:pt x="3413" y="5557"/>
                    </a:cubicBezTo>
                    <a:cubicBezTo>
                      <a:pt x="3405" y="5551"/>
                      <a:pt x="3395" y="5548"/>
                      <a:pt x="3386" y="5548"/>
                    </a:cubicBezTo>
                    <a:cubicBezTo>
                      <a:pt x="3377" y="5548"/>
                      <a:pt x="3368" y="5551"/>
                      <a:pt x="3360" y="5555"/>
                    </a:cubicBezTo>
                    <a:cubicBezTo>
                      <a:pt x="2523" y="6027"/>
                      <a:pt x="1778" y="6380"/>
                      <a:pt x="1203" y="6578"/>
                    </a:cubicBezTo>
                    <a:cubicBezTo>
                      <a:pt x="819" y="6710"/>
                      <a:pt x="571" y="6753"/>
                      <a:pt x="410" y="6753"/>
                    </a:cubicBezTo>
                    <a:cubicBezTo>
                      <a:pt x="254" y="6753"/>
                      <a:pt x="181" y="6712"/>
                      <a:pt x="148" y="6675"/>
                    </a:cubicBezTo>
                    <a:cubicBezTo>
                      <a:pt x="117" y="6640"/>
                      <a:pt x="104" y="6593"/>
                      <a:pt x="108" y="6532"/>
                    </a:cubicBezTo>
                    <a:cubicBezTo>
                      <a:pt x="143" y="6105"/>
                      <a:pt x="993" y="5164"/>
                      <a:pt x="2327" y="4075"/>
                    </a:cubicBezTo>
                    <a:cubicBezTo>
                      <a:pt x="2343" y="4063"/>
                      <a:pt x="2349" y="4042"/>
                      <a:pt x="2345" y="4024"/>
                    </a:cubicBezTo>
                    <a:lnTo>
                      <a:pt x="2343" y="4014"/>
                    </a:lnTo>
                    <a:cubicBezTo>
                      <a:pt x="2337" y="3987"/>
                      <a:pt x="2332" y="3965"/>
                      <a:pt x="2329" y="3942"/>
                    </a:cubicBezTo>
                    <a:cubicBezTo>
                      <a:pt x="2326" y="3929"/>
                      <a:pt x="2324" y="3916"/>
                      <a:pt x="2321" y="3903"/>
                    </a:cubicBezTo>
                    <a:lnTo>
                      <a:pt x="2320" y="3892"/>
                    </a:lnTo>
                    <a:cubicBezTo>
                      <a:pt x="2315" y="3863"/>
                      <a:pt x="2312" y="3841"/>
                      <a:pt x="2308" y="3819"/>
                    </a:cubicBezTo>
                    <a:cubicBezTo>
                      <a:pt x="2307" y="3803"/>
                      <a:pt x="2304" y="3788"/>
                      <a:pt x="2303" y="3773"/>
                    </a:cubicBezTo>
                    <a:lnTo>
                      <a:pt x="2303" y="3768"/>
                    </a:lnTo>
                    <a:cubicBezTo>
                      <a:pt x="2300" y="3739"/>
                      <a:pt x="2297" y="3716"/>
                      <a:pt x="2295" y="3695"/>
                    </a:cubicBezTo>
                    <a:cubicBezTo>
                      <a:pt x="2294" y="3678"/>
                      <a:pt x="2292" y="3662"/>
                      <a:pt x="2292" y="3645"/>
                    </a:cubicBezTo>
                    <a:cubicBezTo>
                      <a:pt x="2290" y="3618"/>
                      <a:pt x="2289" y="3593"/>
                      <a:pt x="2289" y="3570"/>
                    </a:cubicBezTo>
                    <a:cubicBezTo>
                      <a:pt x="2288" y="3554"/>
                      <a:pt x="2288" y="3538"/>
                      <a:pt x="2288" y="3522"/>
                    </a:cubicBezTo>
                    <a:lnTo>
                      <a:pt x="2288" y="3446"/>
                    </a:lnTo>
                    <a:cubicBezTo>
                      <a:pt x="2288" y="3430"/>
                      <a:pt x="2289" y="3415"/>
                      <a:pt x="2289" y="3400"/>
                    </a:cubicBezTo>
                    <a:cubicBezTo>
                      <a:pt x="2290" y="3375"/>
                      <a:pt x="2291" y="3349"/>
                      <a:pt x="2292" y="3322"/>
                    </a:cubicBezTo>
                    <a:cubicBezTo>
                      <a:pt x="2294" y="3306"/>
                      <a:pt x="2295" y="3293"/>
                      <a:pt x="2296" y="3278"/>
                    </a:cubicBezTo>
                    <a:cubicBezTo>
                      <a:pt x="2298" y="3254"/>
                      <a:pt x="2301" y="3228"/>
                      <a:pt x="2304" y="3198"/>
                    </a:cubicBezTo>
                    <a:lnTo>
                      <a:pt x="2306" y="3190"/>
                    </a:lnTo>
                    <a:cubicBezTo>
                      <a:pt x="2307" y="3179"/>
                      <a:pt x="2308" y="3168"/>
                      <a:pt x="2310" y="3156"/>
                    </a:cubicBezTo>
                    <a:cubicBezTo>
                      <a:pt x="2314" y="3132"/>
                      <a:pt x="2318" y="3106"/>
                      <a:pt x="2322" y="3074"/>
                    </a:cubicBezTo>
                    <a:lnTo>
                      <a:pt x="2325" y="3062"/>
                    </a:lnTo>
                    <a:cubicBezTo>
                      <a:pt x="2326" y="3054"/>
                      <a:pt x="2329" y="3046"/>
                      <a:pt x="2330" y="3036"/>
                    </a:cubicBezTo>
                    <a:cubicBezTo>
                      <a:pt x="2335" y="3012"/>
                      <a:pt x="2341" y="2984"/>
                      <a:pt x="2348" y="2951"/>
                    </a:cubicBezTo>
                    <a:lnTo>
                      <a:pt x="2350" y="2939"/>
                    </a:lnTo>
                    <a:cubicBezTo>
                      <a:pt x="2353" y="2931"/>
                      <a:pt x="2354" y="2924"/>
                      <a:pt x="2355" y="2918"/>
                    </a:cubicBezTo>
                    <a:cubicBezTo>
                      <a:pt x="2362" y="2891"/>
                      <a:pt x="2369" y="2862"/>
                      <a:pt x="2379" y="2827"/>
                    </a:cubicBezTo>
                    <a:lnTo>
                      <a:pt x="2383" y="2815"/>
                    </a:lnTo>
                    <a:cubicBezTo>
                      <a:pt x="2384" y="2810"/>
                      <a:pt x="2385" y="2805"/>
                      <a:pt x="2386" y="2800"/>
                    </a:cubicBezTo>
                    <a:cubicBezTo>
                      <a:pt x="2396" y="2769"/>
                      <a:pt x="2405" y="2737"/>
                      <a:pt x="2417" y="2701"/>
                    </a:cubicBezTo>
                    <a:cubicBezTo>
                      <a:pt x="2419" y="2698"/>
                      <a:pt x="2420" y="2695"/>
                      <a:pt x="2421" y="2692"/>
                    </a:cubicBezTo>
                    <a:lnTo>
                      <a:pt x="2423" y="2684"/>
                    </a:lnTo>
                    <a:cubicBezTo>
                      <a:pt x="2767" y="1696"/>
                      <a:pt x="3699" y="1033"/>
                      <a:pt x="4745" y="1033"/>
                    </a:cubicBezTo>
                    <a:cubicBezTo>
                      <a:pt x="4807" y="1033"/>
                      <a:pt x="4870" y="1036"/>
                      <a:pt x="4932" y="1041"/>
                    </a:cubicBezTo>
                    <a:cubicBezTo>
                      <a:pt x="5347" y="1073"/>
                      <a:pt x="5747" y="1210"/>
                      <a:pt x="6096" y="1438"/>
                    </a:cubicBezTo>
                    <a:cubicBezTo>
                      <a:pt x="6104" y="1444"/>
                      <a:pt x="6113" y="1447"/>
                      <a:pt x="6123" y="1447"/>
                    </a:cubicBezTo>
                    <a:cubicBezTo>
                      <a:pt x="6132" y="1447"/>
                      <a:pt x="6142" y="1444"/>
                      <a:pt x="6150" y="1440"/>
                    </a:cubicBezTo>
                    <a:cubicBezTo>
                      <a:pt x="7043" y="922"/>
                      <a:pt x="7845" y="530"/>
                      <a:pt x="8469" y="306"/>
                    </a:cubicBezTo>
                    <a:cubicBezTo>
                      <a:pt x="8901" y="150"/>
                      <a:pt x="9174" y="101"/>
                      <a:pt x="9345" y="101"/>
                    </a:cubicBezTo>
                    <a:close/>
                    <a:moveTo>
                      <a:pt x="9348" y="1"/>
                    </a:moveTo>
                    <a:cubicBezTo>
                      <a:pt x="8688" y="1"/>
                      <a:pt x="7335" y="638"/>
                      <a:pt x="6127" y="1335"/>
                    </a:cubicBezTo>
                    <a:cubicBezTo>
                      <a:pt x="5770" y="1107"/>
                      <a:pt x="5362" y="971"/>
                      <a:pt x="4942" y="938"/>
                    </a:cubicBezTo>
                    <a:cubicBezTo>
                      <a:pt x="4875" y="933"/>
                      <a:pt x="4808" y="931"/>
                      <a:pt x="4742" y="931"/>
                    </a:cubicBezTo>
                    <a:cubicBezTo>
                      <a:pt x="3660" y="931"/>
                      <a:pt x="2686" y="1616"/>
                      <a:pt x="2327" y="2651"/>
                    </a:cubicBezTo>
                    <a:cubicBezTo>
                      <a:pt x="2326" y="2654"/>
                      <a:pt x="2325" y="2657"/>
                      <a:pt x="2324" y="2661"/>
                    </a:cubicBezTo>
                    <a:lnTo>
                      <a:pt x="2321" y="2668"/>
                    </a:lnTo>
                    <a:cubicBezTo>
                      <a:pt x="2308" y="2705"/>
                      <a:pt x="2297" y="2739"/>
                      <a:pt x="2289" y="2772"/>
                    </a:cubicBezTo>
                    <a:cubicBezTo>
                      <a:pt x="2286" y="2776"/>
                      <a:pt x="2285" y="2782"/>
                      <a:pt x="2284" y="2788"/>
                    </a:cubicBezTo>
                    <a:lnTo>
                      <a:pt x="2280" y="2799"/>
                    </a:lnTo>
                    <a:cubicBezTo>
                      <a:pt x="2271" y="2835"/>
                      <a:pt x="2262" y="2865"/>
                      <a:pt x="2255" y="2894"/>
                    </a:cubicBezTo>
                    <a:cubicBezTo>
                      <a:pt x="2254" y="2901"/>
                      <a:pt x="2253" y="2909"/>
                      <a:pt x="2250" y="2916"/>
                    </a:cubicBezTo>
                    <a:lnTo>
                      <a:pt x="2248" y="2928"/>
                    </a:lnTo>
                    <a:cubicBezTo>
                      <a:pt x="2240" y="2964"/>
                      <a:pt x="2234" y="2992"/>
                      <a:pt x="2229" y="3018"/>
                    </a:cubicBezTo>
                    <a:lnTo>
                      <a:pt x="2224" y="3046"/>
                    </a:lnTo>
                    <a:lnTo>
                      <a:pt x="2223" y="3058"/>
                    </a:lnTo>
                    <a:cubicBezTo>
                      <a:pt x="2217" y="3090"/>
                      <a:pt x="2212" y="3118"/>
                      <a:pt x="2208" y="3143"/>
                    </a:cubicBezTo>
                    <a:cubicBezTo>
                      <a:pt x="2207" y="3155"/>
                      <a:pt x="2206" y="3167"/>
                      <a:pt x="2205" y="3179"/>
                    </a:cubicBezTo>
                    <a:lnTo>
                      <a:pt x="2203" y="3186"/>
                    </a:lnTo>
                    <a:cubicBezTo>
                      <a:pt x="2200" y="3216"/>
                      <a:pt x="2196" y="3244"/>
                      <a:pt x="2195" y="3269"/>
                    </a:cubicBezTo>
                    <a:cubicBezTo>
                      <a:pt x="2193" y="3285"/>
                      <a:pt x="2193" y="3299"/>
                      <a:pt x="2191" y="3315"/>
                    </a:cubicBezTo>
                    <a:cubicBezTo>
                      <a:pt x="2189" y="3343"/>
                      <a:pt x="2188" y="3370"/>
                      <a:pt x="2187" y="3395"/>
                    </a:cubicBezTo>
                    <a:cubicBezTo>
                      <a:pt x="2185" y="3412"/>
                      <a:pt x="2185" y="3428"/>
                      <a:pt x="2185" y="3445"/>
                    </a:cubicBezTo>
                    <a:lnTo>
                      <a:pt x="2185" y="3524"/>
                    </a:lnTo>
                    <a:cubicBezTo>
                      <a:pt x="2185" y="3540"/>
                      <a:pt x="2187" y="3556"/>
                      <a:pt x="2187" y="3573"/>
                    </a:cubicBezTo>
                    <a:cubicBezTo>
                      <a:pt x="2187" y="3597"/>
                      <a:pt x="2188" y="3623"/>
                      <a:pt x="2190" y="3651"/>
                    </a:cubicBezTo>
                    <a:cubicBezTo>
                      <a:pt x="2191" y="3669"/>
                      <a:pt x="2193" y="3686"/>
                      <a:pt x="2194" y="3703"/>
                    </a:cubicBezTo>
                    <a:cubicBezTo>
                      <a:pt x="2195" y="3726"/>
                      <a:pt x="2197" y="3750"/>
                      <a:pt x="2201" y="3780"/>
                    </a:cubicBezTo>
                    <a:lnTo>
                      <a:pt x="2201" y="3785"/>
                    </a:lnTo>
                    <a:cubicBezTo>
                      <a:pt x="2203" y="3801"/>
                      <a:pt x="2205" y="3816"/>
                      <a:pt x="2207" y="3833"/>
                    </a:cubicBezTo>
                    <a:cubicBezTo>
                      <a:pt x="2211" y="3857"/>
                      <a:pt x="2214" y="3881"/>
                      <a:pt x="2219" y="3909"/>
                    </a:cubicBezTo>
                    <a:lnTo>
                      <a:pt x="2220" y="3920"/>
                    </a:lnTo>
                    <a:cubicBezTo>
                      <a:pt x="2223" y="3934"/>
                      <a:pt x="2225" y="3947"/>
                      <a:pt x="2228" y="3962"/>
                    </a:cubicBezTo>
                    <a:cubicBezTo>
                      <a:pt x="2231" y="3980"/>
                      <a:pt x="2235" y="3996"/>
                      <a:pt x="2238" y="4016"/>
                    </a:cubicBezTo>
                    <a:cubicBezTo>
                      <a:pt x="878" y="5129"/>
                      <a:pt x="43" y="6066"/>
                      <a:pt x="7" y="6523"/>
                    </a:cubicBezTo>
                    <a:cubicBezTo>
                      <a:pt x="0" y="6613"/>
                      <a:pt x="22" y="6687"/>
                      <a:pt x="71" y="6743"/>
                    </a:cubicBezTo>
                    <a:cubicBezTo>
                      <a:pt x="138" y="6818"/>
                      <a:pt x="251" y="6855"/>
                      <a:pt x="411" y="6855"/>
                    </a:cubicBezTo>
                    <a:cubicBezTo>
                      <a:pt x="614" y="6855"/>
                      <a:pt x="890" y="6795"/>
                      <a:pt x="1238" y="6675"/>
                    </a:cubicBezTo>
                    <a:cubicBezTo>
                      <a:pt x="1813" y="6477"/>
                      <a:pt x="2554" y="6126"/>
                      <a:pt x="3386" y="5659"/>
                    </a:cubicBezTo>
                    <a:cubicBezTo>
                      <a:pt x="3800" y="5919"/>
                      <a:pt x="4272" y="6051"/>
                      <a:pt x="4746" y="6051"/>
                    </a:cubicBezTo>
                    <a:cubicBezTo>
                      <a:pt x="5122" y="6051"/>
                      <a:pt x="5498" y="5968"/>
                      <a:pt x="5848" y="5801"/>
                    </a:cubicBezTo>
                    <a:cubicBezTo>
                      <a:pt x="5899" y="5777"/>
                      <a:pt x="5951" y="5749"/>
                      <a:pt x="6014" y="5714"/>
                    </a:cubicBezTo>
                    <a:lnTo>
                      <a:pt x="6021" y="5709"/>
                    </a:lnTo>
                    <a:cubicBezTo>
                      <a:pt x="6030" y="5705"/>
                      <a:pt x="6039" y="5700"/>
                      <a:pt x="6048" y="5695"/>
                    </a:cubicBezTo>
                    <a:cubicBezTo>
                      <a:pt x="6102" y="5662"/>
                      <a:pt x="6153" y="5630"/>
                      <a:pt x="6200" y="5598"/>
                    </a:cubicBezTo>
                    <a:cubicBezTo>
                      <a:pt x="6205" y="5594"/>
                      <a:pt x="6209" y="5592"/>
                      <a:pt x="6214" y="5588"/>
                    </a:cubicBezTo>
                    <a:lnTo>
                      <a:pt x="6223" y="5581"/>
                    </a:lnTo>
                    <a:cubicBezTo>
                      <a:pt x="6268" y="5549"/>
                      <a:pt x="6312" y="5516"/>
                      <a:pt x="6355" y="5482"/>
                    </a:cubicBezTo>
                    <a:lnTo>
                      <a:pt x="6364" y="5475"/>
                    </a:lnTo>
                    <a:lnTo>
                      <a:pt x="6377" y="5464"/>
                    </a:lnTo>
                    <a:cubicBezTo>
                      <a:pt x="6420" y="5428"/>
                      <a:pt x="6465" y="5388"/>
                      <a:pt x="6509" y="5346"/>
                    </a:cubicBezTo>
                    <a:lnTo>
                      <a:pt x="6528" y="5328"/>
                    </a:lnTo>
                    <a:lnTo>
                      <a:pt x="6534" y="5322"/>
                    </a:lnTo>
                    <a:cubicBezTo>
                      <a:pt x="6621" y="5238"/>
                      <a:pt x="6702" y="5147"/>
                      <a:pt x="6775" y="5051"/>
                    </a:cubicBezTo>
                    <a:lnTo>
                      <a:pt x="6780" y="5045"/>
                    </a:lnTo>
                    <a:lnTo>
                      <a:pt x="6792" y="5029"/>
                    </a:lnTo>
                    <a:cubicBezTo>
                      <a:pt x="6830" y="4979"/>
                      <a:pt x="6865" y="4928"/>
                      <a:pt x="6896" y="4879"/>
                    </a:cubicBezTo>
                    <a:lnTo>
                      <a:pt x="6902" y="4870"/>
                    </a:lnTo>
                    <a:cubicBezTo>
                      <a:pt x="6935" y="4820"/>
                      <a:pt x="6965" y="4767"/>
                      <a:pt x="6995" y="4713"/>
                    </a:cubicBezTo>
                    <a:lnTo>
                      <a:pt x="7000" y="4704"/>
                    </a:lnTo>
                    <a:cubicBezTo>
                      <a:pt x="7028" y="4650"/>
                      <a:pt x="7056" y="4594"/>
                      <a:pt x="7081" y="4536"/>
                    </a:cubicBezTo>
                    <a:lnTo>
                      <a:pt x="7087" y="4523"/>
                    </a:lnTo>
                    <a:cubicBezTo>
                      <a:pt x="7138" y="4408"/>
                      <a:pt x="7181" y="4287"/>
                      <a:pt x="7215" y="4165"/>
                    </a:cubicBezTo>
                    <a:lnTo>
                      <a:pt x="7216" y="4158"/>
                    </a:lnTo>
                    <a:cubicBezTo>
                      <a:pt x="7315" y="3794"/>
                      <a:pt x="7331" y="3413"/>
                      <a:pt x="7266" y="3042"/>
                    </a:cubicBezTo>
                    <a:cubicBezTo>
                      <a:pt x="8779" y="1838"/>
                      <a:pt x="9707" y="827"/>
                      <a:pt x="9749" y="334"/>
                    </a:cubicBezTo>
                    <a:cubicBezTo>
                      <a:pt x="9757" y="244"/>
                      <a:pt x="9735" y="168"/>
                      <a:pt x="9685" y="111"/>
                    </a:cubicBezTo>
                    <a:cubicBezTo>
                      <a:pt x="9617" y="35"/>
                      <a:pt x="9501" y="1"/>
                      <a:pt x="9348" y="1"/>
                    </a:cubicBezTo>
                    <a:close/>
                  </a:path>
                </a:pathLst>
              </a:custGeom>
              <a:solidFill>
                <a:srgbClr val="0202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46"/>
              <p:cNvSpPr/>
              <p:nvPr/>
            </p:nvSpPr>
            <p:spPr>
              <a:xfrm>
                <a:off x="1561850" y="2658075"/>
                <a:ext cx="137725" cy="125475"/>
              </a:xfrm>
              <a:custGeom>
                <a:avLst/>
                <a:gdLst/>
                <a:ahLst/>
                <a:cxnLst/>
                <a:rect l="l" t="t" r="r" b="b"/>
                <a:pathLst>
                  <a:path w="5509" h="5019" extrusionOk="0">
                    <a:moveTo>
                      <a:pt x="2755" y="1"/>
                    </a:moveTo>
                    <a:cubicBezTo>
                      <a:pt x="2112" y="1"/>
                      <a:pt x="1470" y="246"/>
                      <a:pt x="980" y="735"/>
                    </a:cubicBezTo>
                    <a:cubicBezTo>
                      <a:pt x="1" y="1715"/>
                      <a:pt x="1" y="3303"/>
                      <a:pt x="980" y="4283"/>
                    </a:cubicBezTo>
                    <a:cubicBezTo>
                      <a:pt x="1470" y="4773"/>
                      <a:pt x="2112" y="5018"/>
                      <a:pt x="2755" y="5018"/>
                    </a:cubicBezTo>
                    <a:cubicBezTo>
                      <a:pt x="3397" y="5018"/>
                      <a:pt x="4039" y="4773"/>
                      <a:pt x="4529" y="4283"/>
                    </a:cubicBezTo>
                    <a:cubicBezTo>
                      <a:pt x="5508" y="3303"/>
                      <a:pt x="5508" y="1715"/>
                      <a:pt x="4529" y="735"/>
                    </a:cubicBezTo>
                    <a:cubicBezTo>
                      <a:pt x="4039" y="246"/>
                      <a:pt x="3397" y="1"/>
                      <a:pt x="27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46"/>
              <p:cNvSpPr/>
              <p:nvPr/>
            </p:nvSpPr>
            <p:spPr>
              <a:xfrm>
                <a:off x="1565275" y="2697300"/>
                <a:ext cx="130100" cy="86300"/>
              </a:xfrm>
              <a:custGeom>
                <a:avLst/>
                <a:gdLst/>
                <a:ahLst/>
                <a:cxnLst/>
                <a:rect l="l" t="t" r="r" b="b"/>
                <a:pathLst>
                  <a:path w="5204" h="3452" extrusionOk="0">
                    <a:moveTo>
                      <a:pt x="292" y="1"/>
                    </a:moveTo>
                    <a:lnTo>
                      <a:pt x="292" y="1"/>
                    </a:lnTo>
                    <a:cubicBezTo>
                      <a:pt x="1" y="721"/>
                      <a:pt x="58" y="1534"/>
                      <a:pt x="449" y="2205"/>
                    </a:cubicBezTo>
                    <a:cubicBezTo>
                      <a:pt x="840" y="2876"/>
                      <a:pt x="1519" y="3328"/>
                      <a:pt x="2289" y="3430"/>
                    </a:cubicBezTo>
                    <a:cubicBezTo>
                      <a:pt x="2399" y="3444"/>
                      <a:pt x="2508" y="3451"/>
                      <a:pt x="2617" y="3451"/>
                    </a:cubicBezTo>
                    <a:cubicBezTo>
                      <a:pt x="3274" y="3451"/>
                      <a:pt x="3911" y="3194"/>
                      <a:pt x="4385" y="2724"/>
                    </a:cubicBezTo>
                    <a:cubicBezTo>
                      <a:pt x="4935" y="2177"/>
                      <a:pt x="5203" y="1407"/>
                      <a:pt x="5108" y="635"/>
                    </a:cubicBezTo>
                    <a:lnTo>
                      <a:pt x="5108" y="635"/>
                    </a:lnTo>
                    <a:cubicBezTo>
                      <a:pt x="4874" y="1218"/>
                      <a:pt x="4429" y="1691"/>
                      <a:pt x="3862" y="1961"/>
                    </a:cubicBezTo>
                    <a:cubicBezTo>
                      <a:pt x="3520" y="2124"/>
                      <a:pt x="3151" y="2205"/>
                      <a:pt x="2783" y="2205"/>
                    </a:cubicBezTo>
                    <a:cubicBezTo>
                      <a:pt x="2366" y="2205"/>
                      <a:pt x="1950" y="2101"/>
                      <a:pt x="1574" y="1895"/>
                    </a:cubicBezTo>
                    <a:cubicBezTo>
                      <a:pt x="867" y="1507"/>
                      <a:pt x="390" y="801"/>
                      <a:pt x="2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46"/>
              <p:cNvSpPr/>
              <p:nvPr/>
            </p:nvSpPr>
            <p:spPr>
              <a:xfrm>
                <a:off x="1507650" y="2634775"/>
                <a:ext cx="253200" cy="168875"/>
              </a:xfrm>
              <a:custGeom>
                <a:avLst/>
                <a:gdLst/>
                <a:ahLst/>
                <a:cxnLst/>
                <a:rect l="l" t="t" r="r" b="b"/>
                <a:pathLst>
                  <a:path w="10128" h="6755" extrusionOk="0">
                    <a:moveTo>
                      <a:pt x="9524" y="1"/>
                    </a:moveTo>
                    <a:cubicBezTo>
                      <a:pt x="8952" y="1"/>
                      <a:pt x="7746" y="509"/>
                      <a:pt x="6303" y="1345"/>
                    </a:cubicBezTo>
                    <a:cubicBezTo>
                      <a:pt x="6355" y="1380"/>
                      <a:pt x="6406" y="1417"/>
                      <a:pt x="6456" y="1456"/>
                    </a:cubicBezTo>
                    <a:cubicBezTo>
                      <a:pt x="7397" y="927"/>
                      <a:pt x="8143" y="609"/>
                      <a:pt x="8477" y="609"/>
                    </a:cubicBezTo>
                    <a:cubicBezTo>
                      <a:pt x="8553" y="609"/>
                      <a:pt x="8608" y="626"/>
                      <a:pt x="8638" y="660"/>
                    </a:cubicBezTo>
                    <a:cubicBezTo>
                      <a:pt x="8805" y="849"/>
                      <a:pt x="8213" y="1521"/>
                      <a:pt x="7191" y="2369"/>
                    </a:cubicBezTo>
                    <a:cubicBezTo>
                      <a:pt x="6667" y="2805"/>
                      <a:pt x="6028" y="3285"/>
                      <a:pt x="5323" y="3771"/>
                    </a:cubicBezTo>
                    <a:cubicBezTo>
                      <a:pt x="4525" y="4320"/>
                      <a:pt x="3754" y="4796"/>
                      <a:pt x="3093" y="5158"/>
                    </a:cubicBezTo>
                    <a:cubicBezTo>
                      <a:pt x="2237" y="5626"/>
                      <a:pt x="1566" y="5904"/>
                      <a:pt x="1254" y="5904"/>
                    </a:cubicBezTo>
                    <a:cubicBezTo>
                      <a:pt x="1177" y="5904"/>
                      <a:pt x="1122" y="5887"/>
                      <a:pt x="1092" y="5853"/>
                    </a:cubicBezTo>
                    <a:cubicBezTo>
                      <a:pt x="927" y="5667"/>
                      <a:pt x="1509" y="5002"/>
                      <a:pt x="2520" y="4162"/>
                    </a:cubicBezTo>
                    <a:cubicBezTo>
                      <a:pt x="2502" y="4103"/>
                      <a:pt x="2487" y="4044"/>
                      <a:pt x="2474" y="3985"/>
                    </a:cubicBezTo>
                    <a:cubicBezTo>
                      <a:pt x="916" y="5257"/>
                      <a:pt x="0" y="6335"/>
                      <a:pt x="289" y="6659"/>
                    </a:cubicBezTo>
                    <a:cubicBezTo>
                      <a:pt x="346" y="6724"/>
                      <a:pt x="448" y="6755"/>
                      <a:pt x="588" y="6755"/>
                    </a:cubicBezTo>
                    <a:cubicBezTo>
                      <a:pt x="1126" y="6755"/>
                      <a:pt x="2230" y="6302"/>
                      <a:pt x="3564" y="5550"/>
                    </a:cubicBezTo>
                    <a:cubicBezTo>
                      <a:pt x="4251" y="5163"/>
                      <a:pt x="4998" y="4697"/>
                      <a:pt x="5762" y="4171"/>
                    </a:cubicBezTo>
                    <a:cubicBezTo>
                      <a:pt x="6349" y="3767"/>
                      <a:pt x="6896" y="3362"/>
                      <a:pt x="7388" y="2972"/>
                    </a:cubicBezTo>
                    <a:cubicBezTo>
                      <a:pt x="9097" y="1613"/>
                      <a:pt x="10127" y="436"/>
                      <a:pt x="9825" y="96"/>
                    </a:cubicBezTo>
                    <a:cubicBezTo>
                      <a:pt x="9767" y="32"/>
                      <a:pt x="9665" y="1"/>
                      <a:pt x="95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46"/>
              <p:cNvSpPr/>
              <p:nvPr/>
            </p:nvSpPr>
            <p:spPr>
              <a:xfrm>
                <a:off x="1520500" y="2641500"/>
                <a:ext cx="220900" cy="154425"/>
              </a:xfrm>
              <a:custGeom>
                <a:avLst/>
                <a:gdLst/>
                <a:ahLst/>
                <a:cxnLst/>
                <a:rect l="l" t="t" r="r" b="b"/>
                <a:pathLst>
                  <a:path w="8836" h="6177" extrusionOk="0">
                    <a:moveTo>
                      <a:pt x="8557" y="0"/>
                    </a:moveTo>
                    <a:cubicBezTo>
                      <a:pt x="8056" y="0"/>
                      <a:pt x="6922" y="454"/>
                      <a:pt x="5844" y="1115"/>
                    </a:cubicBezTo>
                    <a:cubicBezTo>
                      <a:pt x="5870" y="1134"/>
                      <a:pt x="5897" y="1153"/>
                      <a:pt x="5923" y="1172"/>
                    </a:cubicBezTo>
                    <a:cubicBezTo>
                      <a:pt x="7097" y="457"/>
                      <a:pt x="8153" y="87"/>
                      <a:pt x="8560" y="87"/>
                    </a:cubicBezTo>
                    <a:cubicBezTo>
                      <a:pt x="8640" y="87"/>
                      <a:pt x="8695" y="101"/>
                      <a:pt x="8720" y="130"/>
                    </a:cubicBezTo>
                    <a:cubicBezTo>
                      <a:pt x="8737" y="152"/>
                      <a:pt x="8744" y="179"/>
                      <a:pt x="8741" y="207"/>
                    </a:cubicBezTo>
                    <a:cubicBezTo>
                      <a:pt x="8719" y="493"/>
                      <a:pt x="8090" y="1175"/>
                      <a:pt x="7060" y="2029"/>
                    </a:cubicBezTo>
                    <a:cubicBezTo>
                      <a:pt x="6961" y="2112"/>
                      <a:pt x="6857" y="2197"/>
                      <a:pt x="6753" y="2281"/>
                    </a:cubicBezTo>
                    <a:cubicBezTo>
                      <a:pt x="6201" y="2723"/>
                      <a:pt x="5572" y="3188"/>
                      <a:pt x="4915" y="3641"/>
                    </a:cubicBezTo>
                    <a:cubicBezTo>
                      <a:pt x="4162" y="4159"/>
                      <a:pt x="3412" y="4633"/>
                      <a:pt x="2720" y="5029"/>
                    </a:cubicBezTo>
                    <a:cubicBezTo>
                      <a:pt x="2596" y="5099"/>
                      <a:pt x="2473" y="5168"/>
                      <a:pt x="2353" y="5234"/>
                    </a:cubicBezTo>
                    <a:cubicBezTo>
                      <a:pt x="1194" y="5869"/>
                      <a:pt x="540" y="6087"/>
                      <a:pt x="257" y="6087"/>
                    </a:cubicBezTo>
                    <a:cubicBezTo>
                      <a:pt x="181" y="6087"/>
                      <a:pt x="131" y="6071"/>
                      <a:pt x="107" y="6043"/>
                    </a:cubicBezTo>
                    <a:cubicBezTo>
                      <a:pt x="96" y="6027"/>
                      <a:pt x="91" y="6008"/>
                      <a:pt x="94" y="5989"/>
                    </a:cubicBezTo>
                    <a:cubicBezTo>
                      <a:pt x="119" y="5670"/>
                      <a:pt x="966" y="4721"/>
                      <a:pt x="1995" y="3858"/>
                    </a:cubicBezTo>
                    <a:cubicBezTo>
                      <a:pt x="1985" y="3825"/>
                      <a:pt x="1977" y="3793"/>
                      <a:pt x="1968" y="3760"/>
                    </a:cubicBezTo>
                    <a:cubicBezTo>
                      <a:pt x="1022" y="4550"/>
                      <a:pt x="33" y="5594"/>
                      <a:pt x="4" y="5982"/>
                    </a:cubicBezTo>
                    <a:cubicBezTo>
                      <a:pt x="1" y="6032"/>
                      <a:pt x="12" y="6073"/>
                      <a:pt x="39" y="6104"/>
                    </a:cubicBezTo>
                    <a:cubicBezTo>
                      <a:pt x="84" y="6155"/>
                      <a:pt x="161" y="6176"/>
                      <a:pt x="260" y="6176"/>
                    </a:cubicBezTo>
                    <a:cubicBezTo>
                      <a:pt x="741" y="6176"/>
                      <a:pt x="1761" y="5662"/>
                      <a:pt x="2398" y="5313"/>
                    </a:cubicBezTo>
                    <a:cubicBezTo>
                      <a:pt x="2526" y="5244"/>
                      <a:pt x="2658" y="5168"/>
                      <a:pt x="2793" y="5091"/>
                    </a:cubicBezTo>
                    <a:cubicBezTo>
                      <a:pt x="3478" y="4698"/>
                      <a:pt x="4221" y="4228"/>
                      <a:pt x="4966" y="3716"/>
                    </a:cubicBezTo>
                    <a:cubicBezTo>
                      <a:pt x="5617" y="3269"/>
                      <a:pt x="6237" y="2808"/>
                      <a:pt x="6785" y="2371"/>
                    </a:cubicBezTo>
                    <a:cubicBezTo>
                      <a:pt x="6899" y="2279"/>
                      <a:pt x="7011" y="2189"/>
                      <a:pt x="7118" y="2100"/>
                    </a:cubicBezTo>
                    <a:cubicBezTo>
                      <a:pt x="8183" y="1217"/>
                      <a:pt x="8807" y="529"/>
                      <a:pt x="8831" y="214"/>
                    </a:cubicBezTo>
                    <a:cubicBezTo>
                      <a:pt x="8836" y="154"/>
                      <a:pt x="8821" y="106"/>
                      <a:pt x="8789" y="69"/>
                    </a:cubicBezTo>
                    <a:cubicBezTo>
                      <a:pt x="8747" y="22"/>
                      <a:pt x="8667" y="0"/>
                      <a:pt x="8557" y="0"/>
                    </a:cubicBezTo>
                    <a:close/>
                  </a:path>
                </a:pathLst>
              </a:custGeom>
              <a:solidFill>
                <a:srgbClr val="1EBD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46"/>
              <p:cNvSpPr/>
              <p:nvPr/>
            </p:nvSpPr>
            <p:spPr>
              <a:xfrm>
                <a:off x="1512725" y="2634125"/>
                <a:ext cx="242650" cy="170175"/>
              </a:xfrm>
              <a:custGeom>
                <a:avLst/>
                <a:gdLst/>
                <a:ahLst/>
                <a:cxnLst/>
                <a:rect l="l" t="t" r="r" b="b"/>
                <a:pathLst>
                  <a:path w="9706" h="6807" extrusionOk="0">
                    <a:moveTo>
                      <a:pt x="9314" y="51"/>
                    </a:moveTo>
                    <a:cubicBezTo>
                      <a:pt x="9452" y="51"/>
                      <a:pt x="9549" y="80"/>
                      <a:pt x="9602" y="139"/>
                    </a:cubicBezTo>
                    <a:cubicBezTo>
                      <a:pt x="9638" y="180"/>
                      <a:pt x="9653" y="235"/>
                      <a:pt x="9648" y="304"/>
                    </a:cubicBezTo>
                    <a:cubicBezTo>
                      <a:pt x="9607" y="771"/>
                      <a:pt x="8656" y="1796"/>
                      <a:pt x="7169" y="2978"/>
                    </a:cubicBezTo>
                    <a:cubicBezTo>
                      <a:pt x="6665" y="3379"/>
                      <a:pt x="6119" y="3781"/>
                      <a:pt x="5544" y="4177"/>
                    </a:cubicBezTo>
                    <a:cubicBezTo>
                      <a:pt x="4799" y="4690"/>
                      <a:pt x="4061" y="5153"/>
                      <a:pt x="3349" y="5554"/>
                    </a:cubicBezTo>
                    <a:cubicBezTo>
                      <a:pt x="1986" y="6322"/>
                      <a:pt x="901" y="6756"/>
                      <a:pt x="385" y="6756"/>
                    </a:cubicBezTo>
                    <a:cubicBezTo>
                      <a:pt x="253" y="6756"/>
                      <a:pt x="157" y="6728"/>
                      <a:pt x="104" y="6669"/>
                    </a:cubicBezTo>
                    <a:cubicBezTo>
                      <a:pt x="68" y="6628"/>
                      <a:pt x="53" y="6571"/>
                      <a:pt x="58" y="6500"/>
                    </a:cubicBezTo>
                    <a:cubicBezTo>
                      <a:pt x="94" y="6051"/>
                      <a:pt x="926" y="5111"/>
                      <a:pt x="2231" y="4041"/>
                    </a:cubicBezTo>
                    <a:lnTo>
                      <a:pt x="2231" y="4040"/>
                    </a:lnTo>
                    <a:cubicBezTo>
                      <a:pt x="2242" y="4084"/>
                      <a:pt x="2253" y="4124"/>
                      <a:pt x="2263" y="4161"/>
                    </a:cubicBezTo>
                    <a:cubicBezTo>
                      <a:pt x="1390" y="4890"/>
                      <a:pt x="856" y="5492"/>
                      <a:pt x="836" y="5776"/>
                    </a:cubicBezTo>
                    <a:cubicBezTo>
                      <a:pt x="830" y="5819"/>
                      <a:pt x="842" y="5862"/>
                      <a:pt x="871" y="5896"/>
                    </a:cubicBezTo>
                    <a:cubicBezTo>
                      <a:pt x="906" y="5936"/>
                      <a:pt x="966" y="5956"/>
                      <a:pt x="1053" y="5956"/>
                    </a:cubicBezTo>
                    <a:cubicBezTo>
                      <a:pt x="1171" y="5956"/>
                      <a:pt x="1339" y="5918"/>
                      <a:pt x="1558" y="5840"/>
                    </a:cubicBezTo>
                    <a:cubicBezTo>
                      <a:pt x="1904" y="5718"/>
                      <a:pt x="2370" y="5499"/>
                      <a:pt x="2902" y="5207"/>
                    </a:cubicBezTo>
                    <a:cubicBezTo>
                      <a:pt x="3590" y="4831"/>
                      <a:pt x="4361" y="4351"/>
                      <a:pt x="5134" y="3819"/>
                    </a:cubicBezTo>
                    <a:cubicBezTo>
                      <a:pt x="5817" y="3349"/>
                      <a:pt x="6464" y="2863"/>
                      <a:pt x="7005" y="2415"/>
                    </a:cubicBezTo>
                    <a:cubicBezTo>
                      <a:pt x="7927" y="1649"/>
                      <a:pt x="8468" y="1055"/>
                      <a:pt x="8488" y="785"/>
                    </a:cubicBezTo>
                    <a:cubicBezTo>
                      <a:pt x="8493" y="743"/>
                      <a:pt x="8481" y="702"/>
                      <a:pt x="8454" y="669"/>
                    </a:cubicBezTo>
                    <a:cubicBezTo>
                      <a:pt x="8418" y="628"/>
                      <a:pt x="8354" y="609"/>
                      <a:pt x="8264" y="609"/>
                    </a:cubicBezTo>
                    <a:cubicBezTo>
                      <a:pt x="7922" y="609"/>
                      <a:pt x="7208" y="898"/>
                      <a:pt x="6256" y="1433"/>
                    </a:cubicBezTo>
                    <a:cubicBezTo>
                      <a:pt x="6219" y="1404"/>
                      <a:pt x="6182" y="1378"/>
                      <a:pt x="6148" y="1354"/>
                    </a:cubicBezTo>
                    <a:cubicBezTo>
                      <a:pt x="7023" y="850"/>
                      <a:pt x="7814" y="467"/>
                      <a:pt x="8435" y="249"/>
                    </a:cubicBezTo>
                    <a:cubicBezTo>
                      <a:pt x="8808" y="117"/>
                      <a:pt x="9107" y="51"/>
                      <a:pt x="9314" y="51"/>
                    </a:cubicBezTo>
                    <a:close/>
                    <a:moveTo>
                      <a:pt x="9314" y="0"/>
                    </a:moveTo>
                    <a:cubicBezTo>
                      <a:pt x="9055" y="0"/>
                      <a:pt x="8711" y="98"/>
                      <a:pt x="8418" y="200"/>
                    </a:cubicBezTo>
                    <a:cubicBezTo>
                      <a:pt x="7785" y="424"/>
                      <a:pt x="6978" y="815"/>
                      <a:pt x="6086" y="1330"/>
                    </a:cubicBezTo>
                    <a:cubicBezTo>
                      <a:pt x="6071" y="1340"/>
                      <a:pt x="6069" y="1364"/>
                      <a:pt x="6085" y="1374"/>
                    </a:cubicBezTo>
                    <a:cubicBezTo>
                      <a:pt x="6134" y="1406"/>
                      <a:pt x="6184" y="1442"/>
                      <a:pt x="6238" y="1483"/>
                    </a:cubicBezTo>
                    <a:cubicBezTo>
                      <a:pt x="6242" y="1487"/>
                      <a:pt x="6248" y="1489"/>
                      <a:pt x="6253" y="1489"/>
                    </a:cubicBezTo>
                    <a:cubicBezTo>
                      <a:pt x="6258" y="1489"/>
                      <a:pt x="6262" y="1488"/>
                      <a:pt x="6267" y="1485"/>
                    </a:cubicBezTo>
                    <a:cubicBezTo>
                      <a:pt x="6835" y="1166"/>
                      <a:pt x="7340" y="924"/>
                      <a:pt x="7725" y="786"/>
                    </a:cubicBezTo>
                    <a:cubicBezTo>
                      <a:pt x="7994" y="689"/>
                      <a:pt x="8161" y="659"/>
                      <a:pt x="8265" y="659"/>
                    </a:cubicBezTo>
                    <a:cubicBezTo>
                      <a:pt x="8355" y="659"/>
                      <a:pt x="8396" y="682"/>
                      <a:pt x="8416" y="704"/>
                    </a:cubicBezTo>
                    <a:cubicBezTo>
                      <a:pt x="8434" y="726"/>
                      <a:pt x="8441" y="753"/>
                      <a:pt x="8438" y="781"/>
                    </a:cubicBezTo>
                    <a:cubicBezTo>
                      <a:pt x="8418" y="1033"/>
                      <a:pt x="7870" y="1630"/>
                      <a:pt x="6972" y="2375"/>
                    </a:cubicBezTo>
                    <a:cubicBezTo>
                      <a:pt x="6431" y="2823"/>
                      <a:pt x="5787" y="3308"/>
                      <a:pt x="5105" y="3777"/>
                    </a:cubicBezTo>
                    <a:cubicBezTo>
                      <a:pt x="4334" y="4308"/>
                      <a:pt x="3563" y="4786"/>
                      <a:pt x="2878" y="5161"/>
                    </a:cubicBezTo>
                    <a:cubicBezTo>
                      <a:pt x="1875" y="5711"/>
                      <a:pt x="1304" y="5904"/>
                      <a:pt x="1050" y="5904"/>
                    </a:cubicBezTo>
                    <a:cubicBezTo>
                      <a:pt x="979" y="5904"/>
                      <a:pt x="933" y="5889"/>
                      <a:pt x="909" y="5862"/>
                    </a:cubicBezTo>
                    <a:cubicBezTo>
                      <a:pt x="890" y="5839"/>
                      <a:pt x="881" y="5809"/>
                      <a:pt x="886" y="5780"/>
                    </a:cubicBezTo>
                    <a:cubicBezTo>
                      <a:pt x="907" y="5512"/>
                      <a:pt x="1451" y="4904"/>
                      <a:pt x="2310" y="4190"/>
                    </a:cubicBezTo>
                    <a:cubicBezTo>
                      <a:pt x="2317" y="4184"/>
                      <a:pt x="2320" y="4173"/>
                      <a:pt x="2318" y="4164"/>
                    </a:cubicBezTo>
                    <a:cubicBezTo>
                      <a:pt x="2301" y="4111"/>
                      <a:pt x="2288" y="4054"/>
                      <a:pt x="2272" y="3988"/>
                    </a:cubicBezTo>
                    <a:cubicBezTo>
                      <a:pt x="2269" y="3976"/>
                      <a:pt x="2258" y="3968"/>
                      <a:pt x="2247" y="3968"/>
                    </a:cubicBezTo>
                    <a:cubicBezTo>
                      <a:pt x="2241" y="3968"/>
                      <a:pt x="2236" y="3970"/>
                      <a:pt x="2231" y="3974"/>
                    </a:cubicBezTo>
                    <a:cubicBezTo>
                      <a:pt x="897" y="5063"/>
                      <a:pt x="45" y="6030"/>
                      <a:pt x="8" y="6496"/>
                    </a:cubicBezTo>
                    <a:cubicBezTo>
                      <a:pt x="0" y="6582"/>
                      <a:pt x="21" y="6651"/>
                      <a:pt x="67" y="6702"/>
                    </a:cubicBezTo>
                    <a:cubicBezTo>
                      <a:pt x="128" y="6772"/>
                      <a:pt x="235" y="6807"/>
                      <a:pt x="386" y="6807"/>
                    </a:cubicBezTo>
                    <a:cubicBezTo>
                      <a:pt x="583" y="6807"/>
                      <a:pt x="857" y="6747"/>
                      <a:pt x="1205" y="6627"/>
                    </a:cubicBezTo>
                    <a:cubicBezTo>
                      <a:pt x="1783" y="6428"/>
                      <a:pt x="2532" y="6072"/>
                      <a:pt x="3373" y="5598"/>
                    </a:cubicBezTo>
                    <a:cubicBezTo>
                      <a:pt x="4086" y="5196"/>
                      <a:pt x="4827" y="4732"/>
                      <a:pt x="5574" y="4218"/>
                    </a:cubicBezTo>
                    <a:cubicBezTo>
                      <a:pt x="6149" y="3822"/>
                      <a:pt x="6696" y="3418"/>
                      <a:pt x="7201" y="3017"/>
                    </a:cubicBezTo>
                    <a:cubicBezTo>
                      <a:pt x="7931" y="2437"/>
                      <a:pt x="8548" y="1882"/>
                      <a:pt x="8986" y="1410"/>
                    </a:cubicBezTo>
                    <a:cubicBezTo>
                      <a:pt x="9297" y="1074"/>
                      <a:pt x="9672" y="612"/>
                      <a:pt x="9698" y="309"/>
                    </a:cubicBezTo>
                    <a:cubicBezTo>
                      <a:pt x="9706" y="224"/>
                      <a:pt x="9685" y="156"/>
                      <a:pt x="9641" y="105"/>
                    </a:cubicBezTo>
                    <a:cubicBezTo>
                      <a:pt x="9574" y="30"/>
                      <a:pt x="9457" y="0"/>
                      <a:pt x="93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 name="Google Shape;2354;p42">
            <a:extLst>
              <a:ext uri="{FF2B5EF4-FFF2-40B4-BE49-F238E27FC236}">
                <a16:creationId xmlns:a16="http://schemas.microsoft.com/office/drawing/2014/main" id="{B46348EA-41C8-4B1A-778E-328D0106824D}"/>
              </a:ext>
            </a:extLst>
          </p:cNvPr>
          <p:cNvSpPr txBox="1">
            <a:spLocks/>
          </p:cNvSpPr>
          <p:nvPr/>
        </p:nvSpPr>
        <p:spPr>
          <a:xfrm>
            <a:off x="136556" y="4055291"/>
            <a:ext cx="9144000" cy="89036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solidFill>
                  <a:schemeClr val="tx2"/>
                </a:solidFill>
              </a:rPr>
              <a:t>713 PDFs, of varying quality.  All scans of paper documents.</a:t>
            </a:r>
          </a:p>
        </p:txBody>
      </p:sp>
      <p:sp>
        <p:nvSpPr>
          <p:cNvPr id="9" name="Slide Number Placeholder 1">
            <a:extLst>
              <a:ext uri="{FF2B5EF4-FFF2-40B4-BE49-F238E27FC236}">
                <a16:creationId xmlns:a16="http://schemas.microsoft.com/office/drawing/2014/main" id="{9C6F91F9-2CF7-CBF9-5392-3526D6F2E3B0}"/>
              </a:ext>
            </a:extLst>
          </p:cNvPr>
          <p:cNvSpPr txBox="1">
            <a:spLocks/>
          </p:cNvSpPr>
          <p:nvPr/>
        </p:nvSpPr>
        <p:spPr>
          <a:xfrm>
            <a:off x="6717810" y="4842465"/>
            <a:ext cx="2426190" cy="274637"/>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7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B192D1F-B724-F744-B0BC-4523D765B900}" type="slidenum">
              <a:rPr lang="en-US" smtClean="0"/>
              <a:pPr/>
              <a:t>5</a:t>
            </a:fld>
            <a:endParaRPr lang="en-US" dirty="0"/>
          </a:p>
        </p:txBody>
      </p:sp>
    </p:spTree>
    <p:extLst>
      <p:ext uri="{BB962C8B-B14F-4D97-AF65-F5344CB8AC3E}">
        <p14:creationId xmlns:p14="http://schemas.microsoft.com/office/powerpoint/2010/main" val="3680630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469"/>
        <p:cNvGrpSpPr/>
        <p:nvPr/>
      </p:nvGrpSpPr>
      <p:grpSpPr>
        <a:xfrm>
          <a:off x="0" y="0"/>
          <a:ext cx="0" cy="0"/>
          <a:chOff x="0" y="0"/>
          <a:chExt cx="0" cy="0"/>
        </a:xfrm>
      </p:grpSpPr>
      <p:sp>
        <p:nvSpPr>
          <p:cNvPr id="5470" name="Google Shape;5470;p73"/>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 Preprocessing and representation</a:t>
            </a:r>
            <a:endParaRPr dirty="0"/>
          </a:p>
        </p:txBody>
      </p:sp>
      <p:grpSp>
        <p:nvGrpSpPr>
          <p:cNvPr id="5521" name="Google Shape;5521;p73"/>
          <p:cNvGrpSpPr/>
          <p:nvPr/>
        </p:nvGrpSpPr>
        <p:grpSpPr>
          <a:xfrm>
            <a:off x="7870640" y="3009144"/>
            <a:ext cx="465639" cy="442753"/>
            <a:chOff x="6336844" y="3057780"/>
            <a:chExt cx="130256" cy="123844"/>
          </a:xfrm>
        </p:grpSpPr>
        <p:sp>
          <p:nvSpPr>
            <p:cNvPr id="5522" name="Google Shape;5522;p73"/>
            <p:cNvSpPr/>
            <p:nvPr/>
          </p:nvSpPr>
          <p:spPr>
            <a:xfrm>
              <a:off x="6336844" y="3057780"/>
              <a:ext cx="130256" cy="123844"/>
            </a:xfrm>
            <a:custGeom>
              <a:avLst/>
              <a:gdLst/>
              <a:ahLst/>
              <a:cxnLst/>
              <a:rect l="l" t="t" r="r" b="b"/>
              <a:pathLst>
                <a:path w="2661" h="2530" extrusionOk="0">
                  <a:moveTo>
                    <a:pt x="1331" y="0"/>
                  </a:moveTo>
                  <a:lnTo>
                    <a:pt x="1016" y="966"/>
                  </a:lnTo>
                  <a:lnTo>
                    <a:pt x="0" y="966"/>
                  </a:lnTo>
                  <a:lnTo>
                    <a:pt x="822" y="1563"/>
                  </a:lnTo>
                  <a:lnTo>
                    <a:pt x="509" y="2529"/>
                  </a:lnTo>
                  <a:lnTo>
                    <a:pt x="1331" y="1932"/>
                  </a:lnTo>
                  <a:lnTo>
                    <a:pt x="2152" y="2529"/>
                  </a:lnTo>
                  <a:lnTo>
                    <a:pt x="1838" y="1563"/>
                  </a:lnTo>
                  <a:lnTo>
                    <a:pt x="2660" y="966"/>
                  </a:lnTo>
                  <a:lnTo>
                    <a:pt x="1645" y="966"/>
                  </a:lnTo>
                  <a:lnTo>
                    <a:pt x="1331" y="0"/>
                  </a:lnTo>
                  <a:close/>
                </a:path>
              </a:pathLst>
            </a:custGeom>
            <a:solidFill>
              <a:srgbClr val="FFFFFF"/>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3" name="Google Shape;5523;p73"/>
            <p:cNvSpPr/>
            <p:nvPr/>
          </p:nvSpPr>
          <p:spPr>
            <a:xfrm>
              <a:off x="6336844" y="3057780"/>
              <a:ext cx="130256" cy="123844"/>
            </a:xfrm>
            <a:custGeom>
              <a:avLst/>
              <a:gdLst/>
              <a:ahLst/>
              <a:cxnLst/>
              <a:rect l="l" t="t" r="r" b="b"/>
              <a:pathLst>
                <a:path w="2661" h="2530" extrusionOk="0">
                  <a:moveTo>
                    <a:pt x="1331" y="0"/>
                  </a:moveTo>
                  <a:lnTo>
                    <a:pt x="1016" y="966"/>
                  </a:lnTo>
                  <a:lnTo>
                    <a:pt x="0" y="966"/>
                  </a:lnTo>
                  <a:lnTo>
                    <a:pt x="822" y="1563"/>
                  </a:lnTo>
                  <a:lnTo>
                    <a:pt x="509" y="2529"/>
                  </a:lnTo>
                  <a:lnTo>
                    <a:pt x="1331" y="1932"/>
                  </a:lnTo>
                  <a:lnTo>
                    <a:pt x="2152" y="2529"/>
                  </a:lnTo>
                  <a:lnTo>
                    <a:pt x="1838" y="1563"/>
                  </a:lnTo>
                  <a:lnTo>
                    <a:pt x="2660" y="966"/>
                  </a:lnTo>
                  <a:lnTo>
                    <a:pt x="1645" y="966"/>
                  </a:lnTo>
                  <a:lnTo>
                    <a:pt x="1331"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46" name="Google Shape;5546;p73"/>
          <p:cNvGrpSpPr/>
          <p:nvPr/>
        </p:nvGrpSpPr>
        <p:grpSpPr>
          <a:xfrm>
            <a:off x="1161375" y="4354851"/>
            <a:ext cx="1037451" cy="994365"/>
            <a:chOff x="3295263" y="3030655"/>
            <a:chExt cx="444419" cy="425962"/>
          </a:xfrm>
        </p:grpSpPr>
        <p:sp>
          <p:nvSpPr>
            <p:cNvPr id="5547" name="Google Shape;5547;p73"/>
            <p:cNvSpPr/>
            <p:nvPr/>
          </p:nvSpPr>
          <p:spPr>
            <a:xfrm>
              <a:off x="3295263" y="3031753"/>
              <a:ext cx="444417" cy="423760"/>
            </a:xfrm>
            <a:custGeom>
              <a:avLst/>
              <a:gdLst/>
              <a:ahLst/>
              <a:cxnLst/>
              <a:rect l="l" t="t" r="r" b="b"/>
              <a:pathLst>
                <a:path w="9079" h="8657" extrusionOk="0">
                  <a:moveTo>
                    <a:pt x="4751" y="0"/>
                  </a:moveTo>
                  <a:cubicBezTo>
                    <a:pt x="3643" y="0"/>
                    <a:pt x="2536" y="423"/>
                    <a:pt x="1691" y="1268"/>
                  </a:cubicBezTo>
                  <a:cubicBezTo>
                    <a:pt x="1" y="2958"/>
                    <a:pt x="1" y="5698"/>
                    <a:pt x="1691" y="7388"/>
                  </a:cubicBezTo>
                  <a:cubicBezTo>
                    <a:pt x="2502" y="8200"/>
                    <a:pt x="3603" y="8657"/>
                    <a:pt x="4751" y="8657"/>
                  </a:cubicBezTo>
                  <a:cubicBezTo>
                    <a:pt x="5899" y="8657"/>
                    <a:pt x="6999" y="8200"/>
                    <a:pt x="7812" y="7388"/>
                  </a:cubicBezTo>
                  <a:cubicBezTo>
                    <a:pt x="8623" y="6577"/>
                    <a:pt x="9079" y="5476"/>
                    <a:pt x="9079" y="4328"/>
                  </a:cubicBezTo>
                  <a:cubicBezTo>
                    <a:pt x="9079" y="3180"/>
                    <a:pt x="8623" y="2079"/>
                    <a:pt x="7812" y="1268"/>
                  </a:cubicBezTo>
                  <a:cubicBezTo>
                    <a:pt x="6966" y="423"/>
                    <a:pt x="5858" y="0"/>
                    <a:pt x="4751" y="0"/>
                  </a:cubicBezTo>
                  <a:close/>
                </a:path>
              </a:pathLst>
            </a:custGeom>
            <a:solidFill>
              <a:srgbClr val="FFFFFF"/>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48" name="Google Shape;5548;p73"/>
            <p:cNvGrpSpPr/>
            <p:nvPr/>
          </p:nvGrpSpPr>
          <p:grpSpPr>
            <a:xfrm>
              <a:off x="3295264" y="3030655"/>
              <a:ext cx="444417" cy="425962"/>
              <a:chOff x="4138214" y="2679280"/>
              <a:chExt cx="444417" cy="425962"/>
            </a:xfrm>
          </p:grpSpPr>
          <p:sp>
            <p:nvSpPr>
              <p:cNvPr id="5549" name="Google Shape;5549;p73"/>
              <p:cNvSpPr/>
              <p:nvPr/>
            </p:nvSpPr>
            <p:spPr>
              <a:xfrm>
                <a:off x="4138214" y="2680210"/>
                <a:ext cx="444417" cy="423809"/>
              </a:xfrm>
              <a:custGeom>
                <a:avLst/>
                <a:gdLst/>
                <a:ahLst/>
                <a:cxnLst/>
                <a:rect l="l" t="t" r="r" b="b"/>
                <a:pathLst>
                  <a:path w="9079" h="8658" extrusionOk="0">
                    <a:moveTo>
                      <a:pt x="4750" y="1"/>
                    </a:moveTo>
                    <a:cubicBezTo>
                      <a:pt x="3643" y="1"/>
                      <a:pt x="2536" y="423"/>
                      <a:pt x="1691" y="1268"/>
                    </a:cubicBezTo>
                    <a:cubicBezTo>
                      <a:pt x="1" y="2958"/>
                      <a:pt x="1" y="5699"/>
                      <a:pt x="1691" y="7389"/>
                    </a:cubicBezTo>
                    <a:cubicBezTo>
                      <a:pt x="2502" y="8200"/>
                      <a:pt x="3603" y="8657"/>
                      <a:pt x="4751" y="8657"/>
                    </a:cubicBezTo>
                    <a:cubicBezTo>
                      <a:pt x="5898" y="8657"/>
                      <a:pt x="6999" y="8200"/>
                      <a:pt x="7810" y="7389"/>
                    </a:cubicBezTo>
                    <a:cubicBezTo>
                      <a:pt x="8623" y="6578"/>
                      <a:pt x="9078" y="5477"/>
                      <a:pt x="9078" y="4329"/>
                    </a:cubicBezTo>
                    <a:cubicBezTo>
                      <a:pt x="9078" y="3181"/>
                      <a:pt x="8623" y="2080"/>
                      <a:pt x="7810" y="1268"/>
                    </a:cubicBezTo>
                    <a:cubicBezTo>
                      <a:pt x="6965" y="423"/>
                      <a:pt x="5858" y="1"/>
                      <a:pt x="4750"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0" name="Google Shape;5550;p73"/>
              <p:cNvSpPr/>
              <p:nvPr/>
            </p:nvSpPr>
            <p:spPr>
              <a:xfrm>
                <a:off x="4365145" y="2887610"/>
                <a:ext cx="155955" cy="217632"/>
              </a:xfrm>
              <a:custGeom>
                <a:avLst/>
                <a:gdLst/>
                <a:ahLst/>
                <a:cxnLst/>
                <a:rect l="l" t="t" r="r" b="b"/>
                <a:pathLst>
                  <a:path w="3186" h="4446" extrusionOk="0">
                    <a:moveTo>
                      <a:pt x="498" y="0"/>
                    </a:moveTo>
                    <a:cubicBezTo>
                      <a:pt x="434" y="0"/>
                      <a:pt x="375" y="19"/>
                      <a:pt x="318" y="59"/>
                    </a:cubicBezTo>
                    <a:cubicBezTo>
                      <a:pt x="430" y="392"/>
                      <a:pt x="426" y="671"/>
                      <a:pt x="311" y="979"/>
                    </a:cubicBezTo>
                    <a:cubicBezTo>
                      <a:pt x="174" y="1345"/>
                      <a:pt x="1" y="1580"/>
                      <a:pt x="15" y="2002"/>
                    </a:cubicBezTo>
                    <a:cubicBezTo>
                      <a:pt x="33" y="2502"/>
                      <a:pt x="348" y="2855"/>
                      <a:pt x="447" y="3302"/>
                    </a:cubicBezTo>
                    <a:cubicBezTo>
                      <a:pt x="525" y="3654"/>
                      <a:pt x="34" y="4446"/>
                      <a:pt x="370" y="4446"/>
                    </a:cubicBezTo>
                    <a:cubicBezTo>
                      <a:pt x="378" y="4446"/>
                      <a:pt x="387" y="4445"/>
                      <a:pt x="396" y="4444"/>
                    </a:cubicBezTo>
                    <a:cubicBezTo>
                      <a:pt x="2043" y="4266"/>
                      <a:pt x="2728" y="3561"/>
                      <a:pt x="3185" y="3092"/>
                    </a:cubicBezTo>
                    <a:cubicBezTo>
                      <a:pt x="3124" y="2896"/>
                      <a:pt x="3020" y="2552"/>
                      <a:pt x="2773" y="2362"/>
                    </a:cubicBezTo>
                    <a:cubicBezTo>
                      <a:pt x="2380" y="2063"/>
                      <a:pt x="1970" y="2198"/>
                      <a:pt x="1537" y="2080"/>
                    </a:cubicBezTo>
                    <a:cubicBezTo>
                      <a:pt x="557" y="1813"/>
                      <a:pt x="865" y="673"/>
                      <a:pt x="599" y="14"/>
                    </a:cubicBezTo>
                    <a:cubicBezTo>
                      <a:pt x="564" y="5"/>
                      <a:pt x="530" y="0"/>
                      <a:pt x="4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1" name="Google Shape;5551;p73"/>
              <p:cNvSpPr/>
              <p:nvPr/>
            </p:nvSpPr>
            <p:spPr>
              <a:xfrm>
                <a:off x="4422759" y="2757502"/>
                <a:ext cx="156640" cy="167654"/>
              </a:xfrm>
              <a:custGeom>
                <a:avLst/>
                <a:gdLst/>
                <a:ahLst/>
                <a:cxnLst/>
                <a:rect l="l" t="t" r="r" b="b"/>
                <a:pathLst>
                  <a:path w="3200" h="3425" extrusionOk="0">
                    <a:moveTo>
                      <a:pt x="2170" y="0"/>
                    </a:moveTo>
                    <a:cubicBezTo>
                      <a:pt x="2062" y="0"/>
                      <a:pt x="1962" y="89"/>
                      <a:pt x="1819" y="165"/>
                    </a:cubicBezTo>
                    <a:cubicBezTo>
                      <a:pt x="1313" y="435"/>
                      <a:pt x="863" y="799"/>
                      <a:pt x="580" y="1307"/>
                    </a:cubicBezTo>
                    <a:cubicBezTo>
                      <a:pt x="466" y="1512"/>
                      <a:pt x="431" y="1764"/>
                      <a:pt x="354" y="1986"/>
                    </a:cubicBezTo>
                    <a:cubicBezTo>
                      <a:pt x="307" y="2117"/>
                      <a:pt x="299" y="2250"/>
                      <a:pt x="272" y="2379"/>
                    </a:cubicBezTo>
                    <a:cubicBezTo>
                      <a:pt x="269" y="2397"/>
                      <a:pt x="257" y="2442"/>
                      <a:pt x="257" y="2442"/>
                    </a:cubicBezTo>
                    <a:cubicBezTo>
                      <a:pt x="257" y="2442"/>
                      <a:pt x="257" y="2442"/>
                      <a:pt x="257" y="2442"/>
                    </a:cubicBezTo>
                    <a:lnTo>
                      <a:pt x="257" y="2441"/>
                    </a:lnTo>
                    <a:cubicBezTo>
                      <a:pt x="1" y="2555"/>
                      <a:pt x="111" y="2916"/>
                      <a:pt x="240" y="3081"/>
                    </a:cubicBezTo>
                    <a:cubicBezTo>
                      <a:pt x="439" y="3339"/>
                      <a:pt x="787" y="3424"/>
                      <a:pt x="1100" y="3424"/>
                    </a:cubicBezTo>
                    <a:cubicBezTo>
                      <a:pt x="1108" y="3424"/>
                      <a:pt x="1117" y="3424"/>
                      <a:pt x="1126" y="3424"/>
                    </a:cubicBezTo>
                    <a:cubicBezTo>
                      <a:pt x="1789" y="3414"/>
                      <a:pt x="1620" y="2795"/>
                      <a:pt x="1879" y="2379"/>
                    </a:cubicBezTo>
                    <a:cubicBezTo>
                      <a:pt x="1970" y="2235"/>
                      <a:pt x="2080" y="2083"/>
                      <a:pt x="2256" y="2038"/>
                    </a:cubicBezTo>
                    <a:cubicBezTo>
                      <a:pt x="2275" y="2033"/>
                      <a:pt x="2294" y="2031"/>
                      <a:pt x="2311" y="2031"/>
                    </a:cubicBezTo>
                    <a:cubicBezTo>
                      <a:pt x="2395" y="2031"/>
                      <a:pt x="2458" y="2081"/>
                      <a:pt x="2535" y="2083"/>
                    </a:cubicBezTo>
                    <a:cubicBezTo>
                      <a:pt x="2537" y="2083"/>
                      <a:pt x="2540" y="2083"/>
                      <a:pt x="2542" y="2083"/>
                    </a:cubicBezTo>
                    <a:cubicBezTo>
                      <a:pt x="2721" y="2083"/>
                      <a:pt x="2989" y="1869"/>
                      <a:pt x="3129" y="1869"/>
                    </a:cubicBezTo>
                    <a:cubicBezTo>
                      <a:pt x="3147" y="1869"/>
                      <a:pt x="3162" y="1872"/>
                      <a:pt x="3175" y="1879"/>
                    </a:cubicBezTo>
                    <a:cubicBezTo>
                      <a:pt x="3199" y="1605"/>
                      <a:pt x="2619" y="301"/>
                      <a:pt x="2333" y="68"/>
                    </a:cubicBezTo>
                    <a:cubicBezTo>
                      <a:pt x="2273" y="19"/>
                      <a:pt x="2221" y="0"/>
                      <a:pt x="21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2" name="Google Shape;5552;p73"/>
              <p:cNvSpPr/>
              <p:nvPr/>
            </p:nvSpPr>
            <p:spPr>
              <a:xfrm>
                <a:off x="4186185" y="2679280"/>
                <a:ext cx="282099" cy="171374"/>
              </a:xfrm>
              <a:custGeom>
                <a:avLst/>
                <a:gdLst/>
                <a:ahLst/>
                <a:cxnLst/>
                <a:rect l="l" t="t" r="r" b="b"/>
                <a:pathLst>
                  <a:path w="5763" h="3501" extrusionOk="0">
                    <a:moveTo>
                      <a:pt x="3835" y="0"/>
                    </a:moveTo>
                    <a:cubicBezTo>
                      <a:pt x="2476" y="0"/>
                      <a:pt x="838" y="626"/>
                      <a:pt x="0" y="2290"/>
                    </a:cubicBezTo>
                    <a:cubicBezTo>
                      <a:pt x="84" y="2279"/>
                      <a:pt x="153" y="2227"/>
                      <a:pt x="235" y="2196"/>
                    </a:cubicBezTo>
                    <a:cubicBezTo>
                      <a:pt x="434" y="2121"/>
                      <a:pt x="665" y="2082"/>
                      <a:pt x="878" y="2071"/>
                    </a:cubicBezTo>
                    <a:cubicBezTo>
                      <a:pt x="907" y="2070"/>
                      <a:pt x="937" y="2069"/>
                      <a:pt x="966" y="2069"/>
                    </a:cubicBezTo>
                    <a:cubicBezTo>
                      <a:pt x="1549" y="2069"/>
                      <a:pt x="2061" y="2345"/>
                      <a:pt x="2575" y="2602"/>
                    </a:cubicBezTo>
                    <a:cubicBezTo>
                      <a:pt x="2809" y="2719"/>
                      <a:pt x="3047" y="2834"/>
                      <a:pt x="3266" y="2976"/>
                    </a:cubicBezTo>
                    <a:cubicBezTo>
                      <a:pt x="3443" y="3090"/>
                      <a:pt x="3557" y="3235"/>
                      <a:pt x="3711" y="3367"/>
                    </a:cubicBezTo>
                    <a:cubicBezTo>
                      <a:pt x="3819" y="3460"/>
                      <a:pt x="3932" y="3500"/>
                      <a:pt x="4043" y="3500"/>
                    </a:cubicBezTo>
                    <a:cubicBezTo>
                      <a:pt x="4303" y="3500"/>
                      <a:pt x="4550" y="3283"/>
                      <a:pt x="4695" y="3027"/>
                    </a:cubicBezTo>
                    <a:cubicBezTo>
                      <a:pt x="4875" y="2713"/>
                      <a:pt x="4783" y="2367"/>
                      <a:pt x="4792" y="2028"/>
                    </a:cubicBezTo>
                    <a:cubicBezTo>
                      <a:pt x="4798" y="1748"/>
                      <a:pt x="4994" y="1560"/>
                      <a:pt x="5229" y="1434"/>
                    </a:cubicBezTo>
                    <a:cubicBezTo>
                      <a:pt x="5389" y="1349"/>
                      <a:pt x="5593" y="1304"/>
                      <a:pt x="5679" y="1132"/>
                    </a:cubicBezTo>
                    <a:cubicBezTo>
                      <a:pt x="5763" y="959"/>
                      <a:pt x="5679" y="871"/>
                      <a:pt x="5599" y="732"/>
                    </a:cubicBezTo>
                    <a:cubicBezTo>
                      <a:pt x="5540" y="626"/>
                      <a:pt x="5510" y="416"/>
                      <a:pt x="5509" y="416"/>
                    </a:cubicBezTo>
                    <a:lnTo>
                      <a:pt x="5509" y="416"/>
                    </a:lnTo>
                    <a:cubicBezTo>
                      <a:pt x="5509" y="416"/>
                      <a:pt x="5509" y="417"/>
                      <a:pt x="5509" y="417"/>
                    </a:cubicBezTo>
                    <a:lnTo>
                      <a:pt x="5508" y="404"/>
                    </a:lnTo>
                    <a:cubicBezTo>
                      <a:pt x="5103" y="151"/>
                      <a:pt x="4502" y="0"/>
                      <a:pt x="38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3" name="Google Shape;5553;p73"/>
              <p:cNvSpPr/>
              <p:nvPr/>
            </p:nvSpPr>
            <p:spPr>
              <a:xfrm>
                <a:off x="4155640" y="2877135"/>
                <a:ext cx="134955" cy="204709"/>
              </a:xfrm>
              <a:custGeom>
                <a:avLst/>
                <a:gdLst/>
                <a:ahLst/>
                <a:cxnLst/>
                <a:rect l="l" t="t" r="r" b="b"/>
                <a:pathLst>
                  <a:path w="2757" h="4182" extrusionOk="0">
                    <a:moveTo>
                      <a:pt x="1207" y="0"/>
                    </a:moveTo>
                    <a:cubicBezTo>
                      <a:pt x="1003" y="0"/>
                      <a:pt x="798" y="31"/>
                      <a:pt x="611" y="91"/>
                    </a:cubicBezTo>
                    <a:cubicBezTo>
                      <a:pt x="456" y="139"/>
                      <a:pt x="351" y="163"/>
                      <a:pt x="222" y="163"/>
                    </a:cubicBezTo>
                    <a:cubicBezTo>
                      <a:pt x="173" y="163"/>
                      <a:pt x="121" y="160"/>
                      <a:pt x="62" y="153"/>
                    </a:cubicBezTo>
                    <a:lnTo>
                      <a:pt x="62" y="153"/>
                    </a:lnTo>
                    <a:cubicBezTo>
                      <a:pt x="0" y="996"/>
                      <a:pt x="374" y="2993"/>
                      <a:pt x="2435" y="4181"/>
                    </a:cubicBezTo>
                    <a:cubicBezTo>
                      <a:pt x="2600" y="4064"/>
                      <a:pt x="2686" y="3865"/>
                      <a:pt x="2654" y="3665"/>
                    </a:cubicBezTo>
                    <a:cubicBezTo>
                      <a:pt x="2629" y="3486"/>
                      <a:pt x="2580" y="3313"/>
                      <a:pt x="2533" y="3135"/>
                    </a:cubicBezTo>
                    <a:cubicBezTo>
                      <a:pt x="2450" y="2824"/>
                      <a:pt x="2466" y="2516"/>
                      <a:pt x="2498" y="2198"/>
                    </a:cubicBezTo>
                    <a:cubicBezTo>
                      <a:pt x="2535" y="1825"/>
                      <a:pt x="2741" y="1496"/>
                      <a:pt x="2747" y="1117"/>
                    </a:cubicBezTo>
                    <a:cubicBezTo>
                      <a:pt x="2757" y="588"/>
                      <a:pt x="2362" y="335"/>
                      <a:pt x="1920" y="141"/>
                    </a:cubicBezTo>
                    <a:cubicBezTo>
                      <a:pt x="1702" y="46"/>
                      <a:pt x="1454" y="0"/>
                      <a:pt x="12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554" name="Google Shape;5554;p73"/>
          <p:cNvSpPr/>
          <p:nvPr/>
        </p:nvSpPr>
        <p:spPr>
          <a:xfrm>
            <a:off x="8424403" y="3956162"/>
            <a:ext cx="118845" cy="114455"/>
          </a:xfrm>
          <a:custGeom>
            <a:avLst/>
            <a:gdLst/>
            <a:ahLst/>
            <a:cxnLst/>
            <a:rect l="l" t="t" r="r" b="b"/>
            <a:pathLst>
              <a:path w="1165" h="1122" extrusionOk="0">
                <a:moveTo>
                  <a:pt x="605" y="1"/>
                </a:moveTo>
                <a:cubicBezTo>
                  <a:pt x="378" y="1"/>
                  <a:pt x="173" y="138"/>
                  <a:pt x="87" y="347"/>
                </a:cubicBezTo>
                <a:cubicBezTo>
                  <a:pt x="0" y="556"/>
                  <a:pt x="48" y="797"/>
                  <a:pt x="208" y="958"/>
                </a:cubicBezTo>
                <a:cubicBezTo>
                  <a:pt x="316" y="1065"/>
                  <a:pt x="459" y="1122"/>
                  <a:pt x="605" y="1122"/>
                </a:cubicBezTo>
                <a:cubicBezTo>
                  <a:pt x="677" y="1122"/>
                  <a:pt x="749" y="1108"/>
                  <a:pt x="819" y="1079"/>
                </a:cubicBezTo>
                <a:cubicBezTo>
                  <a:pt x="1028" y="991"/>
                  <a:pt x="1165" y="788"/>
                  <a:pt x="1165" y="561"/>
                </a:cubicBezTo>
                <a:cubicBezTo>
                  <a:pt x="1165" y="252"/>
                  <a:pt x="914" y="1"/>
                  <a:pt x="6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5" name="Google Shape;5555;p73"/>
          <p:cNvSpPr/>
          <p:nvPr/>
        </p:nvSpPr>
        <p:spPr>
          <a:xfrm>
            <a:off x="8881921" y="4118692"/>
            <a:ext cx="71307" cy="61104"/>
          </a:xfrm>
          <a:custGeom>
            <a:avLst/>
            <a:gdLst/>
            <a:ahLst/>
            <a:cxnLst/>
            <a:rect l="l" t="t" r="r" b="b"/>
            <a:pathLst>
              <a:path w="699" h="599" extrusionOk="0">
                <a:moveTo>
                  <a:pt x="401" y="1"/>
                </a:moveTo>
                <a:cubicBezTo>
                  <a:pt x="134" y="1"/>
                  <a:pt x="0" y="323"/>
                  <a:pt x="189" y="510"/>
                </a:cubicBezTo>
                <a:cubicBezTo>
                  <a:pt x="250" y="571"/>
                  <a:pt x="325" y="599"/>
                  <a:pt x="398" y="599"/>
                </a:cubicBezTo>
                <a:cubicBezTo>
                  <a:pt x="552" y="599"/>
                  <a:pt x="699" y="480"/>
                  <a:pt x="699" y="300"/>
                </a:cubicBezTo>
                <a:cubicBezTo>
                  <a:pt x="699" y="134"/>
                  <a:pt x="565" y="1"/>
                  <a:pt x="4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6" name="Google Shape;5556;p73"/>
          <p:cNvSpPr/>
          <p:nvPr/>
        </p:nvSpPr>
        <p:spPr>
          <a:xfrm>
            <a:off x="8720702" y="3569734"/>
            <a:ext cx="71307" cy="61104"/>
          </a:xfrm>
          <a:custGeom>
            <a:avLst/>
            <a:gdLst/>
            <a:ahLst/>
            <a:cxnLst/>
            <a:rect l="l" t="t" r="r" b="b"/>
            <a:pathLst>
              <a:path w="699" h="599" extrusionOk="0">
                <a:moveTo>
                  <a:pt x="401" y="1"/>
                </a:moveTo>
                <a:cubicBezTo>
                  <a:pt x="134" y="1"/>
                  <a:pt x="0" y="323"/>
                  <a:pt x="189" y="510"/>
                </a:cubicBezTo>
                <a:cubicBezTo>
                  <a:pt x="250" y="571"/>
                  <a:pt x="325" y="599"/>
                  <a:pt x="398" y="599"/>
                </a:cubicBezTo>
                <a:cubicBezTo>
                  <a:pt x="552" y="599"/>
                  <a:pt x="699" y="480"/>
                  <a:pt x="699" y="300"/>
                </a:cubicBezTo>
                <a:cubicBezTo>
                  <a:pt x="699" y="134"/>
                  <a:pt x="565" y="1"/>
                  <a:pt x="4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57" name="Google Shape;5557;p73"/>
          <p:cNvGrpSpPr/>
          <p:nvPr/>
        </p:nvGrpSpPr>
        <p:grpSpPr>
          <a:xfrm>
            <a:off x="7495611" y="4003994"/>
            <a:ext cx="305476" cy="290475"/>
            <a:chOff x="6336844" y="3057780"/>
            <a:chExt cx="130256" cy="123844"/>
          </a:xfrm>
        </p:grpSpPr>
        <p:sp>
          <p:nvSpPr>
            <p:cNvPr id="5558" name="Google Shape;5558;p73"/>
            <p:cNvSpPr/>
            <p:nvPr/>
          </p:nvSpPr>
          <p:spPr>
            <a:xfrm>
              <a:off x="6336844" y="3057780"/>
              <a:ext cx="130256" cy="123844"/>
            </a:xfrm>
            <a:custGeom>
              <a:avLst/>
              <a:gdLst/>
              <a:ahLst/>
              <a:cxnLst/>
              <a:rect l="l" t="t" r="r" b="b"/>
              <a:pathLst>
                <a:path w="2661" h="2530" extrusionOk="0">
                  <a:moveTo>
                    <a:pt x="1331" y="0"/>
                  </a:moveTo>
                  <a:lnTo>
                    <a:pt x="1016" y="966"/>
                  </a:lnTo>
                  <a:lnTo>
                    <a:pt x="0" y="966"/>
                  </a:lnTo>
                  <a:lnTo>
                    <a:pt x="822" y="1563"/>
                  </a:lnTo>
                  <a:lnTo>
                    <a:pt x="509" y="2529"/>
                  </a:lnTo>
                  <a:lnTo>
                    <a:pt x="1331" y="1932"/>
                  </a:lnTo>
                  <a:lnTo>
                    <a:pt x="2152" y="2529"/>
                  </a:lnTo>
                  <a:lnTo>
                    <a:pt x="1838" y="1563"/>
                  </a:lnTo>
                  <a:lnTo>
                    <a:pt x="2660" y="966"/>
                  </a:lnTo>
                  <a:lnTo>
                    <a:pt x="1645" y="966"/>
                  </a:lnTo>
                  <a:lnTo>
                    <a:pt x="1331" y="0"/>
                  </a:lnTo>
                  <a:close/>
                </a:path>
              </a:pathLst>
            </a:custGeom>
            <a:solidFill>
              <a:srgbClr val="FFFFFF"/>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9" name="Google Shape;5559;p73"/>
            <p:cNvSpPr/>
            <p:nvPr/>
          </p:nvSpPr>
          <p:spPr>
            <a:xfrm>
              <a:off x="6336844" y="3057780"/>
              <a:ext cx="130256" cy="123844"/>
            </a:xfrm>
            <a:custGeom>
              <a:avLst/>
              <a:gdLst/>
              <a:ahLst/>
              <a:cxnLst/>
              <a:rect l="l" t="t" r="r" b="b"/>
              <a:pathLst>
                <a:path w="2661" h="2530" extrusionOk="0">
                  <a:moveTo>
                    <a:pt x="1331" y="0"/>
                  </a:moveTo>
                  <a:lnTo>
                    <a:pt x="1016" y="966"/>
                  </a:lnTo>
                  <a:lnTo>
                    <a:pt x="0" y="966"/>
                  </a:lnTo>
                  <a:lnTo>
                    <a:pt x="822" y="1563"/>
                  </a:lnTo>
                  <a:lnTo>
                    <a:pt x="509" y="2529"/>
                  </a:lnTo>
                  <a:lnTo>
                    <a:pt x="1331" y="1932"/>
                  </a:lnTo>
                  <a:lnTo>
                    <a:pt x="2152" y="2529"/>
                  </a:lnTo>
                  <a:lnTo>
                    <a:pt x="1838" y="1563"/>
                  </a:lnTo>
                  <a:lnTo>
                    <a:pt x="2660" y="966"/>
                  </a:lnTo>
                  <a:lnTo>
                    <a:pt x="1645" y="966"/>
                  </a:lnTo>
                  <a:lnTo>
                    <a:pt x="1331"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60" name="Google Shape;5560;p73"/>
          <p:cNvGrpSpPr/>
          <p:nvPr/>
        </p:nvGrpSpPr>
        <p:grpSpPr>
          <a:xfrm>
            <a:off x="8129132" y="4504486"/>
            <a:ext cx="207146" cy="196973"/>
            <a:chOff x="6336844" y="3057780"/>
            <a:chExt cx="130256" cy="123844"/>
          </a:xfrm>
        </p:grpSpPr>
        <p:sp>
          <p:nvSpPr>
            <p:cNvPr id="5561" name="Google Shape;5561;p73"/>
            <p:cNvSpPr/>
            <p:nvPr/>
          </p:nvSpPr>
          <p:spPr>
            <a:xfrm>
              <a:off x="6336844" y="3057780"/>
              <a:ext cx="130256" cy="123844"/>
            </a:xfrm>
            <a:custGeom>
              <a:avLst/>
              <a:gdLst/>
              <a:ahLst/>
              <a:cxnLst/>
              <a:rect l="l" t="t" r="r" b="b"/>
              <a:pathLst>
                <a:path w="2661" h="2530" extrusionOk="0">
                  <a:moveTo>
                    <a:pt x="1331" y="0"/>
                  </a:moveTo>
                  <a:lnTo>
                    <a:pt x="1016" y="966"/>
                  </a:lnTo>
                  <a:lnTo>
                    <a:pt x="0" y="966"/>
                  </a:lnTo>
                  <a:lnTo>
                    <a:pt x="822" y="1563"/>
                  </a:lnTo>
                  <a:lnTo>
                    <a:pt x="509" y="2529"/>
                  </a:lnTo>
                  <a:lnTo>
                    <a:pt x="1331" y="1932"/>
                  </a:lnTo>
                  <a:lnTo>
                    <a:pt x="2152" y="2529"/>
                  </a:lnTo>
                  <a:lnTo>
                    <a:pt x="1838" y="1563"/>
                  </a:lnTo>
                  <a:lnTo>
                    <a:pt x="2660" y="966"/>
                  </a:lnTo>
                  <a:lnTo>
                    <a:pt x="1645" y="966"/>
                  </a:lnTo>
                  <a:lnTo>
                    <a:pt x="1331" y="0"/>
                  </a:lnTo>
                  <a:close/>
                </a:path>
              </a:pathLst>
            </a:custGeom>
            <a:solidFill>
              <a:srgbClr val="FFFFFF"/>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2" name="Google Shape;5562;p73"/>
            <p:cNvSpPr/>
            <p:nvPr/>
          </p:nvSpPr>
          <p:spPr>
            <a:xfrm>
              <a:off x="6336844" y="3057780"/>
              <a:ext cx="130256" cy="123844"/>
            </a:xfrm>
            <a:custGeom>
              <a:avLst/>
              <a:gdLst/>
              <a:ahLst/>
              <a:cxnLst/>
              <a:rect l="l" t="t" r="r" b="b"/>
              <a:pathLst>
                <a:path w="2661" h="2530" extrusionOk="0">
                  <a:moveTo>
                    <a:pt x="1331" y="0"/>
                  </a:moveTo>
                  <a:lnTo>
                    <a:pt x="1016" y="966"/>
                  </a:lnTo>
                  <a:lnTo>
                    <a:pt x="0" y="966"/>
                  </a:lnTo>
                  <a:lnTo>
                    <a:pt x="822" y="1563"/>
                  </a:lnTo>
                  <a:lnTo>
                    <a:pt x="509" y="2529"/>
                  </a:lnTo>
                  <a:lnTo>
                    <a:pt x="1331" y="1932"/>
                  </a:lnTo>
                  <a:lnTo>
                    <a:pt x="2152" y="2529"/>
                  </a:lnTo>
                  <a:lnTo>
                    <a:pt x="1838" y="1563"/>
                  </a:lnTo>
                  <a:lnTo>
                    <a:pt x="2660" y="966"/>
                  </a:lnTo>
                  <a:lnTo>
                    <a:pt x="1645" y="966"/>
                  </a:lnTo>
                  <a:lnTo>
                    <a:pt x="1331"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63" name="Google Shape;5563;p73"/>
          <p:cNvSpPr txBox="1">
            <a:spLocks noGrp="1"/>
          </p:cNvSpPr>
          <p:nvPr>
            <p:ph type="body" idx="1"/>
          </p:nvPr>
        </p:nvSpPr>
        <p:spPr>
          <a:xfrm>
            <a:off x="1043849" y="1152475"/>
            <a:ext cx="6999483" cy="34848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To analyze the documents, we needed to extract as much text as possible from the scanned pdf documents.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 compared the extracted text from pypdf2 and </a:t>
            </a:r>
            <a:r>
              <a:rPr lang="en-US" dirty="0" err="1"/>
              <a:t>pdfminer</a:t>
            </a:r>
            <a:r>
              <a:rPr lang="en-US" dirty="0"/>
              <a:t> and found out that </a:t>
            </a:r>
            <a:r>
              <a:rPr lang="en-US" dirty="0" err="1"/>
              <a:t>pdfminer</a:t>
            </a:r>
            <a:r>
              <a:rPr lang="en-US" dirty="0"/>
              <a:t> has better efficiency and extracted better words than pypdf2.</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Each pdf documents are opened, texts are extracted using </a:t>
            </a:r>
            <a:r>
              <a:rPr lang="en-US" dirty="0" err="1"/>
              <a:t>pdfminer</a:t>
            </a:r>
            <a:r>
              <a:rPr lang="en-US" dirty="0"/>
              <a:t>, tokenized, and imported into memory.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All tokenized words are compared to a Wordnet, and only words with semantics are indexed.</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Only the documents that has at least 3  words are considered for further analysis.</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2" name="Slide Number Placeholder 1">
            <a:extLst>
              <a:ext uri="{FF2B5EF4-FFF2-40B4-BE49-F238E27FC236}">
                <a16:creationId xmlns:a16="http://schemas.microsoft.com/office/drawing/2014/main" id="{351B0E86-3EE0-1933-6169-85051376CE2A}"/>
              </a:ext>
            </a:extLst>
          </p:cNvPr>
          <p:cNvSpPr txBox="1">
            <a:spLocks/>
          </p:cNvSpPr>
          <p:nvPr/>
        </p:nvSpPr>
        <p:spPr>
          <a:xfrm>
            <a:off x="6717810" y="4842465"/>
            <a:ext cx="2426190" cy="274637"/>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7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B192D1F-B724-F744-B0BC-4523D765B900}" type="slidenum">
              <a:rPr lang="en-US" smtClean="0"/>
              <a:pPr/>
              <a:t>6</a:t>
            </a:fld>
            <a:endParaRPr lang="en-US" dirty="0"/>
          </a:p>
        </p:txBody>
      </p:sp>
    </p:spTree>
    <p:extLst>
      <p:ext uri="{BB962C8B-B14F-4D97-AF65-F5344CB8AC3E}">
        <p14:creationId xmlns:p14="http://schemas.microsoft.com/office/powerpoint/2010/main" val="864357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0">
            <a:extLst>
              <a:ext uri="{FF2B5EF4-FFF2-40B4-BE49-F238E27FC236}">
                <a16:creationId xmlns:a16="http://schemas.microsoft.com/office/drawing/2014/main" id="{52394956-5274-73A3-3C30-72A66F383D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282" y="1133511"/>
            <a:ext cx="3861048" cy="2876477"/>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2579;p44">
            <a:extLst>
              <a:ext uri="{FF2B5EF4-FFF2-40B4-BE49-F238E27FC236}">
                <a16:creationId xmlns:a16="http://schemas.microsoft.com/office/drawing/2014/main" id="{C343D556-A324-0DC2-F1BE-8FA915CC43AF}"/>
              </a:ext>
            </a:extLst>
          </p:cNvPr>
          <p:cNvSpPr txBox="1">
            <a:spLocks noGrp="1"/>
          </p:cNvSpPr>
          <p:nvPr>
            <p:ph type="title"/>
          </p:nvPr>
        </p:nvSpPr>
        <p:spPr>
          <a:xfrm>
            <a:off x="975769" y="158496"/>
            <a:ext cx="6953122"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t>Document set Attributes</a:t>
            </a:r>
            <a:endParaRPr sz="4800" dirty="0"/>
          </a:p>
        </p:txBody>
      </p:sp>
      <p:pic>
        <p:nvPicPr>
          <p:cNvPr id="2" name="Picture 2" descr="0">
            <a:extLst>
              <a:ext uri="{FF2B5EF4-FFF2-40B4-BE49-F238E27FC236}">
                <a16:creationId xmlns:a16="http://schemas.microsoft.com/office/drawing/2014/main" id="{7DC7D7CF-E4B9-3BF0-BD20-A97F746E74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1672" y="1133511"/>
            <a:ext cx="3818435" cy="2876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9777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14"/>
        <p:cNvGrpSpPr/>
        <p:nvPr/>
      </p:nvGrpSpPr>
      <p:grpSpPr>
        <a:xfrm>
          <a:off x="0" y="0"/>
          <a:ext cx="0" cy="0"/>
          <a:chOff x="0" y="0"/>
          <a:chExt cx="0" cy="0"/>
        </a:xfrm>
      </p:grpSpPr>
      <p:grpSp>
        <p:nvGrpSpPr>
          <p:cNvPr id="2515" name="Google Shape;2515;p44"/>
          <p:cNvGrpSpPr/>
          <p:nvPr/>
        </p:nvGrpSpPr>
        <p:grpSpPr>
          <a:xfrm>
            <a:off x="3577613" y="833823"/>
            <a:ext cx="1984968" cy="3636924"/>
            <a:chOff x="3577613" y="1491729"/>
            <a:chExt cx="1984968" cy="2979017"/>
          </a:xfrm>
        </p:grpSpPr>
        <p:grpSp>
          <p:nvGrpSpPr>
            <p:cNvPr id="2516" name="Google Shape;2516;p44"/>
            <p:cNvGrpSpPr/>
            <p:nvPr/>
          </p:nvGrpSpPr>
          <p:grpSpPr>
            <a:xfrm>
              <a:off x="3577925" y="1501254"/>
              <a:ext cx="1984655" cy="2969492"/>
              <a:chOff x="2792025" y="3776400"/>
              <a:chExt cx="271050" cy="370950"/>
            </a:xfrm>
          </p:grpSpPr>
          <p:sp>
            <p:nvSpPr>
              <p:cNvPr id="2517" name="Google Shape;2517;p44"/>
              <p:cNvSpPr/>
              <p:nvPr/>
            </p:nvSpPr>
            <p:spPr>
              <a:xfrm>
                <a:off x="2793125" y="3777425"/>
                <a:ext cx="268875" cy="368850"/>
              </a:xfrm>
              <a:custGeom>
                <a:avLst/>
                <a:gdLst/>
                <a:ahLst/>
                <a:cxnLst/>
                <a:rect l="l" t="t" r="r" b="b"/>
                <a:pathLst>
                  <a:path w="10755" h="14754" extrusionOk="0">
                    <a:moveTo>
                      <a:pt x="5384" y="1"/>
                    </a:moveTo>
                    <a:cubicBezTo>
                      <a:pt x="4205" y="1"/>
                      <a:pt x="3219" y="901"/>
                      <a:pt x="3115" y="2077"/>
                    </a:cubicBezTo>
                    <a:cubicBezTo>
                      <a:pt x="1275" y="2282"/>
                      <a:pt x="0" y="2733"/>
                      <a:pt x="0" y="3256"/>
                    </a:cubicBezTo>
                    <a:cubicBezTo>
                      <a:pt x="0" y="3863"/>
                      <a:pt x="1719" y="4373"/>
                      <a:pt x="4044" y="4517"/>
                    </a:cubicBezTo>
                    <a:lnTo>
                      <a:pt x="488" y="14753"/>
                    </a:lnTo>
                    <a:lnTo>
                      <a:pt x="10106" y="14753"/>
                    </a:lnTo>
                    <a:lnTo>
                      <a:pt x="6710" y="4516"/>
                    </a:lnTo>
                    <a:cubicBezTo>
                      <a:pt x="9036" y="4373"/>
                      <a:pt x="10755" y="3863"/>
                      <a:pt x="10755" y="3256"/>
                    </a:cubicBezTo>
                    <a:cubicBezTo>
                      <a:pt x="10755" y="2734"/>
                      <a:pt x="9484" y="2285"/>
                      <a:pt x="7652" y="2078"/>
                    </a:cubicBezTo>
                    <a:cubicBezTo>
                      <a:pt x="7548" y="902"/>
                      <a:pt x="6563" y="2"/>
                      <a:pt x="5384" y="1"/>
                    </a:cubicBezTo>
                    <a:close/>
                  </a:path>
                </a:pathLst>
              </a:custGeom>
              <a:solidFill>
                <a:srgbClr val="FFFFFF"/>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44"/>
              <p:cNvSpPr/>
              <p:nvPr/>
            </p:nvSpPr>
            <p:spPr>
              <a:xfrm>
                <a:off x="2792025" y="3776400"/>
                <a:ext cx="271050" cy="370950"/>
              </a:xfrm>
              <a:custGeom>
                <a:avLst/>
                <a:gdLst/>
                <a:ahLst/>
                <a:cxnLst/>
                <a:rect l="l" t="t" r="r" b="b"/>
                <a:pathLst>
                  <a:path w="10842" h="14838" extrusionOk="0">
                    <a:moveTo>
                      <a:pt x="5428" y="86"/>
                    </a:moveTo>
                    <a:cubicBezTo>
                      <a:pt x="6586" y="87"/>
                      <a:pt x="7551" y="970"/>
                      <a:pt x="7653" y="2122"/>
                    </a:cubicBezTo>
                    <a:cubicBezTo>
                      <a:pt x="7655" y="2143"/>
                      <a:pt x="7671" y="2158"/>
                      <a:pt x="7691" y="2161"/>
                    </a:cubicBezTo>
                    <a:cubicBezTo>
                      <a:pt x="8601" y="2264"/>
                      <a:pt x="9373" y="2427"/>
                      <a:pt x="9920" y="2631"/>
                    </a:cubicBezTo>
                    <a:cubicBezTo>
                      <a:pt x="10467" y="2834"/>
                      <a:pt x="10755" y="3065"/>
                      <a:pt x="10755" y="3297"/>
                    </a:cubicBezTo>
                    <a:cubicBezTo>
                      <a:pt x="10755" y="3859"/>
                      <a:pt x="9073" y="4371"/>
                      <a:pt x="6751" y="4514"/>
                    </a:cubicBezTo>
                    <a:cubicBezTo>
                      <a:pt x="6738" y="4514"/>
                      <a:pt x="6726" y="4522"/>
                      <a:pt x="6719" y="4533"/>
                    </a:cubicBezTo>
                    <a:cubicBezTo>
                      <a:pt x="6712" y="4545"/>
                      <a:pt x="6709" y="4558"/>
                      <a:pt x="6714" y="4571"/>
                    </a:cubicBezTo>
                    <a:lnTo>
                      <a:pt x="10089" y="14752"/>
                    </a:lnTo>
                    <a:lnTo>
                      <a:pt x="592" y="14752"/>
                    </a:lnTo>
                    <a:lnTo>
                      <a:pt x="4129" y="4571"/>
                    </a:lnTo>
                    <a:cubicBezTo>
                      <a:pt x="4133" y="4558"/>
                      <a:pt x="4132" y="4545"/>
                      <a:pt x="4124" y="4533"/>
                    </a:cubicBezTo>
                    <a:cubicBezTo>
                      <a:pt x="4117" y="4522"/>
                      <a:pt x="4105" y="4514"/>
                      <a:pt x="4091" y="4513"/>
                    </a:cubicBezTo>
                    <a:cubicBezTo>
                      <a:pt x="1771" y="4371"/>
                      <a:pt x="87" y="3859"/>
                      <a:pt x="87" y="3297"/>
                    </a:cubicBezTo>
                    <a:cubicBezTo>
                      <a:pt x="87" y="3065"/>
                      <a:pt x="377" y="2833"/>
                      <a:pt x="926" y="2628"/>
                    </a:cubicBezTo>
                    <a:cubicBezTo>
                      <a:pt x="1477" y="2424"/>
                      <a:pt x="2250" y="2262"/>
                      <a:pt x="3163" y="2160"/>
                    </a:cubicBezTo>
                    <a:cubicBezTo>
                      <a:pt x="3184" y="2157"/>
                      <a:pt x="3199" y="2142"/>
                      <a:pt x="3202" y="2121"/>
                    </a:cubicBezTo>
                    <a:cubicBezTo>
                      <a:pt x="3305" y="968"/>
                      <a:pt x="4272" y="86"/>
                      <a:pt x="5428" y="86"/>
                    </a:cubicBezTo>
                    <a:close/>
                    <a:moveTo>
                      <a:pt x="5428" y="1"/>
                    </a:moveTo>
                    <a:cubicBezTo>
                      <a:pt x="4240" y="1"/>
                      <a:pt x="3244" y="898"/>
                      <a:pt x="3119" y="2078"/>
                    </a:cubicBezTo>
                    <a:cubicBezTo>
                      <a:pt x="1605" y="2252"/>
                      <a:pt x="1" y="2662"/>
                      <a:pt x="1" y="3297"/>
                    </a:cubicBezTo>
                    <a:cubicBezTo>
                      <a:pt x="1" y="3613"/>
                      <a:pt x="409" y="3905"/>
                      <a:pt x="1182" y="4142"/>
                    </a:cubicBezTo>
                    <a:cubicBezTo>
                      <a:pt x="1902" y="4363"/>
                      <a:pt x="2912" y="4524"/>
                      <a:pt x="4029" y="4596"/>
                    </a:cubicBezTo>
                    <a:lnTo>
                      <a:pt x="491" y="14781"/>
                    </a:lnTo>
                    <a:cubicBezTo>
                      <a:pt x="482" y="14809"/>
                      <a:pt x="502" y="14838"/>
                      <a:pt x="532" y="14838"/>
                    </a:cubicBezTo>
                    <a:lnTo>
                      <a:pt x="10150" y="14838"/>
                    </a:lnTo>
                    <a:cubicBezTo>
                      <a:pt x="10178" y="14838"/>
                      <a:pt x="10199" y="14809"/>
                      <a:pt x="10190" y="14781"/>
                    </a:cubicBezTo>
                    <a:lnTo>
                      <a:pt x="6813" y="4596"/>
                    </a:lnTo>
                    <a:cubicBezTo>
                      <a:pt x="7931" y="4524"/>
                      <a:pt x="8940" y="4363"/>
                      <a:pt x="9662" y="4142"/>
                    </a:cubicBezTo>
                    <a:cubicBezTo>
                      <a:pt x="10433" y="3904"/>
                      <a:pt x="10842" y="3612"/>
                      <a:pt x="10842" y="3297"/>
                    </a:cubicBezTo>
                    <a:cubicBezTo>
                      <a:pt x="10842" y="2663"/>
                      <a:pt x="9244" y="2253"/>
                      <a:pt x="7736" y="2079"/>
                    </a:cubicBezTo>
                    <a:cubicBezTo>
                      <a:pt x="7612" y="899"/>
                      <a:pt x="6616" y="1"/>
                      <a:pt x="5428" y="1"/>
                    </a:cubicBezTo>
                    <a:close/>
                  </a:path>
                </a:pathLst>
              </a:custGeom>
              <a:solidFill>
                <a:srgbClr val="000000"/>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44"/>
              <p:cNvSpPr/>
              <p:nvPr/>
            </p:nvSpPr>
            <p:spPr>
              <a:xfrm>
                <a:off x="2805325" y="3886750"/>
                <a:ext cx="240450" cy="259525"/>
              </a:xfrm>
              <a:custGeom>
                <a:avLst/>
                <a:gdLst/>
                <a:ahLst/>
                <a:cxnLst/>
                <a:rect l="l" t="t" r="r" b="b"/>
                <a:pathLst>
                  <a:path w="9618" h="10381" extrusionOk="0">
                    <a:moveTo>
                      <a:pt x="3606" y="1"/>
                    </a:moveTo>
                    <a:lnTo>
                      <a:pt x="0" y="10380"/>
                    </a:lnTo>
                    <a:lnTo>
                      <a:pt x="9618" y="10380"/>
                    </a:lnTo>
                    <a:lnTo>
                      <a:pt x="6175" y="1"/>
                    </a:lnTo>
                    <a:close/>
                  </a:path>
                </a:pathLst>
              </a:custGeom>
              <a:solidFill>
                <a:schemeClr val="accent1"/>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44"/>
              <p:cNvSpPr/>
              <p:nvPr/>
            </p:nvSpPr>
            <p:spPr>
              <a:xfrm>
                <a:off x="2793125" y="3826300"/>
                <a:ext cx="268875" cy="65050"/>
              </a:xfrm>
              <a:custGeom>
                <a:avLst/>
                <a:gdLst/>
                <a:ahLst/>
                <a:cxnLst/>
                <a:rect l="l" t="t" r="r" b="b"/>
                <a:pathLst>
                  <a:path w="10755" h="2602" extrusionOk="0">
                    <a:moveTo>
                      <a:pt x="5377" y="0"/>
                    </a:moveTo>
                    <a:cubicBezTo>
                      <a:pt x="2408" y="0"/>
                      <a:pt x="0" y="582"/>
                      <a:pt x="0" y="1301"/>
                    </a:cubicBezTo>
                    <a:cubicBezTo>
                      <a:pt x="0" y="2020"/>
                      <a:pt x="2408" y="2601"/>
                      <a:pt x="5377" y="2601"/>
                    </a:cubicBezTo>
                    <a:cubicBezTo>
                      <a:pt x="8347" y="2601"/>
                      <a:pt x="10755" y="2020"/>
                      <a:pt x="10755" y="1301"/>
                    </a:cubicBezTo>
                    <a:cubicBezTo>
                      <a:pt x="10755" y="582"/>
                      <a:pt x="8347" y="0"/>
                      <a:pt x="5377" y="0"/>
                    </a:cubicBezTo>
                    <a:close/>
                  </a:path>
                </a:pathLst>
              </a:custGeom>
              <a:solidFill>
                <a:schemeClr val="dk1"/>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44"/>
              <p:cNvSpPr/>
              <p:nvPr/>
            </p:nvSpPr>
            <p:spPr>
              <a:xfrm>
                <a:off x="2866925" y="3777500"/>
                <a:ext cx="121575" cy="69500"/>
              </a:xfrm>
              <a:custGeom>
                <a:avLst/>
                <a:gdLst/>
                <a:ahLst/>
                <a:cxnLst/>
                <a:rect l="l" t="t" r="r" b="b"/>
                <a:pathLst>
                  <a:path w="4863" h="2780" extrusionOk="0">
                    <a:moveTo>
                      <a:pt x="2424" y="0"/>
                    </a:moveTo>
                    <a:cubicBezTo>
                      <a:pt x="1057" y="0"/>
                      <a:pt x="1" y="1198"/>
                      <a:pt x="171" y="2554"/>
                    </a:cubicBezTo>
                    <a:cubicBezTo>
                      <a:pt x="826" y="2696"/>
                      <a:pt x="1600" y="2779"/>
                      <a:pt x="2432" y="2779"/>
                    </a:cubicBezTo>
                    <a:cubicBezTo>
                      <a:pt x="3263" y="2779"/>
                      <a:pt x="4037" y="2696"/>
                      <a:pt x="4692" y="2554"/>
                    </a:cubicBezTo>
                    <a:cubicBezTo>
                      <a:pt x="4862" y="1198"/>
                      <a:pt x="3805" y="0"/>
                      <a:pt x="2440" y="0"/>
                    </a:cubicBezTo>
                    <a:cubicBezTo>
                      <a:pt x="2437" y="0"/>
                      <a:pt x="2435" y="0"/>
                      <a:pt x="2432" y="0"/>
                    </a:cubicBezTo>
                    <a:cubicBezTo>
                      <a:pt x="2429" y="0"/>
                      <a:pt x="2427" y="0"/>
                      <a:pt x="2424" y="0"/>
                    </a:cubicBezTo>
                    <a:close/>
                  </a:path>
                </a:pathLst>
              </a:custGeom>
              <a:solidFill>
                <a:srgbClr val="FFFFFF"/>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44"/>
              <p:cNvSpPr/>
              <p:nvPr/>
            </p:nvSpPr>
            <p:spPr>
              <a:xfrm>
                <a:off x="2878600" y="3850850"/>
                <a:ext cx="24175" cy="31575"/>
              </a:xfrm>
              <a:custGeom>
                <a:avLst/>
                <a:gdLst/>
                <a:ahLst/>
                <a:cxnLst/>
                <a:rect l="l" t="t" r="r" b="b"/>
                <a:pathLst>
                  <a:path w="967" h="1263" extrusionOk="0">
                    <a:moveTo>
                      <a:pt x="495" y="0"/>
                    </a:moveTo>
                    <a:lnTo>
                      <a:pt x="1" y="1188"/>
                    </a:lnTo>
                    <a:cubicBezTo>
                      <a:pt x="163" y="1206"/>
                      <a:pt x="670" y="1250"/>
                      <a:pt x="843" y="1262"/>
                    </a:cubicBezTo>
                    <a:lnTo>
                      <a:pt x="966" y="35"/>
                    </a:lnTo>
                    <a:cubicBezTo>
                      <a:pt x="806" y="26"/>
                      <a:pt x="649" y="15"/>
                      <a:pt x="495" y="0"/>
                    </a:cubicBezTo>
                    <a:close/>
                  </a:path>
                </a:pathLst>
              </a:custGeom>
              <a:solidFill>
                <a:schemeClr val="lt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44"/>
              <p:cNvSpPr/>
              <p:nvPr/>
            </p:nvSpPr>
            <p:spPr>
              <a:xfrm>
                <a:off x="2910300" y="3851575"/>
                <a:ext cx="57775" cy="31850"/>
              </a:xfrm>
              <a:custGeom>
                <a:avLst/>
                <a:gdLst/>
                <a:ahLst/>
                <a:cxnLst/>
                <a:rect l="l" t="t" r="r" b="b"/>
                <a:pathLst>
                  <a:path w="2311" h="1274" extrusionOk="0">
                    <a:moveTo>
                      <a:pt x="1861" y="0"/>
                    </a:moveTo>
                    <a:cubicBezTo>
                      <a:pt x="1398" y="42"/>
                      <a:pt x="1207" y="42"/>
                      <a:pt x="697" y="42"/>
                    </a:cubicBezTo>
                    <a:cubicBezTo>
                      <a:pt x="505" y="42"/>
                      <a:pt x="310" y="33"/>
                      <a:pt x="124" y="27"/>
                    </a:cubicBezTo>
                    <a:lnTo>
                      <a:pt x="1" y="1259"/>
                    </a:lnTo>
                    <a:cubicBezTo>
                      <a:pt x="225" y="1267"/>
                      <a:pt x="454" y="1273"/>
                      <a:pt x="691" y="1273"/>
                    </a:cubicBezTo>
                    <a:cubicBezTo>
                      <a:pt x="702" y="1273"/>
                      <a:pt x="713" y="1273"/>
                      <a:pt x="725" y="1273"/>
                    </a:cubicBezTo>
                    <a:cubicBezTo>
                      <a:pt x="1253" y="1273"/>
                      <a:pt x="1783" y="1245"/>
                      <a:pt x="2310" y="1190"/>
                    </a:cubicBezTo>
                    <a:lnTo>
                      <a:pt x="1861" y="0"/>
                    </a:lnTo>
                    <a:close/>
                  </a:path>
                </a:pathLst>
              </a:custGeom>
              <a:solidFill>
                <a:schemeClr val="lt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44"/>
              <p:cNvSpPr/>
              <p:nvPr/>
            </p:nvSpPr>
            <p:spPr>
              <a:xfrm>
                <a:off x="2866925" y="3777500"/>
                <a:ext cx="121575" cy="69500"/>
              </a:xfrm>
              <a:custGeom>
                <a:avLst/>
                <a:gdLst/>
                <a:ahLst/>
                <a:cxnLst/>
                <a:rect l="l" t="t" r="r" b="b"/>
                <a:pathLst>
                  <a:path w="4863" h="2780" extrusionOk="0">
                    <a:moveTo>
                      <a:pt x="2424" y="0"/>
                    </a:moveTo>
                    <a:cubicBezTo>
                      <a:pt x="1057" y="0"/>
                      <a:pt x="1" y="1198"/>
                      <a:pt x="171" y="2554"/>
                    </a:cubicBezTo>
                    <a:cubicBezTo>
                      <a:pt x="826" y="2696"/>
                      <a:pt x="1600" y="2779"/>
                      <a:pt x="2432" y="2779"/>
                    </a:cubicBezTo>
                    <a:cubicBezTo>
                      <a:pt x="3263" y="2779"/>
                      <a:pt x="4037" y="2696"/>
                      <a:pt x="4692" y="2554"/>
                    </a:cubicBezTo>
                    <a:cubicBezTo>
                      <a:pt x="4862" y="1198"/>
                      <a:pt x="3805" y="0"/>
                      <a:pt x="2440" y="0"/>
                    </a:cubicBezTo>
                    <a:cubicBezTo>
                      <a:pt x="2437" y="0"/>
                      <a:pt x="2435" y="0"/>
                      <a:pt x="2432" y="0"/>
                    </a:cubicBezTo>
                    <a:cubicBezTo>
                      <a:pt x="2429" y="0"/>
                      <a:pt x="2427" y="0"/>
                      <a:pt x="2424" y="0"/>
                    </a:cubicBezTo>
                    <a:close/>
                  </a:path>
                </a:pathLst>
              </a:custGeom>
              <a:solidFill>
                <a:schemeClr val="lt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44"/>
              <p:cNvSpPr/>
              <p:nvPr/>
            </p:nvSpPr>
            <p:spPr>
              <a:xfrm>
                <a:off x="2982925" y="3845825"/>
                <a:ext cx="56700" cy="31900"/>
              </a:xfrm>
              <a:custGeom>
                <a:avLst/>
                <a:gdLst/>
                <a:ahLst/>
                <a:cxnLst/>
                <a:rect l="l" t="t" r="r" b="b"/>
                <a:pathLst>
                  <a:path w="2268" h="1276" extrusionOk="0">
                    <a:moveTo>
                      <a:pt x="802" y="1"/>
                    </a:moveTo>
                    <a:cubicBezTo>
                      <a:pt x="547" y="46"/>
                      <a:pt x="279" y="86"/>
                      <a:pt x="0" y="121"/>
                    </a:cubicBezTo>
                    <a:lnTo>
                      <a:pt x="771" y="1276"/>
                    </a:lnTo>
                    <a:cubicBezTo>
                      <a:pt x="1302" y="1188"/>
                      <a:pt x="1879" y="1033"/>
                      <a:pt x="2267" y="840"/>
                    </a:cubicBezTo>
                    <a:lnTo>
                      <a:pt x="802" y="1"/>
                    </a:lnTo>
                    <a:close/>
                  </a:path>
                </a:pathLst>
              </a:custGeom>
              <a:solidFill>
                <a:schemeClr val="lt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44"/>
              <p:cNvSpPr/>
              <p:nvPr/>
            </p:nvSpPr>
            <p:spPr>
              <a:xfrm>
                <a:off x="2875725" y="3782750"/>
                <a:ext cx="55625" cy="58925"/>
              </a:xfrm>
              <a:custGeom>
                <a:avLst/>
                <a:gdLst/>
                <a:ahLst/>
                <a:cxnLst/>
                <a:rect l="l" t="t" r="r" b="b"/>
                <a:pathLst>
                  <a:path w="2225" h="2357" extrusionOk="0">
                    <a:moveTo>
                      <a:pt x="1930" y="1"/>
                    </a:moveTo>
                    <a:cubicBezTo>
                      <a:pt x="884" y="1"/>
                      <a:pt x="2" y="850"/>
                      <a:pt x="0" y="1932"/>
                    </a:cubicBezTo>
                    <a:cubicBezTo>
                      <a:pt x="0" y="2010"/>
                      <a:pt x="6" y="2088"/>
                      <a:pt x="16" y="2165"/>
                    </a:cubicBezTo>
                    <a:cubicBezTo>
                      <a:pt x="571" y="2287"/>
                      <a:pt x="1228" y="2356"/>
                      <a:pt x="1932" y="2356"/>
                    </a:cubicBezTo>
                    <a:cubicBezTo>
                      <a:pt x="2031" y="2356"/>
                      <a:pt x="2128" y="2355"/>
                      <a:pt x="2224" y="2353"/>
                    </a:cubicBezTo>
                    <a:cubicBezTo>
                      <a:pt x="1632" y="2336"/>
                      <a:pt x="1080" y="2270"/>
                      <a:pt x="601" y="2165"/>
                    </a:cubicBezTo>
                    <a:cubicBezTo>
                      <a:pt x="470" y="1129"/>
                      <a:pt x="1192" y="178"/>
                      <a:pt x="2224" y="23"/>
                    </a:cubicBezTo>
                    <a:cubicBezTo>
                      <a:pt x="2125" y="8"/>
                      <a:pt x="2027" y="1"/>
                      <a:pt x="1930" y="1"/>
                    </a:cubicBezTo>
                    <a:close/>
                  </a:path>
                </a:pathLst>
              </a:custGeom>
              <a:solidFill>
                <a:schemeClr val="accent1"/>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7" name="Google Shape;2527;p44"/>
            <p:cNvGrpSpPr/>
            <p:nvPr/>
          </p:nvGrpSpPr>
          <p:grpSpPr>
            <a:xfrm>
              <a:off x="3577613" y="1491729"/>
              <a:ext cx="1984655" cy="2969492"/>
              <a:chOff x="2792025" y="3776400"/>
              <a:chExt cx="271050" cy="370950"/>
            </a:xfrm>
          </p:grpSpPr>
          <p:sp>
            <p:nvSpPr>
              <p:cNvPr id="2528" name="Google Shape;2528;p44"/>
              <p:cNvSpPr/>
              <p:nvPr/>
            </p:nvSpPr>
            <p:spPr>
              <a:xfrm>
                <a:off x="2793125" y="3777425"/>
                <a:ext cx="268875" cy="368850"/>
              </a:xfrm>
              <a:custGeom>
                <a:avLst/>
                <a:gdLst/>
                <a:ahLst/>
                <a:cxnLst/>
                <a:rect l="l" t="t" r="r" b="b"/>
                <a:pathLst>
                  <a:path w="10755" h="14754" extrusionOk="0">
                    <a:moveTo>
                      <a:pt x="5384" y="1"/>
                    </a:moveTo>
                    <a:cubicBezTo>
                      <a:pt x="4205" y="1"/>
                      <a:pt x="3219" y="901"/>
                      <a:pt x="3115" y="2077"/>
                    </a:cubicBezTo>
                    <a:cubicBezTo>
                      <a:pt x="1275" y="2282"/>
                      <a:pt x="0" y="2733"/>
                      <a:pt x="0" y="3256"/>
                    </a:cubicBezTo>
                    <a:cubicBezTo>
                      <a:pt x="0" y="3863"/>
                      <a:pt x="1719" y="4373"/>
                      <a:pt x="4044" y="4517"/>
                    </a:cubicBezTo>
                    <a:lnTo>
                      <a:pt x="488" y="14753"/>
                    </a:lnTo>
                    <a:lnTo>
                      <a:pt x="10106" y="14753"/>
                    </a:lnTo>
                    <a:lnTo>
                      <a:pt x="6710" y="4516"/>
                    </a:lnTo>
                    <a:cubicBezTo>
                      <a:pt x="9036" y="4373"/>
                      <a:pt x="10755" y="3863"/>
                      <a:pt x="10755" y="3256"/>
                    </a:cubicBezTo>
                    <a:cubicBezTo>
                      <a:pt x="10755" y="2734"/>
                      <a:pt x="9484" y="2285"/>
                      <a:pt x="7652" y="2078"/>
                    </a:cubicBezTo>
                    <a:cubicBezTo>
                      <a:pt x="7548" y="902"/>
                      <a:pt x="6563" y="2"/>
                      <a:pt x="53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44"/>
              <p:cNvSpPr/>
              <p:nvPr/>
            </p:nvSpPr>
            <p:spPr>
              <a:xfrm>
                <a:off x="2792025" y="3776400"/>
                <a:ext cx="271050" cy="370950"/>
              </a:xfrm>
              <a:custGeom>
                <a:avLst/>
                <a:gdLst/>
                <a:ahLst/>
                <a:cxnLst/>
                <a:rect l="l" t="t" r="r" b="b"/>
                <a:pathLst>
                  <a:path w="10842" h="14838" extrusionOk="0">
                    <a:moveTo>
                      <a:pt x="5428" y="86"/>
                    </a:moveTo>
                    <a:cubicBezTo>
                      <a:pt x="6586" y="87"/>
                      <a:pt x="7551" y="970"/>
                      <a:pt x="7653" y="2122"/>
                    </a:cubicBezTo>
                    <a:cubicBezTo>
                      <a:pt x="7655" y="2143"/>
                      <a:pt x="7671" y="2158"/>
                      <a:pt x="7691" y="2161"/>
                    </a:cubicBezTo>
                    <a:cubicBezTo>
                      <a:pt x="8601" y="2264"/>
                      <a:pt x="9373" y="2427"/>
                      <a:pt x="9920" y="2631"/>
                    </a:cubicBezTo>
                    <a:cubicBezTo>
                      <a:pt x="10467" y="2834"/>
                      <a:pt x="10755" y="3065"/>
                      <a:pt x="10755" y="3297"/>
                    </a:cubicBezTo>
                    <a:cubicBezTo>
                      <a:pt x="10755" y="3859"/>
                      <a:pt x="9073" y="4371"/>
                      <a:pt x="6751" y="4514"/>
                    </a:cubicBezTo>
                    <a:cubicBezTo>
                      <a:pt x="6738" y="4514"/>
                      <a:pt x="6726" y="4522"/>
                      <a:pt x="6719" y="4533"/>
                    </a:cubicBezTo>
                    <a:cubicBezTo>
                      <a:pt x="6712" y="4545"/>
                      <a:pt x="6709" y="4558"/>
                      <a:pt x="6714" y="4571"/>
                    </a:cubicBezTo>
                    <a:lnTo>
                      <a:pt x="10089" y="14752"/>
                    </a:lnTo>
                    <a:lnTo>
                      <a:pt x="592" y="14752"/>
                    </a:lnTo>
                    <a:lnTo>
                      <a:pt x="4129" y="4571"/>
                    </a:lnTo>
                    <a:cubicBezTo>
                      <a:pt x="4133" y="4558"/>
                      <a:pt x="4132" y="4545"/>
                      <a:pt x="4124" y="4533"/>
                    </a:cubicBezTo>
                    <a:cubicBezTo>
                      <a:pt x="4117" y="4522"/>
                      <a:pt x="4105" y="4514"/>
                      <a:pt x="4091" y="4513"/>
                    </a:cubicBezTo>
                    <a:cubicBezTo>
                      <a:pt x="1771" y="4371"/>
                      <a:pt x="87" y="3859"/>
                      <a:pt x="87" y="3297"/>
                    </a:cubicBezTo>
                    <a:cubicBezTo>
                      <a:pt x="87" y="3065"/>
                      <a:pt x="377" y="2833"/>
                      <a:pt x="926" y="2628"/>
                    </a:cubicBezTo>
                    <a:cubicBezTo>
                      <a:pt x="1477" y="2424"/>
                      <a:pt x="2250" y="2262"/>
                      <a:pt x="3163" y="2160"/>
                    </a:cubicBezTo>
                    <a:cubicBezTo>
                      <a:pt x="3184" y="2157"/>
                      <a:pt x="3199" y="2142"/>
                      <a:pt x="3202" y="2121"/>
                    </a:cubicBezTo>
                    <a:cubicBezTo>
                      <a:pt x="3305" y="968"/>
                      <a:pt x="4272" y="86"/>
                      <a:pt x="5428" y="86"/>
                    </a:cubicBezTo>
                    <a:close/>
                    <a:moveTo>
                      <a:pt x="5428" y="1"/>
                    </a:moveTo>
                    <a:cubicBezTo>
                      <a:pt x="4240" y="1"/>
                      <a:pt x="3244" y="898"/>
                      <a:pt x="3119" y="2078"/>
                    </a:cubicBezTo>
                    <a:cubicBezTo>
                      <a:pt x="1605" y="2252"/>
                      <a:pt x="1" y="2662"/>
                      <a:pt x="1" y="3297"/>
                    </a:cubicBezTo>
                    <a:cubicBezTo>
                      <a:pt x="1" y="3613"/>
                      <a:pt x="409" y="3905"/>
                      <a:pt x="1182" y="4142"/>
                    </a:cubicBezTo>
                    <a:cubicBezTo>
                      <a:pt x="1902" y="4363"/>
                      <a:pt x="2912" y="4524"/>
                      <a:pt x="4029" y="4596"/>
                    </a:cubicBezTo>
                    <a:lnTo>
                      <a:pt x="491" y="14781"/>
                    </a:lnTo>
                    <a:cubicBezTo>
                      <a:pt x="482" y="14809"/>
                      <a:pt x="502" y="14838"/>
                      <a:pt x="532" y="14838"/>
                    </a:cubicBezTo>
                    <a:lnTo>
                      <a:pt x="10150" y="14838"/>
                    </a:lnTo>
                    <a:cubicBezTo>
                      <a:pt x="10178" y="14838"/>
                      <a:pt x="10199" y="14809"/>
                      <a:pt x="10190" y="14781"/>
                    </a:cubicBezTo>
                    <a:lnTo>
                      <a:pt x="6813" y="4596"/>
                    </a:lnTo>
                    <a:cubicBezTo>
                      <a:pt x="7931" y="4524"/>
                      <a:pt x="8940" y="4363"/>
                      <a:pt x="9662" y="4142"/>
                    </a:cubicBezTo>
                    <a:cubicBezTo>
                      <a:pt x="10433" y="3904"/>
                      <a:pt x="10842" y="3612"/>
                      <a:pt x="10842" y="3297"/>
                    </a:cubicBezTo>
                    <a:cubicBezTo>
                      <a:pt x="10842" y="2663"/>
                      <a:pt x="9244" y="2253"/>
                      <a:pt x="7736" y="2079"/>
                    </a:cubicBezTo>
                    <a:cubicBezTo>
                      <a:pt x="7612" y="899"/>
                      <a:pt x="6616" y="1"/>
                      <a:pt x="542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44"/>
              <p:cNvSpPr/>
              <p:nvPr/>
            </p:nvSpPr>
            <p:spPr>
              <a:xfrm>
                <a:off x="2805325" y="3886750"/>
                <a:ext cx="240450" cy="259525"/>
              </a:xfrm>
              <a:custGeom>
                <a:avLst/>
                <a:gdLst/>
                <a:ahLst/>
                <a:cxnLst/>
                <a:rect l="l" t="t" r="r" b="b"/>
                <a:pathLst>
                  <a:path w="9618" h="10381" extrusionOk="0">
                    <a:moveTo>
                      <a:pt x="3606" y="1"/>
                    </a:moveTo>
                    <a:lnTo>
                      <a:pt x="0" y="10380"/>
                    </a:lnTo>
                    <a:lnTo>
                      <a:pt x="9618" y="10380"/>
                    </a:lnTo>
                    <a:lnTo>
                      <a:pt x="61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44"/>
              <p:cNvSpPr/>
              <p:nvPr/>
            </p:nvSpPr>
            <p:spPr>
              <a:xfrm>
                <a:off x="2793125" y="3826300"/>
                <a:ext cx="268875" cy="65050"/>
              </a:xfrm>
              <a:custGeom>
                <a:avLst/>
                <a:gdLst/>
                <a:ahLst/>
                <a:cxnLst/>
                <a:rect l="l" t="t" r="r" b="b"/>
                <a:pathLst>
                  <a:path w="10755" h="2602" extrusionOk="0">
                    <a:moveTo>
                      <a:pt x="5377" y="0"/>
                    </a:moveTo>
                    <a:cubicBezTo>
                      <a:pt x="2408" y="0"/>
                      <a:pt x="0" y="582"/>
                      <a:pt x="0" y="1301"/>
                    </a:cubicBezTo>
                    <a:cubicBezTo>
                      <a:pt x="0" y="2020"/>
                      <a:pt x="2408" y="2601"/>
                      <a:pt x="5377" y="2601"/>
                    </a:cubicBezTo>
                    <a:cubicBezTo>
                      <a:pt x="8347" y="2601"/>
                      <a:pt x="10755" y="2020"/>
                      <a:pt x="10755" y="1301"/>
                    </a:cubicBezTo>
                    <a:cubicBezTo>
                      <a:pt x="10755" y="582"/>
                      <a:pt x="8347" y="0"/>
                      <a:pt x="53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44"/>
              <p:cNvSpPr/>
              <p:nvPr/>
            </p:nvSpPr>
            <p:spPr>
              <a:xfrm>
                <a:off x="2866925" y="3777500"/>
                <a:ext cx="121575" cy="69500"/>
              </a:xfrm>
              <a:custGeom>
                <a:avLst/>
                <a:gdLst/>
                <a:ahLst/>
                <a:cxnLst/>
                <a:rect l="l" t="t" r="r" b="b"/>
                <a:pathLst>
                  <a:path w="4863" h="2780" extrusionOk="0">
                    <a:moveTo>
                      <a:pt x="2424" y="0"/>
                    </a:moveTo>
                    <a:cubicBezTo>
                      <a:pt x="1057" y="0"/>
                      <a:pt x="1" y="1198"/>
                      <a:pt x="171" y="2554"/>
                    </a:cubicBezTo>
                    <a:cubicBezTo>
                      <a:pt x="826" y="2696"/>
                      <a:pt x="1600" y="2779"/>
                      <a:pt x="2432" y="2779"/>
                    </a:cubicBezTo>
                    <a:cubicBezTo>
                      <a:pt x="3263" y="2779"/>
                      <a:pt x="4037" y="2696"/>
                      <a:pt x="4692" y="2554"/>
                    </a:cubicBezTo>
                    <a:cubicBezTo>
                      <a:pt x="4862" y="1198"/>
                      <a:pt x="3805" y="0"/>
                      <a:pt x="2440" y="0"/>
                    </a:cubicBezTo>
                    <a:cubicBezTo>
                      <a:pt x="2437" y="0"/>
                      <a:pt x="2435" y="0"/>
                      <a:pt x="2432" y="0"/>
                    </a:cubicBezTo>
                    <a:cubicBezTo>
                      <a:pt x="2429" y="0"/>
                      <a:pt x="2427" y="0"/>
                      <a:pt x="24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44"/>
              <p:cNvSpPr/>
              <p:nvPr/>
            </p:nvSpPr>
            <p:spPr>
              <a:xfrm>
                <a:off x="2878600" y="3850850"/>
                <a:ext cx="24175" cy="31575"/>
              </a:xfrm>
              <a:custGeom>
                <a:avLst/>
                <a:gdLst/>
                <a:ahLst/>
                <a:cxnLst/>
                <a:rect l="l" t="t" r="r" b="b"/>
                <a:pathLst>
                  <a:path w="967" h="1263" extrusionOk="0">
                    <a:moveTo>
                      <a:pt x="495" y="0"/>
                    </a:moveTo>
                    <a:lnTo>
                      <a:pt x="1" y="1188"/>
                    </a:lnTo>
                    <a:cubicBezTo>
                      <a:pt x="163" y="1206"/>
                      <a:pt x="670" y="1250"/>
                      <a:pt x="843" y="1262"/>
                    </a:cubicBezTo>
                    <a:lnTo>
                      <a:pt x="966" y="35"/>
                    </a:lnTo>
                    <a:cubicBezTo>
                      <a:pt x="806" y="26"/>
                      <a:pt x="649" y="15"/>
                      <a:pt x="4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44"/>
              <p:cNvSpPr/>
              <p:nvPr/>
            </p:nvSpPr>
            <p:spPr>
              <a:xfrm>
                <a:off x="2910300" y="3851575"/>
                <a:ext cx="57775" cy="31850"/>
              </a:xfrm>
              <a:custGeom>
                <a:avLst/>
                <a:gdLst/>
                <a:ahLst/>
                <a:cxnLst/>
                <a:rect l="l" t="t" r="r" b="b"/>
                <a:pathLst>
                  <a:path w="2311" h="1274" extrusionOk="0">
                    <a:moveTo>
                      <a:pt x="1861" y="0"/>
                    </a:moveTo>
                    <a:cubicBezTo>
                      <a:pt x="1398" y="42"/>
                      <a:pt x="1207" y="42"/>
                      <a:pt x="697" y="42"/>
                    </a:cubicBezTo>
                    <a:cubicBezTo>
                      <a:pt x="505" y="42"/>
                      <a:pt x="310" y="33"/>
                      <a:pt x="124" y="27"/>
                    </a:cubicBezTo>
                    <a:lnTo>
                      <a:pt x="1" y="1259"/>
                    </a:lnTo>
                    <a:cubicBezTo>
                      <a:pt x="225" y="1267"/>
                      <a:pt x="454" y="1273"/>
                      <a:pt x="691" y="1273"/>
                    </a:cubicBezTo>
                    <a:cubicBezTo>
                      <a:pt x="702" y="1273"/>
                      <a:pt x="713" y="1273"/>
                      <a:pt x="725" y="1273"/>
                    </a:cubicBezTo>
                    <a:cubicBezTo>
                      <a:pt x="1253" y="1273"/>
                      <a:pt x="1783" y="1245"/>
                      <a:pt x="2310" y="1190"/>
                    </a:cubicBezTo>
                    <a:lnTo>
                      <a:pt x="18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44"/>
              <p:cNvSpPr/>
              <p:nvPr/>
            </p:nvSpPr>
            <p:spPr>
              <a:xfrm>
                <a:off x="2866925" y="3777500"/>
                <a:ext cx="121575" cy="69500"/>
              </a:xfrm>
              <a:custGeom>
                <a:avLst/>
                <a:gdLst/>
                <a:ahLst/>
                <a:cxnLst/>
                <a:rect l="l" t="t" r="r" b="b"/>
                <a:pathLst>
                  <a:path w="4863" h="2780" extrusionOk="0">
                    <a:moveTo>
                      <a:pt x="2424" y="0"/>
                    </a:moveTo>
                    <a:cubicBezTo>
                      <a:pt x="1057" y="0"/>
                      <a:pt x="1" y="1198"/>
                      <a:pt x="171" y="2554"/>
                    </a:cubicBezTo>
                    <a:cubicBezTo>
                      <a:pt x="826" y="2696"/>
                      <a:pt x="1600" y="2779"/>
                      <a:pt x="2432" y="2779"/>
                    </a:cubicBezTo>
                    <a:cubicBezTo>
                      <a:pt x="3263" y="2779"/>
                      <a:pt x="4037" y="2696"/>
                      <a:pt x="4692" y="2554"/>
                    </a:cubicBezTo>
                    <a:cubicBezTo>
                      <a:pt x="4862" y="1198"/>
                      <a:pt x="3805" y="0"/>
                      <a:pt x="2440" y="0"/>
                    </a:cubicBezTo>
                    <a:cubicBezTo>
                      <a:pt x="2437" y="0"/>
                      <a:pt x="2435" y="0"/>
                      <a:pt x="2432" y="0"/>
                    </a:cubicBezTo>
                    <a:cubicBezTo>
                      <a:pt x="2429" y="0"/>
                      <a:pt x="2427" y="0"/>
                      <a:pt x="24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44"/>
              <p:cNvSpPr/>
              <p:nvPr/>
            </p:nvSpPr>
            <p:spPr>
              <a:xfrm>
                <a:off x="2982925" y="3845825"/>
                <a:ext cx="56700" cy="31900"/>
              </a:xfrm>
              <a:custGeom>
                <a:avLst/>
                <a:gdLst/>
                <a:ahLst/>
                <a:cxnLst/>
                <a:rect l="l" t="t" r="r" b="b"/>
                <a:pathLst>
                  <a:path w="2268" h="1276" extrusionOk="0">
                    <a:moveTo>
                      <a:pt x="802" y="1"/>
                    </a:moveTo>
                    <a:cubicBezTo>
                      <a:pt x="547" y="46"/>
                      <a:pt x="279" y="86"/>
                      <a:pt x="0" y="121"/>
                    </a:cubicBezTo>
                    <a:lnTo>
                      <a:pt x="771" y="1276"/>
                    </a:lnTo>
                    <a:cubicBezTo>
                      <a:pt x="1302" y="1188"/>
                      <a:pt x="1879" y="1033"/>
                      <a:pt x="2267" y="840"/>
                    </a:cubicBezTo>
                    <a:lnTo>
                      <a:pt x="8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44"/>
              <p:cNvSpPr/>
              <p:nvPr/>
            </p:nvSpPr>
            <p:spPr>
              <a:xfrm>
                <a:off x="2875725" y="3782750"/>
                <a:ext cx="55625" cy="58925"/>
              </a:xfrm>
              <a:custGeom>
                <a:avLst/>
                <a:gdLst/>
                <a:ahLst/>
                <a:cxnLst/>
                <a:rect l="l" t="t" r="r" b="b"/>
                <a:pathLst>
                  <a:path w="2225" h="2357" extrusionOk="0">
                    <a:moveTo>
                      <a:pt x="1930" y="1"/>
                    </a:moveTo>
                    <a:cubicBezTo>
                      <a:pt x="884" y="1"/>
                      <a:pt x="2" y="850"/>
                      <a:pt x="0" y="1932"/>
                    </a:cubicBezTo>
                    <a:cubicBezTo>
                      <a:pt x="0" y="2010"/>
                      <a:pt x="6" y="2088"/>
                      <a:pt x="16" y="2165"/>
                    </a:cubicBezTo>
                    <a:cubicBezTo>
                      <a:pt x="571" y="2287"/>
                      <a:pt x="1228" y="2356"/>
                      <a:pt x="1932" y="2356"/>
                    </a:cubicBezTo>
                    <a:cubicBezTo>
                      <a:pt x="2031" y="2356"/>
                      <a:pt x="2128" y="2355"/>
                      <a:pt x="2224" y="2353"/>
                    </a:cubicBezTo>
                    <a:cubicBezTo>
                      <a:pt x="1632" y="2336"/>
                      <a:pt x="1080" y="2270"/>
                      <a:pt x="601" y="2165"/>
                    </a:cubicBezTo>
                    <a:cubicBezTo>
                      <a:pt x="470" y="1129"/>
                      <a:pt x="1192" y="178"/>
                      <a:pt x="2224" y="23"/>
                    </a:cubicBezTo>
                    <a:cubicBezTo>
                      <a:pt x="2125" y="8"/>
                      <a:pt x="2027" y="1"/>
                      <a:pt x="19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38" name="Google Shape;2538;p44"/>
          <p:cNvGrpSpPr/>
          <p:nvPr/>
        </p:nvGrpSpPr>
        <p:grpSpPr>
          <a:xfrm>
            <a:off x="4226235" y="3804103"/>
            <a:ext cx="688091" cy="657926"/>
            <a:chOff x="4226235" y="3804103"/>
            <a:chExt cx="688091" cy="657926"/>
          </a:xfrm>
        </p:grpSpPr>
        <p:grpSp>
          <p:nvGrpSpPr>
            <p:cNvPr id="2539" name="Google Shape;2539;p44"/>
            <p:cNvGrpSpPr/>
            <p:nvPr/>
          </p:nvGrpSpPr>
          <p:grpSpPr>
            <a:xfrm>
              <a:off x="4226235" y="3804103"/>
              <a:ext cx="688054" cy="657926"/>
              <a:chOff x="1076650" y="3535000"/>
              <a:chExt cx="232325" cy="222400"/>
            </a:xfrm>
          </p:grpSpPr>
          <p:sp>
            <p:nvSpPr>
              <p:cNvPr id="2540" name="Google Shape;2540;p44"/>
              <p:cNvSpPr/>
              <p:nvPr/>
            </p:nvSpPr>
            <p:spPr>
              <a:xfrm>
                <a:off x="1149050" y="3663525"/>
                <a:ext cx="85925" cy="42375"/>
              </a:xfrm>
              <a:custGeom>
                <a:avLst/>
                <a:gdLst/>
                <a:ahLst/>
                <a:cxnLst/>
                <a:rect l="l" t="t" r="r" b="b"/>
                <a:pathLst>
                  <a:path w="3437" h="1695" extrusionOk="0">
                    <a:moveTo>
                      <a:pt x="0" y="1"/>
                    </a:moveTo>
                    <a:lnTo>
                      <a:pt x="0" y="1122"/>
                    </a:lnTo>
                    <a:cubicBezTo>
                      <a:pt x="0" y="1437"/>
                      <a:pt x="256" y="1695"/>
                      <a:pt x="572" y="1695"/>
                    </a:cubicBezTo>
                    <a:lnTo>
                      <a:pt x="2865" y="1695"/>
                    </a:lnTo>
                    <a:cubicBezTo>
                      <a:pt x="3181" y="1695"/>
                      <a:pt x="3437" y="1437"/>
                      <a:pt x="3437" y="1122"/>
                    </a:cubicBezTo>
                    <a:lnTo>
                      <a:pt x="3437" y="1"/>
                    </a:lnTo>
                    <a:close/>
                  </a:path>
                </a:pathLst>
              </a:custGeom>
              <a:solidFill>
                <a:srgbClr val="FFFFFF"/>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44"/>
              <p:cNvSpPr/>
              <p:nvPr/>
            </p:nvSpPr>
            <p:spPr>
              <a:xfrm>
                <a:off x="1149050" y="3675500"/>
                <a:ext cx="21000" cy="25150"/>
              </a:xfrm>
              <a:custGeom>
                <a:avLst/>
                <a:gdLst/>
                <a:ahLst/>
                <a:cxnLst/>
                <a:rect l="l" t="t" r="r" b="b"/>
                <a:pathLst>
                  <a:path w="840" h="1006" extrusionOk="0">
                    <a:moveTo>
                      <a:pt x="0" y="0"/>
                    </a:moveTo>
                    <a:lnTo>
                      <a:pt x="0" y="853"/>
                    </a:lnTo>
                    <a:cubicBezTo>
                      <a:pt x="0" y="891"/>
                      <a:pt x="6" y="930"/>
                      <a:pt x="18" y="966"/>
                    </a:cubicBezTo>
                    <a:lnTo>
                      <a:pt x="839" y="1005"/>
                    </a:lnTo>
                    <a:cubicBezTo>
                      <a:pt x="839" y="1005"/>
                      <a:pt x="384" y="700"/>
                      <a:pt x="839" y="139"/>
                    </a:cubicBezTo>
                    <a:lnTo>
                      <a:pt x="0" y="0"/>
                    </a:lnTo>
                    <a:close/>
                  </a:path>
                </a:pathLst>
              </a:custGeom>
              <a:solidFill>
                <a:srgbClr val="1EBDF7"/>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44"/>
              <p:cNvSpPr/>
              <p:nvPr/>
            </p:nvSpPr>
            <p:spPr>
              <a:xfrm>
                <a:off x="1104125" y="3598200"/>
                <a:ext cx="23025" cy="39825"/>
              </a:xfrm>
              <a:custGeom>
                <a:avLst/>
                <a:gdLst/>
                <a:ahLst/>
                <a:cxnLst/>
                <a:rect l="l" t="t" r="r" b="b"/>
                <a:pathLst>
                  <a:path w="921" h="1593" extrusionOk="0">
                    <a:moveTo>
                      <a:pt x="642" y="1"/>
                    </a:moveTo>
                    <a:cubicBezTo>
                      <a:pt x="287" y="1"/>
                      <a:pt x="0" y="288"/>
                      <a:pt x="0" y="643"/>
                    </a:cubicBezTo>
                    <a:lnTo>
                      <a:pt x="0" y="950"/>
                    </a:lnTo>
                    <a:cubicBezTo>
                      <a:pt x="0" y="1305"/>
                      <a:pt x="287" y="1592"/>
                      <a:pt x="642" y="1592"/>
                    </a:cubicBezTo>
                    <a:lnTo>
                      <a:pt x="921" y="1592"/>
                    </a:lnTo>
                    <a:lnTo>
                      <a:pt x="921" y="1"/>
                    </a:lnTo>
                    <a:close/>
                  </a:path>
                </a:pathLst>
              </a:custGeom>
              <a:solidFill>
                <a:srgbClr val="1EBDF7"/>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44"/>
              <p:cNvSpPr/>
              <p:nvPr/>
            </p:nvSpPr>
            <p:spPr>
              <a:xfrm>
                <a:off x="1110600" y="3598200"/>
                <a:ext cx="13000" cy="39825"/>
              </a:xfrm>
              <a:custGeom>
                <a:avLst/>
                <a:gdLst/>
                <a:ahLst/>
                <a:cxnLst/>
                <a:rect l="l" t="t" r="r" b="b"/>
                <a:pathLst>
                  <a:path w="520" h="1593" extrusionOk="0">
                    <a:moveTo>
                      <a:pt x="305" y="1"/>
                    </a:moveTo>
                    <a:lnTo>
                      <a:pt x="1" y="1545"/>
                    </a:lnTo>
                    <a:cubicBezTo>
                      <a:pt x="63" y="1577"/>
                      <a:pt x="132" y="1592"/>
                      <a:pt x="201" y="1592"/>
                    </a:cubicBezTo>
                    <a:lnTo>
                      <a:pt x="520" y="1592"/>
                    </a:lnTo>
                    <a:lnTo>
                      <a:pt x="349" y="1"/>
                    </a:lnTo>
                    <a:close/>
                  </a:path>
                </a:pathLst>
              </a:custGeom>
              <a:solidFill>
                <a:srgbClr val="1A1A1A"/>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44"/>
              <p:cNvSpPr/>
              <p:nvPr/>
            </p:nvSpPr>
            <p:spPr>
              <a:xfrm>
                <a:off x="1258400" y="3598275"/>
                <a:ext cx="23050" cy="39775"/>
              </a:xfrm>
              <a:custGeom>
                <a:avLst/>
                <a:gdLst/>
                <a:ahLst/>
                <a:cxnLst/>
                <a:rect l="l" t="t" r="r" b="b"/>
                <a:pathLst>
                  <a:path w="922" h="1591" extrusionOk="0">
                    <a:moveTo>
                      <a:pt x="0" y="0"/>
                    </a:moveTo>
                    <a:lnTo>
                      <a:pt x="0" y="1590"/>
                    </a:lnTo>
                    <a:lnTo>
                      <a:pt x="279" y="1590"/>
                    </a:lnTo>
                    <a:cubicBezTo>
                      <a:pt x="634" y="1590"/>
                      <a:pt x="921" y="1303"/>
                      <a:pt x="921" y="950"/>
                    </a:cubicBezTo>
                    <a:lnTo>
                      <a:pt x="921" y="642"/>
                    </a:lnTo>
                    <a:cubicBezTo>
                      <a:pt x="921" y="287"/>
                      <a:pt x="634" y="0"/>
                      <a:pt x="279" y="0"/>
                    </a:cubicBezTo>
                    <a:close/>
                  </a:path>
                </a:pathLst>
              </a:custGeom>
              <a:solidFill>
                <a:srgbClr val="FFFFFF"/>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44"/>
              <p:cNvSpPr/>
              <p:nvPr/>
            </p:nvSpPr>
            <p:spPr>
              <a:xfrm>
                <a:off x="1261950" y="3598275"/>
                <a:ext cx="13000" cy="39775"/>
              </a:xfrm>
              <a:custGeom>
                <a:avLst/>
                <a:gdLst/>
                <a:ahLst/>
                <a:cxnLst/>
                <a:rect l="l" t="t" r="r" b="b"/>
                <a:pathLst>
                  <a:path w="520" h="1591" extrusionOk="0">
                    <a:moveTo>
                      <a:pt x="170" y="0"/>
                    </a:moveTo>
                    <a:lnTo>
                      <a:pt x="0" y="1590"/>
                    </a:lnTo>
                    <a:lnTo>
                      <a:pt x="319" y="1590"/>
                    </a:lnTo>
                    <a:cubicBezTo>
                      <a:pt x="388" y="1590"/>
                      <a:pt x="457" y="1575"/>
                      <a:pt x="519" y="1545"/>
                    </a:cubicBezTo>
                    <a:lnTo>
                      <a:pt x="215" y="0"/>
                    </a:lnTo>
                    <a:close/>
                  </a:path>
                </a:pathLst>
              </a:custGeom>
              <a:solidFill>
                <a:srgbClr val="1A1A1A"/>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44"/>
              <p:cNvSpPr/>
              <p:nvPr/>
            </p:nvSpPr>
            <p:spPr>
              <a:xfrm>
                <a:off x="1117225" y="3535000"/>
                <a:ext cx="151175" cy="151200"/>
              </a:xfrm>
              <a:custGeom>
                <a:avLst/>
                <a:gdLst/>
                <a:ahLst/>
                <a:cxnLst/>
                <a:rect l="l" t="t" r="r" b="b"/>
                <a:pathLst>
                  <a:path w="6047" h="6048" extrusionOk="0">
                    <a:moveTo>
                      <a:pt x="2981" y="1"/>
                    </a:moveTo>
                    <a:cubicBezTo>
                      <a:pt x="1334" y="1"/>
                      <a:pt x="0" y="1336"/>
                      <a:pt x="0" y="2982"/>
                    </a:cubicBezTo>
                    <a:lnTo>
                      <a:pt x="0" y="3507"/>
                    </a:lnTo>
                    <a:cubicBezTo>
                      <a:pt x="0" y="4910"/>
                      <a:pt x="1137" y="6047"/>
                      <a:pt x="2541" y="6047"/>
                    </a:cubicBezTo>
                    <a:lnTo>
                      <a:pt x="3505" y="6047"/>
                    </a:lnTo>
                    <a:cubicBezTo>
                      <a:pt x="4908" y="6047"/>
                      <a:pt x="6046" y="4910"/>
                      <a:pt x="6046" y="3507"/>
                    </a:cubicBezTo>
                    <a:lnTo>
                      <a:pt x="6046" y="2983"/>
                    </a:lnTo>
                    <a:cubicBezTo>
                      <a:pt x="6046" y="1336"/>
                      <a:pt x="4711" y="2"/>
                      <a:pt x="3065" y="2"/>
                    </a:cubicBezTo>
                    <a:lnTo>
                      <a:pt x="2981" y="2"/>
                    </a:lnTo>
                    <a:lnTo>
                      <a:pt x="2981" y="1"/>
                    </a:lnTo>
                    <a:close/>
                  </a:path>
                </a:pathLst>
              </a:custGeom>
              <a:solidFill>
                <a:srgbClr val="FFFFFF"/>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44"/>
              <p:cNvSpPr/>
              <p:nvPr/>
            </p:nvSpPr>
            <p:spPr>
              <a:xfrm>
                <a:off x="1135550" y="3577900"/>
                <a:ext cx="114525" cy="90175"/>
              </a:xfrm>
              <a:custGeom>
                <a:avLst/>
                <a:gdLst/>
                <a:ahLst/>
                <a:cxnLst/>
                <a:rect l="l" t="t" r="r" b="b"/>
                <a:pathLst>
                  <a:path w="4581" h="3607" extrusionOk="0">
                    <a:moveTo>
                      <a:pt x="228" y="0"/>
                    </a:moveTo>
                    <a:cubicBezTo>
                      <a:pt x="101" y="0"/>
                      <a:pt x="0" y="101"/>
                      <a:pt x="0" y="227"/>
                    </a:cubicBezTo>
                    <a:lnTo>
                      <a:pt x="0" y="1760"/>
                    </a:lnTo>
                    <a:cubicBezTo>
                      <a:pt x="0" y="2780"/>
                      <a:pt x="826" y="3606"/>
                      <a:pt x="1847" y="3606"/>
                    </a:cubicBezTo>
                    <a:lnTo>
                      <a:pt x="2733" y="3606"/>
                    </a:lnTo>
                    <a:cubicBezTo>
                      <a:pt x="2733" y="3606"/>
                      <a:pt x="2734" y="3606"/>
                      <a:pt x="2735" y="3606"/>
                    </a:cubicBezTo>
                    <a:cubicBezTo>
                      <a:pt x="3754" y="3606"/>
                      <a:pt x="4579" y="2780"/>
                      <a:pt x="4580" y="1761"/>
                    </a:cubicBezTo>
                    <a:lnTo>
                      <a:pt x="4580" y="227"/>
                    </a:lnTo>
                    <a:cubicBezTo>
                      <a:pt x="4580" y="101"/>
                      <a:pt x="4478" y="0"/>
                      <a:pt x="4353" y="0"/>
                    </a:cubicBezTo>
                    <a:close/>
                  </a:path>
                </a:pathLst>
              </a:custGeom>
              <a:solidFill>
                <a:schemeClr val="dk1"/>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44"/>
              <p:cNvSpPr/>
              <p:nvPr/>
            </p:nvSpPr>
            <p:spPr>
              <a:xfrm>
                <a:off x="1144000" y="3585050"/>
                <a:ext cx="56325" cy="75875"/>
              </a:xfrm>
              <a:custGeom>
                <a:avLst/>
                <a:gdLst/>
                <a:ahLst/>
                <a:cxnLst/>
                <a:rect l="l" t="t" r="r" b="b"/>
                <a:pathLst>
                  <a:path w="2253" h="3035" extrusionOk="0">
                    <a:moveTo>
                      <a:pt x="231" y="0"/>
                    </a:moveTo>
                    <a:cubicBezTo>
                      <a:pt x="104" y="0"/>
                      <a:pt x="0" y="104"/>
                      <a:pt x="0" y="231"/>
                    </a:cubicBezTo>
                    <a:lnTo>
                      <a:pt x="0" y="1155"/>
                    </a:lnTo>
                    <a:cubicBezTo>
                      <a:pt x="0" y="2193"/>
                      <a:pt x="840" y="3034"/>
                      <a:pt x="1878" y="3034"/>
                    </a:cubicBezTo>
                    <a:lnTo>
                      <a:pt x="1973" y="3034"/>
                    </a:lnTo>
                    <a:cubicBezTo>
                      <a:pt x="2066" y="3034"/>
                      <a:pt x="2160" y="3027"/>
                      <a:pt x="2253" y="3014"/>
                    </a:cubicBezTo>
                    <a:cubicBezTo>
                      <a:pt x="1333" y="2874"/>
                      <a:pt x="654" y="2086"/>
                      <a:pt x="654" y="1155"/>
                    </a:cubicBezTo>
                    <a:lnTo>
                      <a:pt x="654" y="231"/>
                    </a:lnTo>
                    <a:cubicBezTo>
                      <a:pt x="654" y="104"/>
                      <a:pt x="757" y="0"/>
                      <a:pt x="885" y="0"/>
                    </a:cubicBezTo>
                    <a:close/>
                  </a:path>
                </a:pathLst>
              </a:custGeom>
              <a:solidFill>
                <a:srgbClr val="FFFFFF"/>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44"/>
              <p:cNvSpPr/>
              <p:nvPr/>
            </p:nvSpPr>
            <p:spPr>
              <a:xfrm>
                <a:off x="1180775" y="3535025"/>
                <a:ext cx="21800" cy="22275"/>
              </a:xfrm>
              <a:custGeom>
                <a:avLst/>
                <a:gdLst/>
                <a:ahLst/>
                <a:cxnLst/>
                <a:rect l="l" t="t" r="r" b="b"/>
                <a:pathLst>
                  <a:path w="872" h="891" extrusionOk="0">
                    <a:moveTo>
                      <a:pt x="481" y="1"/>
                    </a:moveTo>
                    <a:cubicBezTo>
                      <a:pt x="320" y="1"/>
                      <a:pt x="159" y="14"/>
                      <a:pt x="0" y="39"/>
                    </a:cubicBezTo>
                    <a:lnTo>
                      <a:pt x="0" y="454"/>
                    </a:lnTo>
                    <a:cubicBezTo>
                      <a:pt x="0" y="695"/>
                      <a:pt x="195" y="890"/>
                      <a:pt x="436" y="890"/>
                    </a:cubicBezTo>
                    <a:cubicBezTo>
                      <a:pt x="677" y="890"/>
                      <a:pt x="872" y="695"/>
                      <a:pt x="872" y="454"/>
                    </a:cubicBezTo>
                    <a:lnTo>
                      <a:pt x="872" y="27"/>
                    </a:lnTo>
                    <a:cubicBezTo>
                      <a:pt x="742" y="9"/>
                      <a:pt x="612" y="1"/>
                      <a:pt x="481" y="1"/>
                    </a:cubicBezTo>
                    <a:close/>
                  </a:path>
                </a:pathLst>
              </a:custGeom>
              <a:solidFill>
                <a:schemeClr val="accent1"/>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44"/>
              <p:cNvSpPr/>
              <p:nvPr/>
            </p:nvSpPr>
            <p:spPr>
              <a:xfrm>
                <a:off x="1208800" y="3536750"/>
                <a:ext cx="12950" cy="14275"/>
              </a:xfrm>
              <a:custGeom>
                <a:avLst/>
                <a:gdLst/>
                <a:ahLst/>
                <a:cxnLst/>
                <a:rect l="l" t="t" r="r" b="b"/>
                <a:pathLst>
                  <a:path w="518" h="571" extrusionOk="0">
                    <a:moveTo>
                      <a:pt x="1" y="0"/>
                    </a:moveTo>
                    <a:lnTo>
                      <a:pt x="1" y="312"/>
                    </a:lnTo>
                    <a:cubicBezTo>
                      <a:pt x="1" y="454"/>
                      <a:pt x="118" y="570"/>
                      <a:pt x="259" y="570"/>
                    </a:cubicBezTo>
                    <a:cubicBezTo>
                      <a:pt x="402" y="570"/>
                      <a:pt x="518" y="454"/>
                      <a:pt x="518" y="312"/>
                    </a:cubicBezTo>
                    <a:lnTo>
                      <a:pt x="518" y="162"/>
                    </a:lnTo>
                    <a:cubicBezTo>
                      <a:pt x="351" y="92"/>
                      <a:pt x="178" y="39"/>
                      <a:pt x="1" y="0"/>
                    </a:cubicBezTo>
                    <a:close/>
                  </a:path>
                </a:pathLst>
              </a:custGeom>
              <a:solidFill>
                <a:schemeClr val="accent1"/>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44"/>
              <p:cNvSpPr/>
              <p:nvPr/>
            </p:nvSpPr>
            <p:spPr>
              <a:xfrm>
                <a:off x="1161400" y="3537300"/>
                <a:ext cx="13100" cy="13875"/>
              </a:xfrm>
              <a:custGeom>
                <a:avLst/>
                <a:gdLst/>
                <a:ahLst/>
                <a:cxnLst/>
                <a:rect l="l" t="t" r="r" b="b"/>
                <a:pathLst>
                  <a:path w="524" h="555" extrusionOk="0">
                    <a:moveTo>
                      <a:pt x="519" y="0"/>
                    </a:moveTo>
                    <a:cubicBezTo>
                      <a:pt x="343" y="45"/>
                      <a:pt x="170" y="106"/>
                      <a:pt x="4" y="182"/>
                    </a:cubicBezTo>
                    <a:lnTo>
                      <a:pt x="4" y="290"/>
                    </a:lnTo>
                    <a:cubicBezTo>
                      <a:pt x="0" y="435"/>
                      <a:pt x="117" y="554"/>
                      <a:pt x="262" y="554"/>
                    </a:cubicBezTo>
                    <a:cubicBezTo>
                      <a:pt x="406" y="554"/>
                      <a:pt x="523" y="435"/>
                      <a:pt x="519" y="290"/>
                    </a:cubicBezTo>
                    <a:lnTo>
                      <a:pt x="519" y="0"/>
                    </a:lnTo>
                    <a:close/>
                  </a:path>
                </a:pathLst>
              </a:custGeom>
              <a:solidFill>
                <a:srgbClr val="1EBDF7"/>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44"/>
              <p:cNvSpPr/>
              <p:nvPr/>
            </p:nvSpPr>
            <p:spPr>
              <a:xfrm>
                <a:off x="1076650" y="3693575"/>
                <a:ext cx="232325" cy="63825"/>
              </a:xfrm>
              <a:custGeom>
                <a:avLst/>
                <a:gdLst/>
                <a:ahLst/>
                <a:cxnLst/>
                <a:rect l="l" t="t" r="r" b="b"/>
                <a:pathLst>
                  <a:path w="9293" h="2553" extrusionOk="0">
                    <a:moveTo>
                      <a:pt x="2549" y="1"/>
                    </a:moveTo>
                    <a:cubicBezTo>
                      <a:pt x="1141" y="1"/>
                      <a:pt x="0" y="1142"/>
                      <a:pt x="0" y="2549"/>
                    </a:cubicBezTo>
                    <a:lnTo>
                      <a:pt x="0" y="2553"/>
                    </a:lnTo>
                    <a:lnTo>
                      <a:pt x="9292" y="2553"/>
                    </a:lnTo>
                    <a:lnTo>
                      <a:pt x="9292" y="2549"/>
                    </a:lnTo>
                    <a:cubicBezTo>
                      <a:pt x="9292" y="1142"/>
                      <a:pt x="8151" y="1"/>
                      <a:pt x="6744" y="1"/>
                    </a:cubicBezTo>
                    <a:close/>
                  </a:path>
                </a:pathLst>
              </a:custGeom>
              <a:solidFill>
                <a:srgbClr val="FFFFFF"/>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44"/>
              <p:cNvSpPr/>
              <p:nvPr/>
            </p:nvSpPr>
            <p:spPr>
              <a:xfrm>
                <a:off x="1195400" y="3684700"/>
                <a:ext cx="7225" cy="7200"/>
              </a:xfrm>
              <a:custGeom>
                <a:avLst/>
                <a:gdLst/>
                <a:ahLst/>
                <a:cxnLst/>
                <a:rect l="l" t="t" r="r" b="b"/>
                <a:pathLst>
                  <a:path w="289" h="288" extrusionOk="0">
                    <a:moveTo>
                      <a:pt x="145" y="0"/>
                    </a:moveTo>
                    <a:cubicBezTo>
                      <a:pt x="66" y="0"/>
                      <a:pt x="1" y="65"/>
                      <a:pt x="1" y="143"/>
                    </a:cubicBezTo>
                    <a:cubicBezTo>
                      <a:pt x="1" y="223"/>
                      <a:pt x="66" y="287"/>
                      <a:pt x="145" y="287"/>
                    </a:cubicBezTo>
                    <a:cubicBezTo>
                      <a:pt x="224" y="287"/>
                      <a:pt x="288" y="223"/>
                      <a:pt x="288" y="143"/>
                    </a:cubicBezTo>
                    <a:cubicBezTo>
                      <a:pt x="288" y="65"/>
                      <a:pt x="224" y="0"/>
                      <a:pt x="145" y="0"/>
                    </a:cubicBezTo>
                    <a:close/>
                  </a:path>
                </a:pathLst>
              </a:custGeom>
              <a:solidFill>
                <a:schemeClr val="dk1"/>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44"/>
              <p:cNvSpPr/>
              <p:nvPr/>
            </p:nvSpPr>
            <p:spPr>
              <a:xfrm>
                <a:off x="1208625" y="3684700"/>
                <a:ext cx="7225" cy="7200"/>
              </a:xfrm>
              <a:custGeom>
                <a:avLst/>
                <a:gdLst/>
                <a:ahLst/>
                <a:cxnLst/>
                <a:rect l="l" t="t" r="r" b="b"/>
                <a:pathLst>
                  <a:path w="289" h="288" extrusionOk="0">
                    <a:moveTo>
                      <a:pt x="144" y="0"/>
                    </a:moveTo>
                    <a:cubicBezTo>
                      <a:pt x="66" y="0"/>
                      <a:pt x="1" y="65"/>
                      <a:pt x="1" y="143"/>
                    </a:cubicBezTo>
                    <a:cubicBezTo>
                      <a:pt x="1" y="223"/>
                      <a:pt x="66" y="287"/>
                      <a:pt x="144" y="287"/>
                    </a:cubicBezTo>
                    <a:cubicBezTo>
                      <a:pt x="223" y="287"/>
                      <a:pt x="288" y="223"/>
                      <a:pt x="288" y="143"/>
                    </a:cubicBezTo>
                    <a:cubicBezTo>
                      <a:pt x="288" y="65"/>
                      <a:pt x="223" y="0"/>
                      <a:pt x="144" y="0"/>
                    </a:cubicBezTo>
                    <a:close/>
                  </a:path>
                </a:pathLst>
              </a:custGeom>
              <a:solidFill>
                <a:schemeClr val="dk1"/>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44"/>
              <p:cNvSpPr/>
              <p:nvPr/>
            </p:nvSpPr>
            <p:spPr>
              <a:xfrm>
                <a:off x="1220025" y="3684700"/>
                <a:ext cx="8375" cy="7200"/>
              </a:xfrm>
              <a:custGeom>
                <a:avLst/>
                <a:gdLst/>
                <a:ahLst/>
                <a:cxnLst/>
                <a:rect l="l" t="t" r="r" b="b"/>
                <a:pathLst>
                  <a:path w="335" h="288" extrusionOk="0">
                    <a:moveTo>
                      <a:pt x="191" y="0"/>
                    </a:moveTo>
                    <a:cubicBezTo>
                      <a:pt x="64" y="0"/>
                      <a:pt x="0" y="155"/>
                      <a:pt x="90" y="245"/>
                    </a:cubicBezTo>
                    <a:cubicBezTo>
                      <a:pt x="120" y="275"/>
                      <a:pt x="155" y="288"/>
                      <a:pt x="190" y="288"/>
                    </a:cubicBezTo>
                    <a:cubicBezTo>
                      <a:pt x="264" y="288"/>
                      <a:pt x="334" y="230"/>
                      <a:pt x="334" y="143"/>
                    </a:cubicBezTo>
                    <a:cubicBezTo>
                      <a:pt x="334" y="65"/>
                      <a:pt x="271" y="0"/>
                      <a:pt x="191" y="0"/>
                    </a:cubicBezTo>
                    <a:close/>
                  </a:path>
                </a:pathLst>
              </a:custGeom>
              <a:solidFill>
                <a:schemeClr val="dk1"/>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44"/>
              <p:cNvSpPr/>
              <p:nvPr/>
            </p:nvSpPr>
            <p:spPr>
              <a:xfrm>
                <a:off x="1076650" y="3693575"/>
                <a:ext cx="105100" cy="63825"/>
              </a:xfrm>
              <a:custGeom>
                <a:avLst/>
                <a:gdLst/>
                <a:ahLst/>
                <a:cxnLst/>
                <a:rect l="l" t="t" r="r" b="b"/>
                <a:pathLst>
                  <a:path w="4204" h="2553" extrusionOk="0">
                    <a:moveTo>
                      <a:pt x="2516" y="1"/>
                    </a:moveTo>
                    <a:cubicBezTo>
                      <a:pt x="1127" y="1"/>
                      <a:pt x="0" y="1127"/>
                      <a:pt x="0" y="2517"/>
                    </a:cubicBezTo>
                    <a:lnTo>
                      <a:pt x="0" y="2553"/>
                    </a:lnTo>
                    <a:lnTo>
                      <a:pt x="1687" y="2553"/>
                    </a:lnTo>
                    <a:lnTo>
                      <a:pt x="1687" y="2517"/>
                    </a:lnTo>
                    <a:cubicBezTo>
                      <a:pt x="1687" y="1127"/>
                      <a:pt x="2813" y="1"/>
                      <a:pt x="4204" y="1"/>
                    </a:cubicBezTo>
                    <a:close/>
                  </a:path>
                </a:pathLst>
              </a:custGeom>
              <a:solidFill>
                <a:schemeClr val="accent1"/>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44"/>
              <p:cNvSpPr/>
              <p:nvPr/>
            </p:nvSpPr>
            <p:spPr>
              <a:xfrm>
                <a:off x="1117225" y="3592375"/>
                <a:ext cx="91825" cy="93850"/>
              </a:xfrm>
              <a:custGeom>
                <a:avLst/>
                <a:gdLst/>
                <a:ahLst/>
                <a:cxnLst/>
                <a:rect l="l" t="t" r="r" b="b"/>
                <a:pathLst>
                  <a:path w="3673" h="3754" extrusionOk="0">
                    <a:moveTo>
                      <a:pt x="89" y="0"/>
                    </a:moveTo>
                    <a:cubicBezTo>
                      <a:pt x="30" y="238"/>
                      <a:pt x="0" y="484"/>
                      <a:pt x="0" y="730"/>
                    </a:cubicBezTo>
                    <a:lnTo>
                      <a:pt x="0" y="1242"/>
                    </a:lnTo>
                    <a:cubicBezTo>
                      <a:pt x="0" y="2628"/>
                      <a:pt x="1124" y="3752"/>
                      <a:pt x="2511" y="3753"/>
                    </a:cubicBezTo>
                    <a:lnTo>
                      <a:pt x="2797" y="3753"/>
                    </a:lnTo>
                    <a:cubicBezTo>
                      <a:pt x="3323" y="3676"/>
                      <a:pt x="3672" y="3545"/>
                      <a:pt x="3672" y="3536"/>
                    </a:cubicBezTo>
                    <a:cubicBezTo>
                      <a:pt x="3672" y="3535"/>
                      <a:pt x="3672" y="3535"/>
                      <a:pt x="3671" y="3535"/>
                    </a:cubicBezTo>
                    <a:cubicBezTo>
                      <a:pt x="3649" y="3535"/>
                      <a:pt x="3409" y="3599"/>
                      <a:pt x="3070" y="3599"/>
                    </a:cubicBezTo>
                    <a:cubicBezTo>
                      <a:pt x="2902" y="3599"/>
                      <a:pt x="2709" y="3583"/>
                      <a:pt x="2508" y="3536"/>
                    </a:cubicBezTo>
                    <a:cubicBezTo>
                      <a:pt x="1336" y="3258"/>
                      <a:pt x="674" y="2093"/>
                      <a:pt x="547" y="1859"/>
                    </a:cubicBezTo>
                    <a:cubicBezTo>
                      <a:pt x="204" y="1223"/>
                      <a:pt x="96" y="583"/>
                      <a:pt x="89" y="0"/>
                    </a:cubicBezTo>
                    <a:close/>
                  </a:path>
                </a:pathLst>
              </a:custGeom>
              <a:solidFill>
                <a:srgbClr val="1EBDF7"/>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44"/>
              <p:cNvSpPr/>
              <p:nvPr/>
            </p:nvSpPr>
            <p:spPr>
              <a:xfrm>
                <a:off x="1076650" y="3535025"/>
                <a:ext cx="232325" cy="222375"/>
              </a:xfrm>
              <a:custGeom>
                <a:avLst/>
                <a:gdLst/>
                <a:ahLst/>
                <a:cxnLst/>
                <a:rect l="l" t="t" r="r" b="b"/>
                <a:pathLst>
                  <a:path w="9293" h="8895" extrusionOk="0">
                    <a:moveTo>
                      <a:pt x="4688" y="103"/>
                    </a:moveTo>
                    <a:cubicBezTo>
                      <a:pt x="6112" y="103"/>
                      <a:pt x="7321" y="1144"/>
                      <a:pt x="7535" y="2552"/>
                    </a:cubicBezTo>
                    <a:lnTo>
                      <a:pt x="7546" y="2627"/>
                    </a:lnTo>
                    <a:lnTo>
                      <a:pt x="7623" y="2638"/>
                    </a:lnTo>
                    <a:cubicBezTo>
                      <a:pt x="7888" y="2676"/>
                      <a:pt x="8087" y="2903"/>
                      <a:pt x="8088" y="3171"/>
                    </a:cubicBezTo>
                    <a:lnTo>
                      <a:pt x="8088" y="3480"/>
                    </a:lnTo>
                    <a:cubicBezTo>
                      <a:pt x="8088" y="3655"/>
                      <a:pt x="8001" y="3819"/>
                      <a:pt x="7858" y="3920"/>
                    </a:cubicBezTo>
                    <a:lnTo>
                      <a:pt x="7804" y="3958"/>
                    </a:lnTo>
                    <a:lnTo>
                      <a:pt x="7814" y="4009"/>
                    </a:lnTo>
                    <a:cubicBezTo>
                      <a:pt x="7786" y="4015"/>
                      <a:pt x="7758" y="4018"/>
                      <a:pt x="7731" y="4018"/>
                    </a:cubicBezTo>
                    <a:lnTo>
                      <a:pt x="7513" y="4018"/>
                    </a:lnTo>
                    <a:lnTo>
                      <a:pt x="7494" y="4096"/>
                    </a:lnTo>
                    <a:cubicBezTo>
                      <a:pt x="7327" y="4762"/>
                      <a:pt x="6888" y="5327"/>
                      <a:pt x="6283" y="5653"/>
                    </a:cubicBezTo>
                    <a:lnTo>
                      <a:pt x="6231" y="5682"/>
                    </a:lnTo>
                    <a:lnTo>
                      <a:pt x="6231" y="6261"/>
                    </a:lnTo>
                    <a:cubicBezTo>
                      <a:pt x="6229" y="6284"/>
                      <a:pt x="6228" y="6306"/>
                      <a:pt x="6225" y="6327"/>
                    </a:cubicBezTo>
                    <a:lnTo>
                      <a:pt x="6208" y="6445"/>
                    </a:lnTo>
                    <a:lnTo>
                      <a:pt x="6743" y="6445"/>
                    </a:lnTo>
                    <a:cubicBezTo>
                      <a:pt x="8055" y="6445"/>
                      <a:pt x="9135" y="7480"/>
                      <a:pt x="9188" y="8792"/>
                    </a:cubicBezTo>
                    <a:lnTo>
                      <a:pt x="104" y="8792"/>
                    </a:lnTo>
                    <a:cubicBezTo>
                      <a:pt x="140" y="7485"/>
                      <a:pt x="1208" y="6445"/>
                      <a:pt x="2516" y="6445"/>
                    </a:cubicBezTo>
                    <a:lnTo>
                      <a:pt x="2998" y="6445"/>
                    </a:lnTo>
                    <a:lnTo>
                      <a:pt x="2998" y="5660"/>
                    </a:lnTo>
                    <a:lnTo>
                      <a:pt x="2947" y="5630"/>
                    </a:lnTo>
                    <a:cubicBezTo>
                      <a:pt x="2366" y="5301"/>
                      <a:pt x="1949" y="4744"/>
                      <a:pt x="1793" y="4096"/>
                    </a:cubicBezTo>
                    <a:lnTo>
                      <a:pt x="1773" y="4017"/>
                    </a:lnTo>
                    <a:lnTo>
                      <a:pt x="1559" y="4017"/>
                    </a:lnTo>
                    <a:cubicBezTo>
                      <a:pt x="1532" y="4017"/>
                      <a:pt x="1503" y="4013"/>
                      <a:pt x="1476" y="4007"/>
                    </a:cubicBezTo>
                    <a:lnTo>
                      <a:pt x="1486" y="3957"/>
                    </a:lnTo>
                    <a:lnTo>
                      <a:pt x="1431" y="3918"/>
                    </a:lnTo>
                    <a:cubicBezTo>
                      <a:pt x="1288" y="3817"/>
                      <a:pt x="1202" y="3653"/>
                      <a:pt x="1201" y="3477"/>
                    </a:cubicBezTo>
                    <a:lnTo>
                      <a:pt x="1201" y="3170"/>
                    </a:lnTo>
                    <a:cubicBezTo>
                      <a:pt x="1202" y="2900"/>
                      <a:pt x="1402" y="2672"/>
                      <a:pt x="1670" y="2636"/>
                    </a:cubicBezTo>
                    <a:lnTo>
                      <a:pt x="1747" y="2626"/>
                    </a:lnTo>
                    <a:lnTo>
                      <a:pt x="1758" y="2549"/>
                    </a:lnTo>
                    <a:cubicBezTo>
                      <a:pt x="1972" y="1143"/>
                      <a:pt x="3181" y="103"/>
                      <a:pt x="4604" y="103"/>
                    </a:cubicBezTo>
                    <a:close/>
                    <a:moveTo>
                      <a:pt x="4604" y="1"/>
                    </a:moveTo>
                    <a:cubicBezTo>
                      <a:pt x="3110" y="1"/>
                      <a:pt x="1872" y="1101"/>
                      <a:pt x="1657" y="2535"/>
                    </a:cubicBezTo>
                    <a:cubicBezTo>
                      <a:pt x="1338" y="2576"/>
                      <a:pt x="1099" y="2849"/>
                      <a:pt x="1099" y="3170"/>
                    </a:cubicBezTo>
                    <a:lnTo>
                      <a:pt x="1099" y="3477"/>
                    </a:lnTo>
                    <a:cubicBezTo>
                      <a:pt x="1099" y="3686"/>
                      <a:pt x="1201" y="3882"/>
                      <a:pt x="1372" y="4003"/>
                    </a:cubicBezTo>
                    <a:lnTo>
                      <a:pt x="1359" y="4072"/>
                    </a:lnTo>
                    <a:cubicBezTo>
                      <a:pt x="1421" y="4104"/>
                      <a:pt x="1490" y="4119"/>
                      <a:pt x="1559" y="4119"/>
                    </a:cubicBezTo>
                    <a:lnTo>
                      <a:pt x="1692" y="4119"/>
                    </a:lnTo>
                    <a:cubicBezTo>
                      <a:pt x="1854" y="4797"/>
                      <a:pt x="2290" y="5377"/>
                      <a:pt x="2896" y="5720"/>
                    </a:cubicBezTo>
                    <a:lnTo>
                      <a:pt x="2896" y="6343"/>
                    </a:lnTo>
                    <a:lnTo>
                      <a:pt x="2516" y="6343"/>
                    </a:lnTo>
                    <a:cubicBezTo>
                      <a:pt x="1127" y="6343"/>
                      <a:pt x="0" y="7469"/>
                      <a:pt x="0" y="8859"/>
                    </a:cubicBezTo>
                    <a:lnTo>
                      <a:pt x="0" y="8895"/>
                    </a:lnTo>
                    <a:lnTo>
                      <a:pt x="9292" y="8895"/>
                    </a:lnTo>
                    <a:lnTo>
                      <a:pt x="9292" y="8891"/>
                    </a:lnTo>
                    <a:cubicBezTo>
                      <a:pt x="9292" y="7484"/>
                      <a:pt x="8151" y="6343"/>
                      <a:pt x="6744" y="6343"/>
                    </a:cubicBezTo>
                    <a:lnTo>
                      <a:pt x="6327" y="6343"/>
                    </a:lnTo>
                    <a:cubicBezTo>
                      <a:pt x="6330" y="6315"/>
                      <a:pt x="6333" y="6289"/>
                      <a:pt x="6333" y="6262"/>
                    </a:cubicBezTo>
                    <a:lnTo>
                      <a:pt x="6333" y="5743"/>
                    </a:lnTo>
                    <a:cubicBezTo>
                      <a:pt x="6963" y="5403"/>
                      <a:pt x="7421" y="4814"/>
                      <a:pt x="7594" y="4120"/>
                    </a:cubicBezTo>
                    <a:lnTo>
                      <a:pt x="7731" y="4120"/>
                    </a:lnTo>
                    <a:cubicBezTo>
                      <a:pt x="7800" y="4120"/>
                      <a:pt x="7869" y="4105"/>
                      <a:pt x="7931" y="4074"/>
                    </a:cubicBezTo>
                    <a:lnTo>
                      <a:pt x="7918" y="4004"/>
                    </a:lnTo>
                    <a:cubicBezTo>
                      <a:pt x="8089" y="3884"/>
                      <a:pt x="8191" y="3688"/>
                      <a:pt x="8191" y="3478"/>
                    </a:cubicBezTo>
                    <a:lnTo>
                      <a:pt x="8191" y="3171"/>
                    </a:lnTo>
                    <a:cubicBezTo>
                      <a:pt x="8191" y="2850"/>
                      <a:pt x="7954" y="2579"/>
                      <a:pt x="7636" y="2536"/>
                    </a:cubicBezTo>
                    <a:cubicBezTo>
                      <a:pt x="7421" y="1101"/>
                      <a:pt x="6184" y="1"/>
                      <a:pt x="4688" y="1"/>
                    </a:cubicBezTo>
                    <a:close/>
                  </a:path>
                </a:pathLst>
              </a:custGeom>
              <a:solidFill>
                <a:schemeClr val="dk1"/>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9" name="Google Shape;2559;p44"/>
            <p:cNvGrpSpPr/>
            <p:nvPr/>
          </p:nvGrpSpPr>
          <p:grpSpPr>
            <a:xfrm>
              <a:off x="4226273" y="3804103"/>
              <a:ext cx="688054" cy="657926"/>
              <a:chOff x="1076650" y="3535000"/>
              <a:chExt cx="232325" cy="222400"/>
            </a:xfrm>
          </p:grpSpPr>
          <p:sp>
            <p:nvSpPr>
              <p:cNvPr id="2560" name="Google Shape;2560;p44"/>
              <p:cNvSpPr/>
              <p:nvPr/>
            </p:nvSpPr>
            <p:spPr>
              <a:xfrm>
                <a:off x="1149050" y="3663525"/>
                <a:ext cx="85925" cy="42375"/>
              </a:xfrm>
              <a:custGeom>
                <a:avLst/>
                <a:gdLst/>
                <a:ahLst/>
                <a:cxnLst/>
                <a:rect l="l" t="t" r="r" b="b"/>
                <a:pathLst>
                  <a:path w="3437" h="1695" extrusionOk="0">
                    <a:moveTo>
                      <a:pt x="0" y="1"/>
                    </a:moveTo>
                    <a:lnTo>
                      <a:pt x="0" y="1122"/>
                    </a:lnTo>
                    <a:cubicBezTo>
                      <a:pt x="0" y="1437"/>
                      <a:pt x="256" y="1695"/>
                      <a:pt x="572" y="1695"/>
                    </a:cubicBezTo>
                    <a:lnTo>
                      <a:pt x="2865" y="1695"/>
                    </a:lnTo>
                    <a:cubicBezTo>
                      <a:pt x="3181" y="1695"/>
                      <a:pt x="3437" y="1437"/>
                      <a:pt x="3437" y="1122"/>
                    </a:cubicBezTo>
                    <a:lnTo>
                      <a:pt x="34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44"/>
              <p:cNvSpPr/>
              <p:nvPr/>
            </p:nvSpPr>
            <p:spPr>
              <a:xfrm>
                <a:off x="1149050" y="3675500"/>
                <a:ext cx="21000" cy="25150"/>
              </a:xfrm>
              <a:custGeom>
                <a:avLst/>
                <a:gdLst/>
                <a:ahLst/>
                <a:cxnLst/>
                <a:rect l="l" t="t" r="r" b="b"/>
                <a:pathLst>
                  <a:path w="840" h="1006" extrusionOk="0">
                    <a:moveTo>
                      <a:pt x="0" y="0"/>
                    </a:moveTo>
                    <a:lnTo>
                      <a:pt x="0" y="853"/>
                    </a:lnTo>
                    <a:cubicBezTo>
                      <a:pt x="0" y="891"/>
                      <a:pt x="6" y="930"/>
                      <a:pt x="18" y="966"/>
                    </a:cubicBezTo>
                    <a:lnTo>
                      <a:pt x="839" y="1005"/>
                    </a:lnTo>
                    <a:cubicBezTo>
                      <a:pt x="839" y="1005"/>
                      <a:pt x="384" y="700"/>
                      <a:pt x="839" y="139"/>
                    </a:cubicBezTo>
                    <a:lnTo>
                      <a:pt x="0" y="0"/>
                    </a:lnTo>
                    <a:close/>
                  </a:path>
                </a:pathLst>
              </a:custGeom>
              <a:solidFill>
                <a:srgbClr val="1EBD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44"/>
              <p:cNvSpPr/>
              <p:nvPr/>
            </p:nvSpPr>
            <p:spPr>
              <a:xfrm>
                <a:off x="1104125" y="3598200"/>
                <a:ext cx="23025" cy="39825"/>
              </a:xfrm>
              <a:custGeom>
                <a:avLst/>
                <a:gdLst/>
                <a:ahLst/>
                <a:cxnLst/>
                <a:rect l="l" t="t" r="r" b="b"/>
                <a:pathLst>
                  <a:path w="921" h="1593" extrusionOk="0">
                    <a:moveTo>
                      <a:pt x="642" y="1"/>
                    </a:moveTo>
                    <a:cubicBezTo>
                      <a:pt x="287" y="1"/>
                      <a:pt x="0" y="288"/>
                      <a:pt x="0" y="643"/>
                    </a:cubicBezTo>
                    <a:lnTo>
                      <a:pt x="0" y="950"/>
                    </a:lnTo>
                    <a:cubicBezTo>
                      <a:pt x="0" y="1305"/>
                      <a:pt x="287" y="1592"/>
                      <a:pt x="642" y="1592"/>
                    </a:cubicBezTo>
                    <a:lnTo>
                      <a:pt x="921" y="1592"/>
                    </a:lnTo>
                    <a:lnTo>
                      <a:pt x="921" y="1"/>
                    </a:lnTo>
                    <a:close/>
                  </a:path>
                </a:pathLst>
              </a:custGeom>
              <a:solidFill>
                <a:srgbClr val="1EBD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44"/>
              <p:cNvSpPr/>
              <p:nvPr/>
            </p:nvSpPr>
            <p:spPr>
              <a:xfrm>
                <a:off x="1110600" y="3598200"/>
                <a:ext cx="13000" cy="39825"/>
              </a:xfrm>
              <a:custGeom>
                <a:avLst/>
                <a:gdLst/>
                <a:ahLst/>
                <a:cxnLst/>
                <a:rect l="l" t="t" r="r" b="b"/>
                <a:pathLst>
                  <a:path w="520" h="1593" extrusionOk="0">
                    <a:moveTo>
                      <a:pt x="305" y="1"/>
                    </a:moveTo>
                    <a:lnTo>
                      <a:pt x="1" y="1545"/>
                    </a:lnTo>
                    <a:cubicBezTo>
                      <a:pt x="63" y="1577"/>
                      <a:pt x="132" y="1592"/>
                      <a:pt x="201" y="1592"/>
                    </a:cubicBezTo>
                    <a:lnTo>
                      <a:pt x="520" y="1592"/>
                    </a:lnTo>
                    <a:lnTo>
                      <a:pt x="349" y="1"/>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44"/>
              <p:cNvSpPr/>
              <p:nvPr/>
            </p:nvSpPr>
            <p:spPr>
              <a:xfrm>
                <a:off x="1258400" y="3598275"/>
                <a:ext cx="23050" cy="39775"/>
              </a:xfrm>
              <a:custGeom>
                <a:avLst/>
                <a:gdLst/>
                <a:ahLst/>
                <a:cxnLst/>
                <a:rect l="l" t="t" r="r" b="b"/>
                <a:pathLst>
                  <a:path w="922" h="1591" extrusionOk="0">
                    <a:moveTo>
                      <a:pt x="0" y="0"/>
                    </a:moveTo>
                    <a:lnTo>
                      <a:pt x="0" y="1590"/>
                    </a:lnTo>
                    <a:lnTo>
                      <a:pt x="279" y="1590"/>
                    </a:lnTo>
                    <a:cubicBezTo>
                      <a:pt x="634" y="1590"/>
                      <a:pt x="921" y="1303"/>
                      <a:pt x="921" y="950"/>
                    </a:cubicBezTo>
                    <a:lnTo>
                      <a:pt x="921" y="642"/>
                    </a:lnTo>
                    <a:cubicBezTo>
                      <a:pt x="921" y="287"/>
                      <a:pt x="634" y="0"/>
                      <a:pt x="2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44"/>
              <p:cNvSpPr/>
              <p:nvPr/>
            </p:nvSpPr>
            <p:spPr>
              <a:xfrm>
                <a:off x="1261950" y="3598275"/>
                <a:ext cx="13000" cy="39775"/>
              </a:xfrm>
              <a:custGeom>
                <a:avLst/>
                <a:gdLst/>
                <a:ahLst/>
                <a:cxnLst/>
                <a:rect l="l" t="t" r="r" b="b"/>
                <a:pathLst>
                  <a:path w="520" h="1591" extrusionOk="0">
                    <a:moveTo>
                      <a:pt x="170" y="0"/>
                    </a:moveTo>
                    <a:lnTo>
                      <a:pt x="0" y="1590"/>
                    </a:lnTo>
                    <a:lnTo>
                      <a:pt x="319" y="1590"/>
                    </a:lnTo>
                    <a:cubicBezTo>
                      <a:pt x="388" y="1590"/>
                      <a:pt x="457" y="1575"/>
                      <a:pt x="519" y="1545"/>
                    </a:cubicBezTo>
                    <a:lnTo>
                      <a:pt x="215" y="0"/>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44"/>
              <p:cNvSpPr/>
              <p:nvPr/>
            </p:nvSpPr>
            <p:spPr>
              <a:xfrm>
                <a:off x="1117225" y="3535000"/>
                <a:ext cx="151175" cy="151200"/>
              </a:xfrm>
              <a:custGeom>
                <a:avLst/>
                <a:gdLst/>
                <a:ahLst/>
                <a:cxnLst/>
                <a:rect l="l" t="t" r="r" b="b"/>
                <a:pathLst>
                  <a:path w="6047" h="6048" extrusionOk="0">
                    <a:moveTo>
                      <a:pt x="2981" y="1"/>
                    </a:moveTo>
                    <a:cubicBezTo>
                      <a:pt x="1334" y="1"/>
                      <a:pt x="0" y="1336"/>
                      <a:pt x="0" y="2982"/>
                    </a:cubicBezTo>
                    <a:lnTo>
                      <a:pt x="0" y="3507"/>
                    </a:lnTo>
                    <a:cubicBezTo>
                      <a:pt x="0" y="4910"/>
                      <a:pt x="1137" y="6047"/>
                      <a:pt x="2541" y="6047"/>
                    </a:cubicBezTo>
                    <a:lnTo>
                      <a:pt x="3505" y="6047"/>
                    </a:lnTo>
                    <a:cubicBezTo>
                      <a:pt x="4908" y="6047"/>
                      <a:pt x="6046" y="4910"/>
                      <a:pt x="6046" y="3507"/>
                    </a:cubicBezTo>
                    <a:lnTo>
                      <a:pt x="6046" y="2983"/>
                    </a:lnTo>
                    <a:cubicBezTo>
                      <a:pt x="6046" y="1336"/>
                      <a:pt x="4711" y="2"/>
                      <a:pt x="3065" y="2"/>
                    </a:cubicBezTo>
                    <a:lnTo>
                      <a:pt x="2981" y="2"/>
                    </a:lnTo>
                    <a:lnTo>
                      <a:pt x="298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44"/>
              <p:cNvSpPr/>
              <p:nvPr/>
            </p:nvSpPr>
            <p:spPr>
              <a:xfrm>
                <a:off x="1135550" y="3577900"/>
                <a:ext cx="114525" cy="90175"/>
              </a:xfrm>
              <a:custGeom>
                <a:avLst/>
                <a:gdLst/>
                <a:ahLst/>
                <a:cxnLst/>
                <a:rect l="l" t="t" r="r" b="b"/>
                <a:pathLst>
                  <a:path w="4581" h="3607" extrusionOk="0">
                    <a:moveTo>
                      <a:pt x="228" y="0"/>
                    </a:moveTo>
                    <a:cubicBezTo>
                      <a:pt x="101" y="0"/>
                      <a:pt x="0" y="101"/>
                      <a:pt x="0" y="227"/>
                    </a:cubicBezTo>
                    <a:lnTo>
                      <a:pt x="0" y="1760"/>
                    </a:lnTo>
                    <a:cubicBezTo>
                      <a:pt x="0" y="2780"/>
                      <a:pt x="826" y="3606"/>
                      <a:pt x="1847" y="3606"/>
                    </a:cubicBezTo>
                    <a:lnTo>
                      <a:pt x="2733" y="3606"/>
                    </a:lnTo>
                    <a:cubicBezTo>
                      <a:pt x="2733" y="3606"/>
                      <a:pt x="2734" y="3606"/>
                      <a:pt x="2735" y="3606"/>
                    </a:cubicBezTo>
                    <a:cubicBezTo>
                      <a:pt x="3754" y="3606"/>
                      <a:pt x="4579" y="2780"/>
                      <a:pt x="4580" y="1761"/>
                    </a:cubicBezTo>
                    <a:lnTo>
                      <a:pt x="4580" y="227"/>
                    </a:lnTo>
                    <a:cubicBezTo>
                      <a:pt x="4580" y="101"/>
                      <a:pt x="4478" y="0"/>
                      <a:pt x="43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44"/>
              <p:cNvSpPr/>
              <p:nvPr/>
            </p:nvSpPr>
            <p:spPr>
              <a:xfrm>
                <a:off x="1144000" y="3585050"/>
                <a:ext cx="56325" cy="75875"/>
              </a:xfrm>
              <a:custGeom>
                <a:avLst/>
                <a:gdLst/>
                <a:ahLst/>
                <a:cxnLst/>
                <a:rect l="l" t="t" r="r" b="b"/>
                <a:pathLst>
                  <a:path w="2253" h="3035" extrusionOk="0">
                    <a:moveTo>
                      <a:pt x="231" y="0"/>
                    </a:moveTo>
                    <a:cubicBezTo>
                      <a:pt x="104" y="0"/>
                      <a:pt x="0" y="104"/>
                      <a:pt x="0" y="231"/>
                    </a:cubicBezTo>
                    <a:lnTo>
                      <a:pt x="0" y="1155"/>
                    </a:lnTo>
                    <a:cubicBezTo>
                      <a:pt x="0" y="2193"/>
                      <a:pt x="840" y="3034"/>
                      <a:pt x="1878" y="3034"/>
                    </a:cubicBezTo>
                    <a:lnTo>
                      <a:pt x="1973" y="3034"/>
                    </a:lnTo>
                    <a:cubicBezTo>
                      <a:pt x="2066" y="3034"/>
                      <a:pt x="2160" y="3027"/>
                      <a:pt x="2253" y="3014"/>
                    </a:cubicBezTo>
                    <a:cubicBezTo>
                      <a:pt x="1333" y="2874"/>
                      <a:pt x="654" y="2086"/>
                      <a:pt x="654" y="1155"/>
                    </a:cubicBezTo>
                    <a:lnTo>
                      <a:pt x="654" y="231"/>
                    </a:lnTo>
                    <a:cubicBezTo>
                      <a:pt x="654" y="104"/>
                      <a:pt x="757" y="0"/>
                      <a:pt x="8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44"/>
              <p:cNvSpPr/>
              <p:nvPr/>
            </p:nvSpPr>
            <p:spPr>
              <a:xfrm>
                <a:off x="1180775" y="3535025"/>
                <a:ext cx="21800" cy="22275"/>
              </a:xfrm>
              <a:custGeom>
                <a:avLst/>
                <a:gdLst/>
                <a:ahLst/>
                <a:cxnLst/>
                <a:rect l="l" t="t" r="r" b="b"/>
                <a:pathLst>
                  <a:path w="872" h="891" extrusionOk="0">
                    <a:moveTo>
                      <a:pt x="481" y="1"/>
                    </a:moveTo>
                    <a:cubicBezTo>
                      <a:pt x="320" y="1"/>
                      <a:pt x="159" y="14"/>
                      <a:pt x="0" y="39"/>
                    </a:cubicBezTo>
                    <a:lnTo>
                      <a:pt x="0" y="454"/>
                    </a:lnTo>
                    <a:cubicBezTo>
                      <a:pt x="0" y="695"/>
                      <a:pt x="195" y="890"/>
                      <a:pt x="436" y="890"/>
                    </a:cubicBezTo>
                    <a:cubicBezTo>
                      <a:pt x="677" y="890"/>
                      <a:pt x="872" y="695"/>
                      <a:pt x="872" y="454"/>
                    </a:cubicBezTo>
                    <a:lnTo>
                      <a:pt x="872" y="27"/>
                    </a:lnTo>
                    <a:cubicBezTo>
                      <a:pt x="742" y="9"/>
                      <a:pt x="612" y="1"/>
                      <a:pt x="4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44"/>
              <p:cNvSpPr/>
              <p:nvPr/>
            </p:nvSpPr>
            <p:spPr>
              <a:xfrm>
                <a:off x="1208800" y="3536750"/>
                <a:ext cx="12950" cy="14275"/>
              </a:xfrm>
              <a:custGeom>
                <a:avLst/>
                <a:gdLst/>
                <a:ahLst/>
                <a:cxnLst/>
                <a:rect l="l" t="t" r="r" b="b"/>
                <a:pathLst>
                  <a:path w="518" h="571" extrusionOk="0">
                    <a:moveTo>
                      <a:pt x="1" y="0"/>
                    </a:moveTo>
                    <a:lnTo>
                      <a:pt x="1" y="312"/>
                    </a:lnTo>
                    <a:cubicBezTo>
                      <a:pt x="1" y="454"/>
                      <a:pt x="118" y="570"/>
                      <a:pt x="259" y="570"/>
                    </a:cubicBezTo>
                    <a:cubicBezTo>
                      <a:pt x="402" y="570"/>
                      <a:pt x="518" y="454"/>
                      <a:pt x="518" y="312"/>
                    </a:cubicBezTo>
                    <a:lnTo>
                      <a:pt x="518" y="162"/>
                    </a:lnTo>
                    <a:cubicBezTo>
                      <a:pt x="351" y="92"/>
                      <a:pt x="178" y="39"/>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44"/>
              <p:cNvSpPr/>
              <p:nvPr/>
            </p:nvSpPr>
            <p:spPr>
              <a:xfrm>
                <a:off x="1161400" y="3537300"/>
                <a:ext cx="13100" cy="13875"/>
              </a:xfrm>
              <a:custGeom>
                <a:avLst/>
                <a:gdLst/>
                <a:ahLst/>
                <a:cxnLst/>
                <a:rect l="l" t="t" r="r" b="b"/>
                <a:pathLst>
                  <a:path w="524" h="555" extrusionOk="0">
                    <a:moveTo>
                      <a:pt x="519" y="0"/>
                    </a:moveTo>
                    <a:cubicBezTo>
                      <a:pt x="343" y="45"/>
                      <a:pt x="170" y="106"/>
                      <a:pt x="4" y="182"/>
                    </a:cubicBezTo>
                    <a:lnTo>
                      <a:pt x="4" y="290"/>
                    </a:lnTo>
                    <a:cubicBezTo>
                      <a:pt x="0" y="435"/>
                      <a:pt x="117" y="554"/>
                      <a:pt x="262" y="554"/>
                    </a:cubicBezTo>
                    <a:cubicBezTo>
                      <a:pt x="406" y="554"/>
                      <a:pt x="523" y="435"/>
                      <a:pt x="519" y="290"/>
                    </a:cubicBezTo>
                    <a:lnTo>
                      <a:pt x="519" y="0"/>
                    </a:lnTo>
                    <a:close/>
                  </a:path>
                </a:pathLst>
              </a:custGeom>
              <a:solidFill>
                <a:srgbClr val="1EBD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44"/>
              <p:cNvSpPr/>
              <p:nvPr/>
            </p:nvSpPr>
            <p:spPr>
              <a:xfrm>
                <a:off x="1076650" y="3693575"/>
                <a:ext cx="232325" cy="63825"/>
              </a:xfrm>
              <a:custGeom>
                <a:avLst/>
                <a:gdLst/>
                <a:ahLst/>
                <a:cxnLst/>
                <a:rect l="l" t="t" r="r" b="b"/>
                <a:pathLst>
                  <a:path w="9293" h="2553" extrusionOk="0">
                    <a:moveTo>
                      <a:pt x="2549" y="1"/>
                    </a:moveTo>
                    <a:cubicBezTo>
                      <a:pt x="1141" y="1"/>
                      <a:pt x="0" y="1142"/>
                      <a:pt x="0" y="2549"/>
                    </a:cubicBezTo>
                    <a:lnTo>
                      <a:pt x="0" y="2553"/>
                    </a:lnTo>
                    <a:lnTo>
                      <a:pt x="9292" y="2553"/>
                    </a:lnTo>
                    <a:lnTo>
                      <a:pt x="9292" y="2549"/>
                    </a:lnTo>
                    <a:cubicBezTo>
                      <a:pt x="9292" y="1142"/>
                      <a:pt x="8151" y="1"/>
                      <a:pt x="67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44"/>
              <p:cNvSpPr/>
              <p:nvPr/>
            </p:nvSpPr>
            <p:spPr>
              <a:xfrm>
                <a:off x="1195400" y="3684700"/>
                <a:ext cx="7225" cy="7200"/>
              </a:xfrm>
              <a:custGeom>
                <a:avLst/>
                <a:gdLst/>
                <a:ahLst/>
                <a:cxnLst/>
                <a:rect l="l" t="t" r="r" b="b"/>
                <a:pathLst>
                  <a:path w="289" h="288" extrusionOk="0">
                    <a:moveTo>
                      <a:pt x="145" y="0"/>
                    </a:moveTo>
                    <a:cubicBezTo>
                      <a:pt x="66" y="0"/>
                      <a:pt x="1" y="65"/>
                      <a:pt x="1" y="143"/>
                    </a:cubicBezTo>
                    <a:cubicBezTo>
                      <a:pt x="1" y="223"/>
                      <a:pt x="66" y="287"/>
                      <a:pt x="145" y="287"/>
                    </a:cubicBezTo>
                    <a:cubicBezTo>
                      <a:pt x="224" y="287"/>
                      <a:pt x="288" y="223"/>
                      <a:pt x="288" y="143"/>
                    </a:cubicBezTo>
                    <a:cubicBezTo>
                      <a:pt x="288" y="65"/>
                      <a:pt x="224"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44"/>
              <p:cNvSpPr/>
              <p:nvPr/>
            </p:nvSpPr>
            <p:spPr>
              <a:xfrm>
                <a:off x="1208625" y="3684700"/>
                <a:ext cx="7225" cy="7200"/>
              </a:xfrm>
              <a:custGeom>
                <a:avLst/>
                <a:gdLst/>
                <a:ahLst/>
                <a:cxnLst/>
                <a:rect l="l" t="t" r="r" b="b"/>
                <a:pathLst>
                  <a:path w="289" h="288" extrusionOk="0">
                    <a:moveTo>
                      <a:pt x="144" y="0"/>
                    </a:moveTo>
                    <a:cubicBezTo>
                      <a:pt x="66" y="0"/>
                      <a:pt x="1" y="65"/>
                      <a:pt x="1" y="143"/>
                    </a:cubicBezTo>
                    <a:cubicBezTo>
                      <a:pt x="1" y="223"/>
                      <a:pt x="66" y="287"/>
                      <a:pt x="144" y="287"/>
                    </a:cubicBezTo>
                    <a:cubicBezTo>
                      <a:pt x="223" y="287"/>
                      <a:pt x="288" y="223"/>
                      <a:pt x="288" y="143"/>
                    </a:cubicBezTo>
                    <a:cubicBezTo>
                      <a:pt x="288" y="65"/>
                      <a:pt x="223" y="0"/>
                      <a:pt x="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44"/>
              <p:cNvSpPr/>
              <p:nvPr/>
            </p:nvSpPr>
            <p:spPr>
              <a:xfrm>
                <a:off x="1220025" y="3684700"/>
                <a:ext cx="8375" cy="7200"/>
              </a:xfrm>
              <a:custGeom>
                <a:avLst/>
                <a:gdLst/>
                <a:ahLst/>
                <a:cxnLst/>
                <a:rect l="l" t="t" r="r" b="b"/>
                <a:pathLst>
                  <a:path w="335" h="288" extrusionOk="0">
                    <a:moveTo>
                      <a:pt x="191" y="0"/>
                    </a:moveTo>
                    <a:cubicBezTo>
                      <a:pt x="64" y="0"/>
                      <a:pt x="0" y="155"/>
                      <a:pt x="90" y="245"/>
                    </a:cubicBezTo>
                    <a:cubicBezTo>
                      <a:pt x="120" y="275"/>
                      <a:pt x="155" y="288"/>
                      <a:pt x="190" y="288"/>
                    </a:cubicBezTo>
                    <a:cubicBezTo>
                      <a:pt x="264" y="288"/>
                      <a:pt x="334" y="230"/>
                      <a:pt x="334" y="143"/>
                    </a:cubicBezTo>
                    <a:cubicBezTo>
                      <a:pt x="334" y="65"/>
                      <a:pt x="271" y="0"/>
                      <a:pt x="1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44"/>
              <p:cNvSpPr/>
              <p:nvPr/>
            </p:nvSpPr>
            <p:spPr>
              <a:xfrm>
                <a:off x="1076650" y="3693575"/>
                <a:ext cx="105100" cy="63825"/>
              </a:xfrm>
              <a:custGeom>
                <a:avLst/>
                <a:gdLst/>
                <a:ahLst/>
                <a:cxnLst/>
                <a:rect l="l" t="t" r="r" b="b"/>
                <a:pathLst>
                  <a:path w="4204" h="2553" extrusionOk="0">
                    <a:moveTo>
                      <a:pt x="2516" y="1"/>
                    </a:moveTo>
                    <a:cubicBezTo>
                      <a:pt x="1127" y="1"/>
                      <a:pt x="0" y="1127"/>
                      <a:pt x="0" y="2517"/>
                    </a:cubicBezTo>
                    <a:lnTo>
                      <a:pt x="0" y="2553"/>
                    </a:lnTo>
                    <a:lnTo>
                      <a:pt x="1687" y="2553"/>
                    </a:lnTo>
                    <a:lnTo>
                      <a:pt x="1687" y="2517"/>
                    </a:lnTo>
                    <a:cubicBezTo>
                      <a:pt x="1687" y="1127"/>
                      <a:pt x="2813" y="1"/>
                      <a:pt x="42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44"/>
              <p:cNvSpPr/>
              <p:nvPr/>
            </p:nvSpPr>
            <p:spPr>
              <a:xfrm>
                <a:off x="1117225" y="3592375"/>
                <a:ext cx="91825" cy="93850"/>
              </a:xfrm>
              <a:custGeom>
                <a:avLst/>
                <a:gdLst/>
                <a:ahLst/>
                <a:cxnLst/>
                <a:rect l="l" t="t" r="r" b="b"/>
                <a:pathLst>
                  <a:path w="3673" h="3754" extrusionOk="0">
                    <a:moveTo>
                      <a:pt x="89" y="0"/>
                    </a:moveTo>
                    <a:cubicBezTo>
                      <a:pt x="30" y="238"/>
                      <a:pt x="0" y="484"/>
                      <a:pt x="0" y="730"/>
                    </a:cubicBezTo>
                    <a:lnTo>
                      <a:pt x="0" y="1242"/>
                    </a:lnTo>
                    <a:cubicBezTo>
                      <a:pt x="0" y="2628"/>
                      <a:pt x="1124" y="3752"/>
                      <a:pt x="2511" y="3753"/>
                    </a:cubicBezTo>
                    <a:lnTo>
                      <a:pt x="2797" y="3753"/>
                    </a:lnTo>
                    <a:cubicBezTo>
                      <a:pt x="3323" y="3676"/>
                      <a:pt x="3672" y="3545"/>
                      <a:pt x="3672" y="3536"/>
                    </a:cubicBezTo>
                    <a:cubicBezTo>
                      <a:pt x="3672" y="3535"/>
                      <a:pt x="3672" y="3535"/>
                      <a:pt x="3671" y="3535"/>
                    </a:cubicBezTo>
                    <a:cubicBezTo>
                      <a:pt x="3649" y="3535"/>
                      <a:pt x="3409" y="3599"/>
                      <a:pt x="3070" y="3599"/>
                    </a:cubicBezTo>
                    <a:cubicBezTo>
                      <a:pt x="2902" y="3599"/>
                      <a:pt x="2709" y="3583"/>
                      <a:pt x="2508" y="3536"/>
                    </a:cubicBezTo>
                    <a:cubicBezTo>
                      <a:pt x="1336" y="3258"/>
                      <a:pt x="674" y="2093"/>
                      <a:pt x="547" y="1859"/>
                    </a:cubicBezTo>
                    <a:cubicBezTo>
                      <a:pt x="204" y="1223"/>
                      <a:pt x="96" y="583"/>
                      <a:pt x="89" y="0"/>
                    </a:cubicBezTo>
                    <a:close/>
                  </a:path>
                </a:pathLst>
              </a:custGeom>
              <a:solidFill>
                <a:srgbClr val="1EBD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44"/>
              <p:cNvSpPr/>
              <p:nvPr/>
            </p:nvSpPr>
            <p:spPr>
              <a:xfrm>
                <a:off x="1076650" y="3535025"/>
                <a:ext cx="232325" cy="222375"/>
              </a:xfrm>
              <a:custGeom>
                <a:avLst/>
                <a:gdLst/>
                <a:ahLst/>
                <a:cxnLst/>
                <a:rect l="l" t="t" r="r" b="b"/>
                <a:pathLst>
                  <a:path w="9293" h="8895" extrusionOk="0">
                    <a:moveTo>
                      <a:pt x="4688" y="103"/>
                    </a:moveTo>
                    <a:cubicBezTo>
                      <a:pt x="6112" y="103"/>
                      <a:pt x="7321" y="1144"/>
                      <a:pt x="7535" y="2552"/>
                    </a:cubicBezTo>
                    <a:lnTo>
                      <a:pt x="7546" y="2627"/>
                    </a:lnTo>
                    <a:lnTo>
                      <a:pt x="7623" y="2638"/>
                    </a:lnTo>
                    <a:cubicBezTo>
                      <a:pt x="7888" y="2676"/>
                      <a:pt x="8087" y="2903"/>
                      <a:pt x="8088" y="3171"/>
                    </a:cubicBezTo>
                    <a:lnTo>
                      <a:pt x="8088" y="3480"/>
                    </a:lnTo>
                    <a:cubicBezTo>
                      <a:pt x="8088" y="3655"/>
                      <a:pt x="8001" y="3819"/>
                      <a:pt x="7858" y="3920"/>
                    </a:cubicBezTo>
                    <a:lnTo>
                      <a:pt x="7804" y="3958"/>
                    </a:lnTo>
                    <a:lnTo>
                      <a:pt x="7814" y="4009"/>
                    </a:lnTo>
                    <a:cubicBezTo>
                      <a:pt x="7786" y="4015"/>
                      <a:pt x="7758" y="4018"/>
                      <a:pt x="7731" y="4018"/>
                    </a:cubicBezTo>
                    <a:lnTo>
                      <a:pt x="7513" y="4018"/>
                    </a:lnTo>
                    <a:lnTo>
                      <a:pt x="7494" y="4096"/>
                    </a:lnTo>
                    <a:cubicBezTo>
                      <a:pt x="7327" y="4762"/>
                      <a:pt x="6888" y="5327"/>
                      <a:pt x="6283" y="5653"/>
                    </a:cubicBezTo>
                    <a:lnTo>
                      <a:pt x="6231" y="5682"/>
                    </a:lnTo>
                    <a:lnTo>
                      <a:pt x="6231" y="6261"/>
                    </a:lnTo>
                    <a:cubicBezTo>
                      <a:pt x="6229" y="6284"/>
                      <a:pt x="6228" y="6306"/>
                      <a:pt x="6225" y="6327"/>
                    </a:cubicBezTo>
                    <a:lnTo>
                      <a:pt x="6208" y="6445"/>
                    </a:lnTo>
                    <a:lnTo>
                      <a:pt x="6743" y="6445"/>
                    </a:lnTo>
                    <a:cubicBezTo>
                      <a:pt x="8055" y="6445"/>
                      <a:pt x="9135" y="7480"/>
                      <a:pt x="9188" y="8792"/>
                    </a:cubicBezTo>
                    <a:lnTo>
                      <a:pt x="104" y="8792"/>
                    </a:lnTo>
                    <a:cubicBezTo>
                      <a:pt x="140" y="7485"/>
                      <a:pt x="1208" y="6445"/>
                      <a:pt x="2516" y="6445"/>
                    </a:cubicBezTo>
                    <a:lnTo>
                      <a:pt x="2998" y="6445"/>
                    </a:lnTo>
                    <a:lnTo>
                      <a:pt x="2998" y="5660"/>
                    </a:lnTo>
                    <a:lnTo>
                      <a:pt x="2947" y="5630"/>
                    </a:lnTo>
                    <a:cubicBezTo>
                      <a:pt x="2366" y="5301"/>
                      <a:pt x="1949" y="4744"/>
                      <a:pt x="1793" y="4096"/>
                    </a:cubicBezTo>
                    <a:lnTo>
                      <a:pt x="1773" y="4017"/>
                    </a:lnTo>
                    <a:lnTo>
                      <a:pt x="1559" y="4017"/>
                    </a:lnTo>
                    <a:cubicBezTo>
                      <a:pt x="1532" y="4017"/>
                      <a:pt x="1503" y="4013"/>
                      <a:pt x="1476" y="4007"/>
                    </a:cubicBezTo>
                    <a:lnTo>
                      <a:pt x="1486" y="3957"/>
                    </a:lnTo>
                    <a:lnTo>
                      <a:pt x="1431" y="3918"/>
                    </a:lnTo>
                    <a:cubicBezTo>
                      <a:pt x="1288" y="3817"/>
                      <a:pt x="1202" y="3653"/>
                      <a:pt x="1201" y="3477"/>
                    </a:cubicBezTo>
                    <a:lnTo>
                      <a:pt x="1201" y="3170"/>
                    </a:lnTo>
                    <a:cubicBezTo>
                      <a:pt x="1202" y="2900"/>
                      <a:pt x="1402" y="2672"/>
                      <a:pt x="1670" y="2636"/>
                    </a:cubicBezTo>
                    <a:lnTo>
                      <a:pt x="1747" y="2626"/>
                    </a:lnTo>
                    <a:lnTo>
                      <a:pt x="1758" y="2549"/>
                    </a:lnTo>
                    <a:cubicBezTo>
                      <a:pt x="1972" y="1143"/>
                      <a:pt x="3181" y="103"/>
                      <a:pt x="4604" y="103"/>
                    </a:cubicBezTo>
                    <a:close/>
                    <a:moveTo>
                      <a:pt x="4604" y="1"/>
                    </a:moveTo>
                    <a:cubicBezTo>
                      <a:pt x="3110" y="1"/>
                      <a:pt x="1872" y="1101"/>
                      <a:pt x="1657" y="2535"/>
                    </a:cubicBezTo>
                    <a:cubicBezTo>
                      <a:pt x="1338" y="2576"/>
                      <a:pt x="1099" y="2849"/>
                      <a:pt x="1099" y="3170"/>
                    </a:cubicBezTo>
                    <a:lnTo>
                      <a:pt x="1099" y="3477"/>
                    </a:lnTo>
                    <a:cubicBezTo>
                      <a:pt x="1099" y="3686"/>
                      <a:pt x="1201" y="3882"/>
                      <a:pt x="1372" y="4003"/>
                    </a:cubicBezTo>
                    <a:lnTo>
                      <a:pt x="1359" y="4072"/>
                    </a:lnTo>
                    <a:cubicBezTo>
                      <a:pt x="1421" y="4104"/>
                      <a:pt x="1490" y="4119"/>
                      <a:pt x="1559" y="4119"/>
                    </a:cubicBezTo>
                    <a:lnTo>
                      <a:pt x="1692" y="4119"/>
                    </a:lnTo>
                    <a:cubicBezTo>
                      <a:pt x="1854" y="4797"/>
                      <a:pt x="2290" y="5377"/>
                      <a:pt x="2896" y="5720"/>
                    </a:cubicBezTo>
                    <a:lnTo>
                      <a:pt x="2896" y="6343"/>
                    </a:lnTo>
                    <a:lnTo>
                      <a:pt x="2516" y="6343"/>
                    </a:lnTo>
                    <a:cubicBezTo>
                      <a:pt x="1127" y="6343"/>
                      <a:pt x="0" y="7469"/>
                      <a:pt x="0" y="8859"/>
                    </a:cubicBezTo>
                    <a:lnTo>
                      <a:pt x="0" y="8895"/>
                    </a:lnTo>
                    <a:lnTo>
                      <a:pt x="9292" y="8895"/>
                    </a:lnTo>
                    <a:lnTo>
                      <a:pt x="9292" y="8891"/>
                    </a:lnTo>
                    <a:cubicBezTo>
                      <a:pt x="9292" y="7484"/>
                      <a:pt x="8151" y="6343"/>
                      <a:pt x="6744" y="6343"/>
                    </a:cubicBezTo>
                    <a:lnTo>
                      <a:pt x="6327" y="6343"/>
                    </a:lnTo>
                    <a:cubicBezTo>
                      <a:pt x="6330" y="6315"/>
                      <a:pt x="6333" y="6289"/>
                      <a:pt x="6333" y="6262"/>
                    </a:cubicBezTo>
                    <a:lnTo>
                      <a:pt x="6333" y="5743"/>
                    </a:lnTo>
                    <a:cubicBezTo>
                      <a:pt x="6963" y="5403"/>
                      <a:pt x="7421" y="4814"/>
                      <a:pt x="7594" y="4120"/>
                    </a:cubicBezTo>
                    <a:lnTo>
                      <a:pt x="7731" y="4120"/>
                    </a:lnTo>
                    <a:cubicBezTo>
                      <a:pt x="7800" y="4120"/>
                      <a:pt x="7869" y="4105"/>
                      <a:pt x="7931" y="4074"/>
                    </a:cubicBezTo>
                    <a:lnTo>
                      <a:pt x="7918" y="4004"/>
                    </a:lnTo>
                    <a:cubicBezTo>
                      <a:pt x="8089" y="3884"/>
                      <a:pt x="8191" y="3688"/>
                      <a:pt x="8191" y="3478"/>
                    </a:cubicBezTo>
                    <a:lnTo>
                      <a:pt x="8191" y="3171"/>
                    </a:lnTo>
                    <a:cubicBezTo>
                      <a:pt x="8191" y="2850"/>
                      <a:pt x="7954" y="2579"/>
                      <a:pt x="7636" y="2536"/>
                    </a:cubicBezTo>
                    <a:cubicBezTo>
                      <a:pt x="7421" y="1101"/>
                      <a:pt x="6184" y="1"/>
                      <a:pt x="46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79" name="Google Shape;2579;p44"/>
          <p:cNvSpPr txBox="1">
            <a:spLocks noGrp="1"/>
          </p:cNvSpPr>
          <p:nvPr>
            <p:ph type="title"/>
          </p:nvPr>
        </p:nvSpPr>
        <p:spPr>
          <a:xfrm>
            <a:off x="2044275" y="158496"/>
            <a:ext cx="50673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Learning Models Used</a:t>
            </a:r>
            <a:endParaRPr dirty="0"/>
          </a:p>
        </p:txBody>
      </p:sp>
      <p:sp>
        <p:nvSpPr>
          <p:cNvPr id="2580" name="Google Shape;2580;p44"/>
          <p:cNvSpPr/>
          <p:nvPr/>
        </p:nvSpPr>
        <p:spPr>
          <a:xfrm>
            <a:off x="-1371481" y="1235300"/>
            <a:ext cx="119362" cy="119362"/>
          </a:xfrm>
          <a:custGeom>
            <a:avLst/>
            <a:gdLst/>
            <a:ahLst/>
            <a:cxnLst/>
            <a:rect l="l" t="t" r="r" b="b"/>
            <a:pathLst>
              <a:path w="1804" h="1804" extrusionOk="0">
                <a:moveTo>
                  <a:pt x="902" y="0"/>
                </a:moveTo>
                <a:cubicBezTo>
                  <a:pt x="404" y="0"/>
                  <a:pt x="0" y="404"/>
                  <a:pt x="0" y="902"/>
                </a:cubicBezTo>
                <a:cubicBezTo>
                  <a:pt x="0" y="1400"/>
                  <a:pt x="404" y="1803"/>
                  <a:pt x="902" y="1803"/>
                </a:cubicBezTo>
                <a:cubicBezTo>
                  <a:pt x="1401" y="1803"/>
                  <a:pt x="1803" y="1400"/>
                  <a:pt x="1803" y="902"/>
                </a:cubicBezTo>
                <a:cubicBezTo>
                  <a:pt x="1803" y="404"/>
                  <a:pt x="1401" y="0"/>
                  <a:pt x="9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81" name="Google Shape;2581;p44"/>
          <p:cNvGrpSpPr/>
          <p:nvPr/>
        </p:nvGrpSpPr>
        <p:grpSpPr>
          <a:xfrm>
            <a:off x="2911290" y="843840"/>
            <a:ext cx="355728" cy="311613"/>
            <a:chOff x="2911290" y="1267946"/>
            <a:chExt cx="355728" cy="311613"/>
          </a:xfrm>
        </p:grpSpPr>
        <p:grpSp>
          <p:nvGrpSpPr>
            <p:cNvPr id="2582" name="Google Shape;2582;p44"/>
            <p:cNvGrpSpPr/>
            <p:nvPr/>
          </p:nvGrpSpPr>
          <p:grpSpPr>
            <a:xfrm>
              <a:off x="2911290" y="1267946"/>
              <a:ext cx="355728" cy="311613"/>
              <a:chOff x="5085975" y="3722900"/>
              <a:chExt cx="126400" cy="110725"/>
            </a:xfrm>
          </p:grpSpPr>
          <p:sp>
            <p:nvSpPr>
              <p:cNvPr id="2583" name="Google Shape;2583;p44"/>
              <p:cNvSpPr/>
              <p:nvPr/>
            </p:nvSpPr>
            <p:spPr>
              <a:xfrm>
                <a:off x="5087475" y="3724200"/>
                <a:ext cx="117725" cy="108100"/>
              </a:xfrm>
              <a:custGeom>
                <a:avLst/>
                <a:gdLst/>
                <a:ahLst/>
                <a:cxnLst/>
                <a:rect l="l" t="t" r="r" b="b"/>
                <a:pathLst>
                  <a:path w="4709" h="4324" extrusionOk="0">
                    <a:moveTo>
                      <a:pt x="2474" y="1"/>
                    </a:moveTo>
                    <a:cubicBezTo>
                      <a:pt x="2291" y="1"/>
                      <a:pt x="2107" y="24"/>
                      <a:pt x="1927" y="72"/>
                    </a:cubicBezTo>
                    <a:lnTo>
                      <a:pt x="1927" y="72"/>
                    </a:lnTo>
                    <a:cubicBezTo>
                      <a:pt x="1927" y="71"/>
                      <a:pt x="1927" y="70"/>
                      <a:pt x="1928" y="69"/>
                    </a:cubicBezTo>
                    <a:lnTo>
                      <a:pt x="1928" y="69"/>
                    </a:lnTo>
                    <a:cubicBezTo>
                      <a:pt x="1915" y="73"/>
                      <a:pt x="1903" y="78"/>
                      <a:pt x="1890" y="81"/>
                    </a:cubicBezTo>
                    <a:cubicBezTo>
                      <a:pt x="1849" y="92"/>
                      <a:pt x="1809" y="105"/>
                      <a:pt x="1771" y="119"/>
                    </a:cubicBezTo>
                    <a:cubicBezTo>
                      <a:pt x="1742" y="128"/>
                      <a:pt x="1714" y="138"/>
                      <a:pt x="1687" y="149"/>
                    </a:cubicBezTo>
                    <a:cubicBezTo>
                      <a:pt x="1647" y="164"/>
                      <a:pt x="1609" y="181"/>
                      <a:pt x="1571" y="198"/>
                    </a:cubicBezTo>
                    <a:cubicBezTo>
                      <a:pt x="1544" y="210"/>
                      <a:pt x="1517" y="223"/>
                      <a:pt x="1491" y="236"/>
                    </a:cubicBezTo>
                    <a:cubicBezTo>
                      <a:pt x="1452" y="256"/>
                      <a:pt x="1416" y="276"/>
                      <a:pt x="1380" y="297"/>
                    </a:cubicBezTo>
                    <a:cubicBezTo>
                      <a:pt x="1355" y="312"/>
                      <a:pt x="1328" y="327"/>
                      <a:pt x="1303" y="342"/>
                    </a:cubicBezTo>
                    <a:cubicBezTo>
                      <a:pt x="1267" y="365"/>
                      <a:pt x="1233" y="390"/>
                      <a:pt x="1199" y="414"/>
                    </a:cubicBezTo>
                    <a:cubicBezTo>
                      <a:pt x="1175" y="432"/>
                      <a:pt x="1151" y="449"/>
                      <a:pt x="1126" y="467"/>
                    </a:cubicBezTo>
                    <a:cubicBezTo>
                      <a:pt x="1093" y="495"/>
                      <a:pt x="1060" y="524"/>
                      <a:pt x="1028" y="553"/>
                    </a:cubicBezTo>
                    <a:cubicBezTo>
                      <a:pt x="1006" y="572"/>
                      <a:pt x="983" y="591"/>
                      <a:pt x="963" y="611"/>
                    </a:cubicBezTo>
                    <a:cubicBezTo>
                      <a:pt x="931" y="643"/>
                      <a:pt x="901" y="676"/>
                      <a:pt x="869" y="710"/>
                    </a:cubicBezTo>
                    <a:cubicBezTo>
                      <a:pt x="851" y="732"/>
                      <a:pt x="831" y="751"/>
                      <a:pt x="813" y="773"/>
                    </a:cubicBezTo>
                    <a:cubicBezTo>
                      <a:pt x="780" y="811"/>
                      <a:pt x="751" y="852"/>
                      <a:pt x="721" y="893"/>
                    </a:cubicBezTo>
                    <a:cubicBezTo>
                      <a:pt x="707" y="913"/>
                      <a:pt x="691" y="931"/>
                      <a:pt x="678" y="952"/>
                    </a:cubicBezTo>
                    <a:cubicBezTo>
                      <a:pt x="635" y="1014"/>
                      <a:pt x="596" y="1080"/>
                      <a:pt x="560" y="1146"/>
                    </a:cubicBezTo>
                    <a:cubicBezTo>
                      <a:pt x="0" y="2202"/>
                      <a:pt x="400" y="3511"/>
                      <a:pt x="1455" y="4072"/>
                    </a:cubicBezTo>
                    <a:cubicBezTo>
                      <a:pt x="1515" y="4103"/>
                      <a:pt x="1576" y="4132"/>
                      <a:pt x="1639" y="4158"/>
                    </a:cubicBezTo>
                    <a:cubicBezTo>
                      <a:pt x="1658" y="4166"/>
                      <a:pt x="1677" y="4173"/>
                      <a:pt x="1696" y="4180"/>
                    </a:cubicBezTo>
                    <a:cubicBezTo>
                      <a:pt x="1740" y="4197"/>
                      <a:pt x="1783" y="4213"/>
                      <a:pt x="1827" y="4226"/>
                    </a:cubicBezTo>
                    <a:cubicBezTo>
                      <a:pt x="1849" y="4232"/>
                      <a:pt x="1872" y="4239"/>
                      <a:pt x="1895" y="4245"/>
                    </a:cubicBezTo>
                    <a:cubicBezTo>
                      <a:pt x="1938" y="4257"/>
                      <a:pt x="1981" y="4268"/>
                      <a:pt x="2026" y="4277"/>
                    </a:cubicBezTo>
                    <a:cubicBezTo>
                      <a:pt x="2046" y="4281"/>
                      <a:pt x="2066" y="4286"/>
                      <a:pt x="2087" y="4290"/>
                    </a:cubicBezTo>
                    <a:cubicBezTo>
                      <a:pt x="2148" y="4301"/>
                      <a:pt x="2210" y="4310"/>
                      <a:pt x="2272" y="4315"/>
                    </a:cubicBezTo>
                    <a:cubicBezTo>
                      <a:pt x="2279" y="4316"/>
                      <a:pt x="2286" y="4316"/>
                      <a:pt x="2295" y="4317"/>
                    </a:cubicBezTo>
                    <a:cubicBezTo>
                      <a:pt x="2351" y="4322"/>
                      <a:pt x="2409" y="4323"/>
                      <a:pt x="2467" y="4323"/>
                    </a:cubicBezTo>
                    <a:cubicBezTo>
                      <a:pt x="2490" y="4323"/>
                      <a:pt x="2512" y="4322"/>
                      <a:pt x="2535" y="4322"/>
                    </a:cubicBezTo>
                    <a:cubicBezTo>
                      <a:pt x="2576" y="4321"/>
                      <a:pt x="2617" y="4319"/>
                      <a:pt x="2657" y="4315"/>
                    </a:cubicBezTo>
                    <a:cubicBezTo>
                      <a:pt x="2682" y="4313"/>
                      <a:pt x="2708" y="4310"/>
                      <a:pt x="2734" y="4307"/>
                    </a:cubicBezTo>
                    <a:cubicBezTo>
                      <a:pt x="2772" y="4302"/>
                      <a:pt x="2811" y="4296"/>
                      <a:pt x="2849" y="4289"/>
                    </a:cubicBezTo>
                    <a:cubicBezTo>
                      <a:pt x="2873" y="4285"/>
                      <a:pt x="2898" y="4281"/>
                      <a:pt x="2922" y="4275"/>
                    </a:cubicBezTo>
                    <a:cubicBezTo>
                      <a:pt x="2972" y="4265"/>
                      <a:pt x="3020" y="4252"/>
                      <a:pt x="3068" y="4238"/>
                    </a:cubicBezTo>
                    <a:cubicBezTo>
                      <a:pt x="3095" y="4231"/>
                      <a:pt x="3122" y="4222"/>
                      <a:pt x="3148" y="4213"/>
                    </a:cubicBezTo>
                    <a:cubicBezTo>
                      <a:pt x="3190" y="4200"/>
                      <a:pt x="3232" y="4185"/>
                      <a:pt x="3273" y="4168"/>
                    </a:cubicBezTo>
                    <a:cubicBezTo>
                      <a:pt x="3299" y="4158"/>
                      <a:pt x="3325" y="4145"/>
                      <a:pt x="3350" y="4135"/>
                    </a:cubicBezTo>
                    <a:cubicBezTo>
                      <a:pt x="3382" y="4120"/>
                      <a:pt x="3413" y="4106"/>
                      <a:pt x="3444" y="4090"/>
                    </a:cubicBezTo>
                    <a:cubicBezTo>
                      <a:pt x="3470" y="4077"/>
                      <a:pt x="3497" y="4063"/>
                      <a:pt x="3523" y="4048"/>
                    </a:cubicBezTo>
                    <a:cubicBezTo>
                      <a:pt x="3553" y="4033"/>
                      <a:pt x="3581" y="4014"/>
                      <a:pt x="3610" y="3996"/>
                    </a:cubicBezTo>
                    <a:cubicBezTo>
                      <a:pt x="3635" y="3981"/>
                      <a:pt x="3660" y="3966"/>
                      <a:pt x="3686" y="3950"/>
                    </a:cubicBezTo>
                    <a:cubicBezTo>
                      <a:pt x="3720" y="3926"/>
                      <a:pt x="3753" y="3900"/>
                      <a:pt x="3787" y="3875"/>
                    </a:cubicBezTo>
                    <a:cubicBezTo>
                      <a:pt x="3819" y="3850"/>
                      <a:pt x="3853" y="3822"/>
                      <a:pt x="3885" y="3795"/>
                    </a:cubicBezTo>
                    <a:cubicBezTo>
                      <a:pt x="3909" y="3774"/>
                      <a:pt x="3934" y="3752"/>
                      <a:pt x="3958" y="3731"/>
                    </a:cubicBezTo>
                    <a:lnTo>
                      <a:pt x="3956" y="3731"/>
                    </a:lnTo>
                    <a:cubicBezTo>
                      <a:pt x="4463" y="3254"/>
                      <a:pt x="4709" y="2560"/>
                      <a:pt x="4615" y="1870"/>
                    </a:cubicBezTo>
                    <a:cubicBezTo>
                      <a:pt x="4522" y="1180"/>
                      <a:pt x="4102" y="577"/>
                      <a:pt x="3486" y="251"/>
                    </a:cubicBezTo>
                    <a:lnTo>
                      <a:pt x="3486" y="252"/>
                    </a:lnTo>
                    <a:cubicBezTo>
                      <a:pt x="3172" y="86"/>
                      <a:pt x="2824" y="1"/>
                      <a:pt x="2474" y="1"/>
                    </a:cubicBezTo>
                    <a:close/>
                  </a:path>
                </a:pathLst>
              </a:custGeom>
              <a:solidFill>
                <a:srgbClr val="1EBDF7"/>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44"/>
              <p:cNvSpPr/>
              <p:nvPr/>
            </p:nvSpPr>
            <p:spPr>
              <a:xfrm>
                <a:off x="5085975" y="3722900"/>
                <a:ext cx="126400" cy="110725"/>
              </a:xfrm>
              <a:custGeom>
                <a:avLst/>
                <a:gdLst/>
                <a:ahLst/>
                <a:cxnLst/>
                <a:rect l="l" t="t" r="r" b="b"/>
                <a:pathLst>
                  <a:path w="5056" h="4429" extrusionOk="0">
                    <a:moveTo>
                      <a:pt x="2534" y="107"/>
                    </a:moveTo>
                    <a:cubicBezTo>
                      <a:pt x="2875" y="107"/>
                      <a:pt x="3214" y="190"/>
                      <a:pt x="3521" y="353"/>
                    </a:cubicBezTo>
                    <a:cubicBezTo>
                      <a:pt x="4549" y="899"/>
                      <a:pt x="4940" y="2180"/>
                      <a:pt x="4394" y="3208"/>
                    </a:cubicBezTo>
                    <a:cubicBezTo>
                      <a:pt x="4285" y="3410"/>
                      <a:pt x="4146" y="3593"/>
                      <a:pt x="3979" y="3749"/>
                    </a:cubicBezTo>
                    <a:cubicBezTo>
                      <a:pt x="3976" y="3752"/>
                      <a:pt x="3974" y="3755"/>
                      <a:pt x="3973" y="3758"/>
                    </a:cubicBezTo>
                    <a:cubicBezTo>
                      <a:pt x="3958" y="3770"/>
                      <a:pt x="3945" y="3782"/>
                      <a:pt x="3931" y="3795"/>
                    </a:cubicBezTo>
                    <a:cubicBezTo>
                      <a:pt x="3924" y="3800"/>
                      <a:pt x="3916" y="3806"/>
                      <a:pt x="3910" y="3812"/>
                    </a:cubicBezTo>
                    <a:cubicBezTo>
                      <a:pt x="3877" y="3840"/>
                      <a:pt x="3845" y="3866"/>
                      <a:pt x="3814" y="3890"/>
                    </a:cubicBezTo>
                    <a:cubicBezTo>
                      <a:pt x="3783" y="3914"/>
                      <a:pt x="3749" y="3939"/>
                      <a:pt x="3716" y="3962"/>
                    </a:cubicBezTo>
                    <a:cubicBezTo>
                      <a:pt x="3698" y="3975"/>
                      <a:pt x="3678" y="3986"/>
                      <a:pt x="3659" y="3998"/>
                    </a:cubicBezTo>
                    <a:lnTo>
                      <a:pt x="3642" y="4009"/>
                    </a:lnTo>
                    <a:cubicBezTo>
                      <a:pt x="3619" y="4023"/>
                      <a:pt x="3588" y="4041"/>
                      <a:pt x="3557" y="4059"/>
                    </a:cubicBezTo>
                    <a:cubicBezTo>
                      <a:pt x="3533" y="4072"/>
                      <a:pt x="3506" y="4087"/>
                      <a:pt x="3480" y="4100"/>
                    </a:cubicBezTo>
                    <a:cubicBezTo>
                      <a:pt x="3454" y="4113"/>
                      <a:pt x="3425" y="4128"/>
                      <a:pt x="3389" y="4143"/>
                    </a:cubicBezTo>
                    <a:lnTo>
                      <a:pt x="3373" y="4149"/>
                    </a:lnTo>
                    <a:cubicBezTo>
                      <a:pt x="3353" y="4159"/>
                      <a:pt x="3333" y="4169"/>
                      <a:pt x="3313" y="4176"/>
                    </a:cubicBezTo>
                    <a:cubicBezTo>
                      <a:pt x="3271" y="4193"/>
                      <a:pt x="3229" y="4207"/>
                      <a:pt x="3193" y="4219"/>
                    </a:cubicBezTo>
                    <a:cubicBezTo>
                      <a:pt x="3169" y="4228"/>
                      <a:pt x="3141" y="4236"/>
                      <a:pt x="3113" y="4244"/>
                    </a:cubicBezTo>
                    <a:cubicBezTo>
                      <a:pt x="3063" y="4259"/>
                      <a:pt x="3016" y="4271"/>
                      <a:pt x="2972" y="4280"/>
                    </a:cubicBezTo>
                    <a:cubicBezTo>
                      <a:pt x="2955" y="4284"/>
                      <a:pt x="2938" y="4286"/>
                      <a:pt x="2921" y="4290"/>
                    </a:cubicBezTo>
                    <a:lnTo>
                      <a:pt x="2899" y="4294"/>
                    </a:lnTo>
                    <a:cubicBezTo>
                      <a:pt x="2857" y="4301"/>
                      <a:pt x="2820" y="4307"/>
                      <a:pt x="2786" y="4310"/>
                    </a:cubicBezTo>
                    <a:cubicBezTo>
                      <a:pt x="2762" y="4314"/>
                      <a:pt x="2737" y="4317"/>
                      <a:pt x="2712" y="4319"/>
                    </a:cubicBezTo>
                    <a:cubicBezTo>
                      <a:pt x="2676" y="4323"/>
                      <a:pt x="2636" y="4324"/>
                      <a:pt x="2593" y="4326"/>
                    </a:cubicBezTo>
                    <a:lnTo>
                      <a:pt x="2572" y="4326"/>
                    </a:lnTo>
                    <a:cubicBezTo>
                      <a:pt x="2557" y="4327"/>
                      <a:pt x="2541" y="4327"/>
                      <a:pt x="2526" y="4327"/>
                    </a:cubicBezTo>
                    <a:cubicBezTo>
                      <a:pt x="2469" y="4327"/>
                      <a:pt x="2413" y="4325"/>
                      <a:pt x="2357" y="4320"/>
                    </a:cubicBezTo>
                    <a:lnTo>
                      <a:pt x="2336" y="4320"/>
                    </a:lnTo>
                    <a:cubicBezTo>
                      <a:pt x="2279" y="4314"/>
                      <a:pt x="2220" y="4306"/>
                      <a:pt x="2155" y="4295"/>
                    </a:cubicBezTo>
                    <a:cubicBezTo>
                      <a:pt x="2142" y="4292"/>
                      <a:pt x="2129" y="4289"/>
                      <a:pt x="2116" y="4286"/>
                    </a:cubicBezTo>
                    <a:lnTo>
                      <a:pt x="2095" y="4282"/>
                    </a:lnTo>
                    <a:cubicBezTo>
                      <a:pt x="2050" y="4272"/>
                      <a:pt x="2007" y="4262"/>
                      <a:pt x="1968" y="4250"/>
                    </a:cubicBezTo>
                    <a:cubicBezTo>
                      <a:pt x="1946" y="4246"/>
                      <a:pt x="1925" y="4238"/>
                      <a:pt x="1902" y="4231"/>
                    </a:cubicBezTo>
                    <a:cubicBezTo>
                      <a:pt x="1862" y="4219"/>
                      <a:pt x="1820" y="4204"/>
                      <a:pt x="1774" y="4187"/>
                    </a:cubicBezTo>
                    <a:lnTo>
                      <a:pt x="1755" y="4179"/>
                    </a:lnTo>
                    <a:cubicBezTo>
                      <a:pt x="1743" y="4175"/>
                      <a:pt x="1730" y="4170"/>
                      <a:pt x="1718" y="4164"/>
                    </a:cubicBezTo>
                    <a:cubicBezTo>
                      <a:pt x="1650" y="4136"/>
                      <a:pt x="1592" y="4109"/>
                      <a:pt x="1539" y="4081"/>
                    </a:cubicBezTo>
                    <a:cubicBezTo>
                      <a:pt x="510" y="3534"/>
                      <a:pt x="119" y="2253"/>
                      <a:pt x="665" y="1225"/>
                    </a:cubicBezTo>
                    <a:cubicBezTo>
                      <a:pt x="700" y="1159"/>
                      <a:pt x="738" y="1096"/>
                      <a:pt x="780" y="1034"/>
                    </a:cubicBezTo>
                    <a:cubicBezTo>
                      <a:pt x="787" y="1023"/>
                      <a:pt x="796" y="1013"/>
                      <a:pt x="804" y="1001"/>
                    </a:cubicBezTo>
                    <a:cubicBezTo>
                      <a:pt x="810" y="994"/>
                      <a:pt x="816" y="986"/>
                      <a:pt x="822" y="977"/>
                    </a:cubicBezTo>
                    <a:lnTo>
                      <a:pt x="827" y="971"/>
                    </a:lnTo>
                    <a:cubicBezTo>
                      <a:pt x="856" y="932"/>
                      <a:pt x="882" y="894"/>
                      <a:pt x="911" y="859"/>
                    </a:cubicBezTo>
                    <a:cubicBezTo>
                      <a:pt x="922" y="847"/>
                      <a:pt x="934" y="835"/>
                      <a:pt x="946" y="822"/>
                    </a:cubicBezTo>
                    <a:cubicBezTo>
                      <a:pt x="952" y="814"/>
                      <a:pt x="961" y="807"/>
                      <a:pt x="968" y="799"/>
                    </a:cubicBezTo>
                    <a:lnTo>
                      <a:pt x="976" y="790"/>
                    </a:lnTo>
                    <a:cubicBezTo>
                      <a:pt x="1004" y="758"/>
                      <a:pt x="1030" y="730"/>
                      <a:pt x="1058" y="702"/>
                    </a:cubicBezTo>
                    <a:cubicBezTo>
                      <a:pt x="1071" y="689"/>
                      <a:pt x="1086" y="677"/>
                      <a:pt x="1100" y="663"/>
                    </a:cubicBezTo>
                    <a:lnTo>
                      <a:pt x="1123" y="644"/>
                    </a:lnTo>
                    <a:lnTo>
                      <a:pt x="1129" y="639"/>
                    </a:lnTo>
                    <a:cubicBezTo>
                      <a:pt x="1160" y="612"/>
                      <a:pt x="1189" y="587"/>
                      <a:pt x="1219" y="563"/>
                    </a:cubicBezTo>
                    <a:cubicBezTo>
                      <a:pt x="1235" y="549"/>
                      <a:pt x="1251" y="537"/>
                      <a:pt x="1268" y="525"/>
                    </a:cubicBezTo>
                    <a:lnTo>
                      <a:pt x="1289" y="510"/>
                    </a:lnTo>
                    <a:cubicBezTo>
                      <a:pt x="1322" y="487"/>
                      <a:pt x="1356" y="462"/>
                      <a:pt x="1391" y="440"/>
                    </a:cubicBezTo>
                    <a:cubicBezTo>
                      <a:pt x="1410" y="428"/>
                      <a:pt x="1429" y="416"/>
                      <a:pt x="1450" y="404"/>
                    </a:cubicBezTo>
                    <a:lnTo>
                      <a:pt x="1467" y="394"/>
                    </a:lnTo>
                    <a:cubicBezTo>
                      <a:pt x="1498" y="375"/>
                      <a:pt x="1535" y="353"/>
                      <a:pt x="1574" y="334"/>
                    </a:cubicBezTo>
                    <a:cubicBezTo>
                      <a:pt x="1596" y="323"/>
                      <a:pt x="1618" y="312"/>
                      <a:pt x="1642" y="302"/>
                    </a:cubicBezTo>
                    <a:lnTo>
                      <a:pt x="1653" y="297"/>
                    </a:lnTo>
                    <a:cubicBezTo>
                      <a:pt x="1683" y="284"/>
                      <a:pt x="1723" y="266"/>
                      <a:pt x="1765" y="249"/>
                    </a:cubicBezTo>
                    <a:cubicBezTo>
                      <a:pt x="1791" y="238"/>
                      <a:pt x="1819" y="228"/>
                      <a:pt x="1846" y="219"/>
                    </a:cubicBezTo>
                    <a:cubicBezTo>
                      <a:pt x="1890" y="204"/>
                      <a:pt x="1928" y="192"/>
                      <a:pt x="1963" y="183"/>
                    </a:cubicBezTo>
                    <a:cubicBezTo>
                      <a:pt x="1970" y="180"/>
                      <a:pt x="1977" y="178"/>
                      <a:pt x="1983" y="177"/>
                    </a:cubicBezTo>
                    <a:lnTo>
                      <a:pt x="1986" y="175"/>
                    </a:lnTo>
                    <a:cubicBezTo>
                      <a:pt x="1989" y="175"/>
                      <a:pt x="1994" y="177"/>
                      <a:pt x="1998" y="177"/>
                    </a:cubicBezTo>
                    <a:cubicBezTo>
                      <a:pt x="2174" y="130"/>
                      <a:pt x="2354" y="107"/>
                      <a:pt x="2534" y="107"/>
                    </a:cubicBezTo>
                    <a:close/>
                    <a:moveTo>
                      <a:pt x="2532" y="1"/>
                    </a:moveTo>
                    <a:cubicBezTo>
                      <a:pt x="2350" y="1"/>
                      <a:pt x="2168" y="23"/>
                      <a:pt x="1988" y="68"/>
                    </a:cubicBezTo>
                    <a:cubicBezTo>
                      <a:pt x="1983" y="68"/>
                      <a:pt x="1979" y="68"/>
                      <a:pt x="1974" y="70"/>
                    </a:cubicBezTo>
                    <a:cubicBezTo>
                      <a:pt x="1965" y="72"/>
                      <a:pt x="1957" y="74"/>
                      <a:pt x="1949" y="78"/>
                    </a:cubicBezTo>
                    <a:cubicBezTo>
                      <a:pt x="1945" y="79"/>
                      <a:pt x="1939" y="82"/>
                      <a:pt x="1934" y="83"/>
                    </a:cubicBezTo>
                    <a:cubicBezTo>
                      <a:pt x="1897" y="94"/>
                      <a:pt x="1857" y="106"/>
                      <a:pt x="1813" y="121"/>
                    </a:cubicBezTo>
                    <a:cubicBezTo>
                      <a:pt x="1783" y="131"/>
                      <a:pt x="1755" y="141"/>
                      <a:pt x="1726" y="151"/>
                    </a:cubicBezTo>
                    <a:cubicBezTo>
                      <a:pt x="1682" y="169"/>
                      <a:pt x="1640" y="187"/>
                      <a:pt x="1608" y="202"/>
                    </a:cubicBezTo>
                    <a:lnTo>
                      <a:pt x="1599" y="207"/>
                    </a:lnTo>
                    <a:cubicBezTo>
                      <a:pt x="1575" y="218"/>
                      <a:pt x="1550" y="228"/>
                      <a:pt x="1525" y="242"/>
                    </a:cubicBezTo>
                    <a:cubicBezTo>
                      <a:pt x="1485" y="262"/>
                      <a:pt x="1446" y="284"/>
                      <a:pt x="1412" y="304"/>
                    </a:cubicBezTo>
                    <a:lnTo>
                      <a:pt x="1397" y="312"/>
                    </a:lnTo>
                    <a:cubicBezTo>
                      <a:pt x="1376" y="325"/>
                      <a:pt x="1355" y="337"/>
                      <a:pt x="1334" y="351"/>
                    </a:cubicBezTo>
                    <a:cubicBezTo>
                      <a:pt x="1297" y="375"/>
                      <a:pt x="1260" y="401"/>
                      <a:pt x="1227" y="425"/>
                    </a:cubicBezTo>
                    <a:lnTo>
                      <a:pt x="1207" y="441"/>
                    </a:lnTo>
                    <a:cubicBezTo>
                      <a:pt x="1190" y="453"/>
                      <a:pt x="1171" y="466"/>
                      <a:pt x="1154" y="480"/>
                    </a:cubicBezTo>
                    <a:cubicBezTo>
                      <a:pt x="1120" y="506"/>
                      <a:pt x="1089" y="534"/>
                      <a:pt x="1059" y="561"/>
                    </a:cubicBezTo>
                    <a:lnTo>
                      <a:pt x="1053" y="567"/>
                    </a:lnTo>
                    <a:lnTo>
                      <a:pt x="1031" y="585"/>
                    </a:lnTo>
                    <a:cubicBezTo>
                      <a:pt x="1017" y="599"/>
                      <a:pt x="1000" y="612"/>
                      <a:pt x="986" y="627"/>
                    </a:cubicBezTo>
                    <a:cubicBezTo>
                      <a:pt x="956" y="657"/>
                      <a:pt x="927" y="689"/>
                      <a:pt x="899" y="719"/>
                    </a:cubicBezTo>
                    <a:lnTo>
                      <a:pt x="891" y="728"/>
                    </a:lnTo>
                    <a:lnTo>
                      <a:pt x="870" y="750"/>
                    </a:lnTo>
                    <a:cubicBezTo>
                      <a:pt x="857" y="763"/>
                      <a:pt x="845" y="778"/>
                      <a:pt x="832" y="792"/>
                    </a:cubicBezTo>
                    <a:cubicBezTo>
                      <a:pt x="801" y="831"/>
                      <a:pt x="772" y="870"/>
                      <a:pt x="743" y="910"/>
                    </a:cubicBezTo>
                    <a:lnTo>
                      <a:pt x="738" y="916"/>
                    </a:lnTo>
                    <a:cubicBezTo>
                      <a:pt x="733" y="923"/>
                      <a:pt x="727" y="930"/>
                      <a:pt x="721" y="938"/>
                    </a:cubicBezTo>
                    <a:cubicBezTo>
                      <a:pt x="713" y="950"/>
                      <a:pt x="703" y="962"/>
                      <a:pt x="694" y="976"/>
                    </a:cubicBezTo>
                    <a:cubicBezTo>
                      <a:pt x="650" y="1040"/>
                      <a:pt x="611" y="1107"/>
                      <a:pt x="573" y="1176"/>
                    </a:cubicBezTo>
                    <a:cubicBezTo>
                      <a:pt x="0" y="2253"/>
                      <a:pt x="411" y="3596"/>
                      <a:pt x="1489" y="4170"/>
                    </a:cubicBezTo>
                    <a:cubicBezTo>
                      <a:pt x="1546" y="4200"/>
                      <a:pt x="1607" y="4228"/>
                      <a:pt x="1677" y="4258"/>
                    </a:cubicBezTo>
                    <a:cubicBezTo>
                      <a:pt x="1690" y="4264"/>
                      <a:pt x="1705" y="4268"/>
                      <a:pt x="1718" y="4273"/>
                    </a:cubicBezTo>
                    <a:lnTo>
                      <a:pt x="1737" y="4280"/>
                    </a:lnTo>
                    <a:cubicBezTo>
                      <a:pt x="1784" y="4298"/>
                      <a:pt x="1828" y="4314"/>
                      <a:pt x="1870" y="4327"/>
                    </a:cubicBezTo>
                    <a:cubicBezTo>
                      <a:pt x="1893" y="4335"/>
                      <a:pt x="1917" y="4342"/>
                      <a:pt x="1939" y="4348"/>
                    </a:cubicBezTo>
                    <a:cubicBezTo>
                      <a:pt x="1982" y="4360"/>
                      <a:pt x="2026" y="4371"/>
                      <a:pt x="2074" y="4380"/>
                    </a:cubicBezTo>
                    <a:lnTo>
                      <a:pt x="2094" y="4385"/>
                    </a:lnTo>
                    <a:cubicBezTo>
                      <a:pt x="2108" y="4387"/>
                      <a:pt x="2122" y="4391"/>
                      <a:pt x="2137" y="4393"/>
                    </a:cubicBezTo>
                    <a:cubicBezTo>
                      <a:pt x="2205" y="4405"/>
                      <a:pt x="2267" y="4414"/>
                      <a:pt x="2326" y="4420"/>
                    </a:cubicBezTo>
                    <a:cubicBezTo>
                      <a:pt x="2332" y="4421"/>
                      <a:pt x="2337" y="4421"/>
                      <a:pt x="2342" y="4421"/>
                    </a:cubicBezTo>
                    <a:lnTo>
                      <a:pt x="2350" y="4421"/>
                    </a:lnTo>
                    <a:cubicBezTo>
                      <a:pt x="2408" y="4426"/>
                      <a:pt x="2467" y="4428"/>
                      <a:pt x="2527" y="4428"/>
                    </a:cubicBezTo>
                    <a:cubicBezTo>
                      <a:pt x="2544" y="4428"/>
                      <a:pt x="2560" y="4427"/>
                      <a:pt x="2575" y="4425"/>
                    </a:cubicBezTo>
                    <a:lnTo>
                      <a:pt x="2594" y="4425"/>
                    </a:lnTo>
                    <a:cubicBezTo>
                      <a:pt x="2640" y="4423"/>
                      <a:pt x="2681" y="4421"/>
                      <a:pt x="2718" y="4417"/>
                    </a:cubicBezTo>
                    <a:cubicBezTo>
                      <a:pt x="2744" y="4415"/>
                      <a:pt x="2771" y="4413"/>
                      <a:pt x="2796" y="4409"/>
                    </a:cubicBezTo>
                    <a:cubicBezTo>
                      <a:pt x="2832" y="4404"/>
                      <a:pt x="2871" y="4398"/>
                      <a:pt x="2915" y="4391"/>
                    </a:cubicBezTo>
                    <a:lnTo>
                      <a:pt x="2935" y="4387"/>
                    </a:lnTo>
                    <a:cubicBezTo>
                      <a:pt x="2953" y="4384"/>
                      <a:pt x="2972" y="4381"/>
                      <a:pt x="2990" y="4377"/>
                    </a:cubicBezTo>
                    <a:cubicBezTo>
                      <a:pt x="3038" y="4367"/>
                      <a:pt x="3087" y="4354"/>
                      <a:pt x="3140" y="4339"/>
                    </a:cubicBezTo>
                    <a:cubicBezTo>
                      <a:pt x="3169" y="4331"/>
                      <a:pt x="3197" y="4321"/>
                      <a:pt x="3223" y="4313"/>
                    </a:cubicBezTo>
                    <a:cubicBezTo>
                      <a:pt x="3259" y="4301"/>
                      <a:pt x="3304" y="4286"/>
                      <a:pt x="3349" y="4268"/>
                    </a:cubicBezTo>
                    <a:cubicBezTo>
                      <a:pt x="3372" y="4259"/>
                      <a:pt x="3393" y="4249"/>
                      <a:pt x="3414" y="4241"/>
                    </a:cubicBezTo>
                    <a:lnTo>
                      <a:pt x="3428" y="4234"/>
                    </a:lnTo>
                    <a:cubicBezTo>
                      <a:pt x="3466" y="4217"/>
                      <a:pt x="3497" y="4202"/>
                      <a:pt x="3524" y="4189"/>
                    </a:cubicBezTo>
                    <a:cubicBezTo>
                      <a:pt x="3553" y="4175"/>
                      <a:pt x="3580" y="4160"/>
                      <a:pt x="3606" y="4146"/>
                    </a:cubicBezTo>
                    <a:cubicBezTo>
                      <a:pt x="3640" y="4127"/>
                      <a:pt x="3672" y="4107"/>
                      <a:pt x="3696" y="4093"/>
                    </a:cubicBezTo>
                    <a:lnTo>
                      <a:pt x="3712" y="4083"/>
                    </a:lnTo>
                    <a:cubicBezTo>
                      <a:pt x="3731" y="4070"/>
                      <a:pt x="3752" y="4058"/>
                      <a:pt x="3772" y="4044"/>
                    </a:cubicBezTo>
                    <a:cubicBezTo>
                      <a:pt x="3808" y="4020"/>
                      <a:pt x="3843" y="3993"/>
                      <a:pt x="3875" y="3968"/>
                    </a:cubicBezTo>
                    <a:cubicBezTo>
                      <a:pt x="3908" y="3943"/>
                      <a:pt x="3942" y="3916"/>
                      <a:pt x="3975" y="3886"/>
                    </a:cubicBezTo>
                    <a:lnTo>
                      <a:pt x="3996" y="3869"/>
                    </a:lnTo>
                    <a:cubicBezTo>
                      <a:pt x="4014" y="3854"/>
                      <a:pt x="4033" y="3838"/>
                      <a:pt x="4051" y="3820"/>
                    </a:cubicBezTo>
                    <a:cubicBezTo>
                      <a:pt x="4053" y="3818"/>
                      <a:pt x="4056" y="3815"/>
                      <a:pt x="4058" y="3812"/>
                    </a:cubicBezTo>
                    <a:cubicBezTo>
                      <a:pt x="4229" y="3649"/>
                      <a:pt x="4372" y="3461"/>
                      <a:pt x="4482" y="3253"/>
                    </a:cubicBezTo>
                    <a:cubicBezTo>
                      <a:pt x="5056" y="2174"/>
                      <a:pt x="4645" y="832"/>
                      <a:pt x="3568" y="258"/>
                    </a:cubicBezTo>
                    <a:cubicBezTo>
                      <a:pt x="3246" y="88"/>
                      <a:pt x="2891" y="1"/>
                      <a:pt x="2532" y="1"/>
                    </a:cubicBezTo>
                    <a:close/>
                  </a:path>
                </a:pathLst>
              </a:custGeom>
              <a:solidFill>
                <a:srgbClr val="050505"/>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44"/>
              <p:cNvSpPr/>
              <p:nvPr/>
            </p:nvSpPr>
            <p:spPr>
              <a:xfrm>
                <a:off x="5091100" y="3724175"/>
                <a:ext cx="119900" cy="108175"/>
              </a:xfrm>
              <a:custGeom>
                <a:avLst/>
                <a:gdLst/>
                <a:ahLst/>
                <a:cxnLst/>
                <a:rect l="l" t="t" r="r" b="b"/>
                <a:pathLst>
                  <a:path w="4796" h="4327" extrusionOk="0">
                    <a:moveTo>
                      <a:pt x="2326" y="1"/>
                    </a:moveTo>
                    <a:cubicBezTo>
                      <a:pt x="1834" y="1"/>
                      <a:pt x="1345" y="168"/>
                      <a:pt x="949" y="495"/>
                    </a:cubicBezTo>
                    <a:cubicBezTo>
                      <a:pt x="275" y="1050"/>
                      <a:pt x="1" y="1959"/>
                      <a:pt x="257" y="2795"/>
                    </a:cubicBezTo>
                    <a:cubicBezTo>
                      <a:pt x="513" y="3632"/>
                      <a:pt x="1247" y="4232"/>
                      <a:pt x="2117" y="4316"/>
                    </a:cubicBezTo>
                    <a:cubicBezTo>
                      <a:pt x="2187" y="4323"/>
                      <a:pt x="2257" y="4326"/>
                      <a:pt x="2326" y="4326"/>
                    </a:cubicBezTo>
                    <a:cubicBezTo>
                      <a:pt x="3120" y="4326"/>
                      <a:pt x="3857" y="3889"/>
                      <a:pt x="4234" y="3179"/>
                    </a:cubicBezTo>
                    <a:cubicBezTo>
                      <a:pt x="4796" y="2123"/>
                      <a:pt x="4395" y="814"/>
                      <a:pt x="3341" y="253"/>
                    </a:cubicBezTo>
                    <a:cubicBezTo>
                      <a:pt x="3022" y="84"/>
                      <a:pt x="2673" y="1"/>
                      <a:pt x="2326" y="1"/>
                    </a:cubicBezTo>
                    <a:close/>
                  </a:path>
                </a:pathLst>
              </a:custGeom>
              <a:solidFill>
                <a:srgbClr val="FFFFFF"/>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44"/>
              <p:cNvSpPr/>
              <p:nvPr/>
            </p:nvSpPr>
            <p:spPr>
              <a:xfrm>
                <a:off x="5092900" y="3725900"/>
                <a:ext cx="93525" cy="106425"/>
              </a:xfrm>
              <a:custGeom>
                <a:avLst/>
                <a:gdLst/>
                <a:ahLst/>
                <a:cxnLst/>
                <a:rect l="l" t="t" r="r" b="b"/>
                <a:pathLst>
                  <a:path w="3741" h="4257" extrusionOk="0">
                    <a:moveTo>
                      <a:pt x="1711" y="0"/>
                    </a:moveTo>
                    <a:lnTo>
                      <a:pt x="1711" y="0"/>
                    </a:lnTo>
                    <a:cubicBezTo>
                      <a:pt x="1063" y="167"/>
                      <a:pt x="530" y="625"/>
                      <a:pt x="265" y="1239"/>
                    </a:cubicBezTo>
                    <a:cubicBezTo>
                      <a:pt x="1" y="1854"/>
                      <a:pt x="36" y="2557"/>
                      <a:pt x="360" y="3142"/>
                    </a:cubicBezTo>
                    <a:cubicBezTo>
                      <a:pt x="685" y="3728"/>
                      <a:pt x="1260" y="4129"/>
                      <a:pt x="1922" y="4231"/>
                    </a:cubicBezTo>
                    <a:cubicBezTo>
                      <a:pt x="2032" y="4248"/>
                      <a:pt x="2142" y="4257"/>
                      <a:pt x="2252" y="4257"/>
                    </a:cubicBezTo>
                    <a:cubicBezTo>
                      <a:pt x="2802" y="4257"/>
                      <a:pt x="3336" y="4048"/>
                      <a:pt x="3740" y="3664"/>
                    </a:cubicBezTo>
                    <a:lnTo>
                      <a:pt x="3740" y="3664"/>
                    </a:lnTo>
                    <a:cubicBezTo>
                      <a:pt x="3562" y="3710"/>
                      <a:pt x="3380" y="3733"/>
                      <a:pt x="3198" y="3733"/>
                    </a:cubicBezTo>
                    <a:cubicBezTo>
                      <a:pt x="2847" y="3733"/>
                      <a:pt x="2498" y="3647"/>
                      <a:pt x="2184" y="3480"/>
                    </a:cubicBezTo>
                    <a:cubicBezTo>
                      <a:pt x="1569" y="3153"/>
                      <a:pt x="1150" y="2551"/>
                      <a:pt x="1056" y="1861"/>
                    </a:cubicBezTo>
                    <a:cubicBezTo>
                      <a:pt x="962" y="1171"/>
                      <a:pt x="1206" y="479"/>
                      <a:pt x="1711" y="0"/>
                    </a:cubicBezTo>
                    <a:close/>
                  </a:path>
                </a:pathLst>
              </a:custGeom>
              <a:solidFill>
                <a:schemeClr val="accent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7" name="Google Shape;2587;p44"/>
            <p:cNvGrpSpPr/>
            <p:nvPr/>
          </p:nvGrpSpPr>
          <p:grpSpPr>
            <a:xfrm>
              <a:off x="2911290" y="1267946"/>
              <a:ext cx="355728" cy="311613"/>
              <a:chOff x="5085975" y="3722900"/>
              <a:chExt cx="126400" cy="110725"/>
            </a:xfrm>
          </p:grpSpPr>
          <p:sp>
            <p:nvSpPr>
              <p:cNvPr id="2588" name="Google Shape;2588;p44"/>
              <p:cNvSpPr/>
              <p:nvPr/>
            </p:nvSpPr>
            <p:spPr>
              <a:xfrm>
                <a:off x="5087475" y="3724200"/>
                <a:ext cx="117725" cy="108100"/>
              </a:xfrm>
              <a:custGeom>
                <a:avLst/>
                <a:gdLst/>
                <a:ahLst/>
                <a:cxnLst/>
                <a:rect l="l" t="t" r="r" b="b"/>
                <a:pathLst>
                  <a:path w="4709" h="4324" extrusionOk="0">
                    <a:moveTo>
                      <a:pt x="2474" y="1"/>
                    </a:moveTo>
                    <a:cubicBezTo>
                      <a:pt x="2291" y="1"/>
                      <a:pt x="2107" y="24"/>
                      <a:pt x="1927" y="72"/>
                    </a:cubicBezTo>
                    <a:lnTo>
                      <a:pt x="1927" y="72"/>
                    </a:lnTo>
                    <a:cubicBezTo>
                      <a:pt x="1927" y="71"/>
                      <a:pt x="1927" y="70"/>
                      <a:pt x="1928" y="69"/>
                    </a:cubicBezTo>
                    <a:lnTo>
                      <a:pt x="1928" y="69"/>
                    </a:lnTo>
                    <a:cubicBezTo>
                      <a:pt x="1915" y="73"/>
                      <a:pt x="1903" y="78"/>
                      <a:pt x="1890" y="81"/>
                    </a:cubicBezTo>
                    <a:cubicBezTo>
                      <a:pt x="1849" y="92"/>
                      <a:pt x="1809" y="105"/>
                      <a:pt x="1771" y="119"/>
                    </a:cubicBezTo>
                    <a:cubicBezTo>
                      <a:pt x="1742" y="128"/>
                      <a:pt x="1714" y="138"/>
                      <a:pt x="1687" y="149"/>
                    </a:cubicBezTo>
                    <a:cubicBezTo>
                      <a:pt x="1647" y="164"/>
                      <a:pt x="1609" y="181"/>
                      <a:pt x="1571" y="198"/>
                    </a:cubicBezTo>
                    <a:cubicBezTo>
                      <a:pt x="1544" y="210"/>
                      <a:pt x="1517" y="223"/>
                      <a:pt x="1491" y="236"/>
                    </a:cubicBezTo>
                    <a:cubicBezTo>
                      <a:pt x="1452" y="256"/>
                      <a:pt x="1416" y="276"/>
                      <a:pt x="1380" y="297"/>
                    </a:cubicBezTo>
                    <a:cubicBezTo>
                      <a:pt x="1355" y="312"/>
                      <a:pt x="1328" y="327"/>
                      <a:pt x="1303" y="342"/>
                    </a:cubicBezTo>
                    <a:cubicBezTo>
                      <a:pt x="1267" y="365"/>
                      <a:pt x="1233" y="390"/>
                      <a:pt x="1199" y="414"/>
                    </a:cubicBezTo>
                    <a:cubicBezTo>
                      <a:pt x="1175" y="432"/>
                      <a:pt x="1151" y="449"/>
                      <a:pt x="1126" y="467"/>
                    </a:cubicBezTo>
                    <a:cubicBezTo>
                      <a:pt x="1093" y="495"/>
                      <a:pt x="1060" y="524"/>
                      <a:pt x="1028" y="553"/>
                    </a:cubicBezTo>
                    <a:cubicBezTo>
                      <a:pt x="1006" y="572"/>
                      <a:pt x="983" y="591"/>
                      <a:pt x="963" y="611"/>
                    </a:cubicBezTo>
                    <a:cubicBezTo>
                      <a:pt x="931" y="643"/>
                      <a:pt x="901" y="676"/>
                      <a:pt x="869" y="710"/>
                    </a:cubicBezTo>
                    <a:cubicBezTo>
                      <a:pt x="851" y="732"/>
                      <a:pt x="831" y="751"/>
                      <a:pt x="813" y="773"/>
                    </a:cubicBezTo>
                    <a:cubicBezTo>
                      <a:pt x="780" y="811"/>
                      <a:pt x="751" y="852"/>
                      <a:pt x="721" y="893"/>
                    </a:cubicBezTo>
                    <a:cubicBezTo>
                      <a:pt x="707" y="913"/>
                      <a:pt x="691" y="931"/>
                      <a:pt x="678" y="952"/>
                    </a:cubicBezTo>
                    <a:cubicBezTo>
                      <a:pt x="635" y="1014"/>
                      <a:pt x="596" y="1080"/>
                      <a:pt x="560" y="1146"/>
                    </a:cubicBezTo>
                    <a:cubicBezTo>
                      <a:pt x="0" y="2202"/>
                      <a:pt x="400" y="3511"/>
                      <a:pt x="1455" y="4072"/>
                    </a:cubicBezTo>
                    <a:cubicBezTo>
                      <a:pt x="1515" y="4103"/>
                      <a:pt x="1576" y="4132"/>
                      <a:pt x="1639" y="4158"/>
                    </a:cubicBezTo>
                    <a:cubicBezTo>
                      <a:pt x="1658" y="4166"/>
                      <a:pt x="1677" y="4173"/>
                      <a:pt x="1696" y="4180"/>
                    </a:cubicBezTo>
                    <a:cubicBezTo>
                      <a:pt x="1740" y="4197"/>
                      <a:pt x="1783" y="4213"/>
                      <a:pt x="1827" y="4226"/>
                    </a:cubicBezTo>
                    <a:cubicBezTo>
                      <a:pt x="1849" y="4232"/>
                      <a:pt x="1872" y="4239"/>
                      <a:pt x="1895" y="4245"/>
                    </a:cubicBezTo>
                    <a:cubicBezTo>
                      <a:pt x="1938" y="4257"/>
                      <a:pt x="1981" y="4268"/>
                      <a:pt x="2026" y="4277"/>
                    </a:cubicBezTo>
                    <a:cubicBezTo>
                      <a:pt x="2046" y="4281"/>
                      <a:pt x="2066" y="4286"/>
                      <a:pt x="2087" y="4290"/>
                    </a:cubicBezTo>
                    <a:cubicBezTo>
                      <a:pt x="2148" y="4301"/>
                      <a:pt x="2210" y="4310"/>
                      <a:pt x="2272" y="4315"/>
                    </a:cubicBezTo>
                    <a:cubicBezTo>
                      <a:pt x="2279" y="4316"/>
                      <a:pt x="2286" y="4316"/>
                      <a:pt x="2295" y="4317"/>
                    </a:cubicBezTo>
                    <a:cubicBezTo>
                      <a:pt x="2351" y="4322"/>
                      <a:pt x="2409" y="4323"/>
                      <a:pt x="2467" y="4323"/>
                    </a:cubicBezTo>
                    <a:cubicBezTo>
                      <a:pt x="2490" y="4323"/>
                      <a:pt x="2512" y="4322"/>
                      <a:pt x="2535" y="4322"/>
                    </a:cubicBezTo>
                    <a:cubicBezTo>
                      <a:pt x="2576" y="4321"/>
                      <a:pt x="2617" y="4319"/>
                      <a:pt x="2657" y="4315"/>
                    </a:cubicBezTo>
                    <a:cubicBezTo>
                      <a:pt x="2682" y="4313"/>
                      <a:pt x="2708" y="4310"/>
                      <a:pt x="2734" y="4307"/>
                    </a:cubicBezTo>
                    <a:cubicBezTo>
                      <a:pt x="2772" y="4302"/>
                      <a:pt x="2811" y="4296"/>
                      <a:pt x="2849" y="4289"/>
                    </a:cubicBezTo>
                    <a:cubicBezTo>
                      <a:pt x="2873" y="4285"/>
                      <a:pt x="2898" y="4281"/>
                      <a:pt x="2922" y="4275"/>
                    </a:cubicBezTo>
                    <a:cubicBezTo>
                      <a:pt x="2972" y="4265"/>
                      <a:pt x="3020" y="4252"/>
                      <a:pt x="3068" y="4238"/>
                    </a:cubicBezTo>
                    <a:cubicBezTo>
                      <a:pt x="3095" y="4231"/>
                      <a:pt x="3122" y="4222"/>
                      <a:pt x="3148" y="4213"/>
                    </a:cubicBezTo>
                    <a:cubicBezTo>
                      <a:pt x="3190" y="4200"/>
                      <a:pt x="3232" y="4185"/>
                      <a:pt x="3273" y="4168"/>
                    </a:cubicBezTo>
                    <a:cubicBezTo>
                      <a:pt x="3299" y="4158"/>
                      <a:pt x="3325" y="4145"/>
                      <a:pt x="3350" y="4135"/>
                    </a:cubicBezTo>
                    <a:cubicBezTo>
                      <a:pt x="3382" y="4120"/>
                      <a:pt x="3413" y="4106"/>
                      <a:pt x="3444" y="4090"/>
                    </a:cubicBezTo>
                    <a:cubicBezTo>
                      <a:pt x="3470" y="4077"/>
                      <a:pt x="3497" y="4063"/>
                      <a:pt x="3523" y="4048"/>
                    </a:cubicBezTo>
                    <a:cubicBezTo>
                      <a:pt x="3553" y="4033"/>
                      <a:pt x="3581" y="4014"/>
                      <a:pt x="3610" y="3996"/>
                    </a:cubicBezTo>
                    <a:cubicBezTo>
                      <a:pt x="3635" y="3981"/>
                      <a:pt x="3660" y="3966"/>
                      <a:pt x="3686" y="3950"/>
                    </a:cubicBezTo>
                    <a:cubicBezTo>
                      <a:pt x="3720" y="3926"/>
                      <a:pt x="3753" y="3900"/>
                      <a:pt x="3787" y="3875"/>
                    </a:cubicBezTo>
                    <a:cubicBezTo>
                      <a:pt x="3819" y="3850"/>
                      <a:pt x="3853" y="3822"/>
                      <a:pt x="3885" y="3795"/>
                    </a:cubicBezTo>
                    <a:cubicBezTo>
                      <a:pt x="3909" y="3774"/>
                      <a:pt x="3934" y="3752"/>
                      <a:pt x="3958" y="3731"/>
                    </a:cubicBezTo>
                    <a:lnTo>
                      <a:pt x="3956" y="3731"/>
                    </a:lnTo>
                    <a:cubicBezTo>
                      <a:pt x="4463" y="3254"/>
                      <a:pt x="4709" y="2560"/>
                      <a:pt x="4615" y="1870"/>
                    </a:cubicBezTo>
                    <a:cubicBezTo>
                      <a:pt x="4522" y="1180"/>
                      <a:pt x="4102" y="577"/>
                      <a:pt x="3486" y="251"/>
                    </a:cubicBezTo>
                    <a:lnTo>
                      <a:pt x="3486" y="252"/>
                    </a:lnTo>
                    <a:cubicBezTo>
                      <a:pt x="3172" y="86"/>
                      <a:pt x="2824" y="1"/>
                      <a:pt x="2474" y="1"/>
                    </a:cubicBezTo>
                    <a:close/>
                  </a:path>
                </a:pathLst>
              </a:custGeom>
              <a:solidFill>
                <a:srgbClr val="1EBD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44"/>
              <p:cNvSpPr/>
              <p:nvPr/>
            </p:nvSpPr>
            <p:spPr>
              <a:xfrm>
                <a:off x="5085975" y="3722900"/>
                <a:ext cx="126400" cy="110725"/>
              </a:xfrm>
              <a:custGeom>
                <a:avLst/>
                <a:gdLst/>
                <a:ahLst/>
                <a:cxnLst/>
                <a:rect l="l" t="t" r="r" b="b"/>
                <a:pathLst>
                  <a:path w="5056" h="4429" extrusionOk="0">
                    <a:moveTo>
                      <a:pt x="2534" y="107"/>
                    </a:moveTo>
                    <a:cubicBezTo>
                      <a:pt x="2875" y="107"/>
                      <a:pt x="3214" y="190"/>
                      <a:pt x="3521" y="353"/>
                    </a:cubicBezTo>
                    <a:cubicBezTo>
                      <a:pt x="4549" y="899"/>
                      <a:pt x="4940" y="2180"/>
                      <a:pt x="4394" y="3208"/>
                    </a:cubicBezTo>
                    <a:cubicBezTo>
                      <a:pt x="4285" y="3410"/>
                      <a:pt x="4146" y="3593"/>
                      <a:pt x="3979" y="3749"/>
                    </a:cubicBezTo>
                    <a:cubicBezTo>
                      <a:pt x="3976" y="3752"/>
                      <a:pt x="3974" y="3755"/>
                      <a:pt x="3973" y="3758"/>
                    </a:cubicBezTo>
                    <a:cubicBezTo>
                      <a:pt x="3958" y="3770"/>
                      <a:pt x="3945" y="3782"/>
                      <a:pt x="3931" y="3795"/>
                    </a:cubicBezTo>
                    <a:cubicBezTo>
                      <a:pt x="3924" y="3800"/>
                      <a:pt x="3916" y="3806"/>
                      <a:pt x="3910" y="3812"/>
                    </a:cubicBezTo>
                    <a:cubicBezTo>
                      <a:pt x="3877" y="3840"/>
                      <a:pt x="3845" y="3866"/>
                      <a:pt x="3814" y="3890"/>
                    </a:cubicBezTo>
                    <a:cubicBezTo>
                      <a:pt x="3783" y="3914"/>
                      <a:pt x="3749" y="3939"/>
                      <a:pt x="3716" y="3962"/>
                    </a:cubicBezTo>
                    <a:cubicBezTo>
                      <a:pt x="3698" y="3975"/>
                      <a:pt x="3678" y="3986"/>
                      <a:pt x="3659" y="3998"/>
                    </a:cubicBezTo>
                    <a:lnTo>
                      <a:pt x="3642" y="4009"/>
                    </a:lnTo>
                    <a:cubicBezTo>
                      <a:pt x="3619" y="4023"/>
                      <a:pt x="3588" y="4041"/>
                      <a:pt x="3557" y="4059"/>
                    </a:cubicBezTo>
                    <a:cubicBezTo>
                      <a:pt x="3533" y="4072"/>
                      <a:pt x="3506" y="4087"/>
                      <a:pt x="3480" y="4100"/>
                    </a:cubicBezTo>
                    <a:cubicBezTo>
                      <a:pt x="3454" y="4113"/>
                      <a:pt x="3425" y="4128"/>
                      <a:pt x="3389" y="4143"/>
                    </a:cubicBezTo>
                    <a:lnTo>
                      <a:pt x="3373" y="4149"/>
                    </a:lnTo>
                    <a:cubicBezTo>
                      <a:pt x="3353" y="4159"/>
                      <a:pt x="3333" y="4169"/>
                      <a:pt x="3313" y="4176"/>
                    </a:cubicBezTo>
                    <a:cubicBezTo>
                      <a:pt x="3271" y="4193"/>
                      <a:pt x="3229" y="4207"/>
                      <a:pt x="3193" y="4219"/>
                    </a:cubicBezTo>
                    <a:cubicBezTo>
                      <a:pt x="3169" y="4228"/>
                      <a:pt x="3141" y="4236"/>
                      <a:pt x="3113" y="4244"/>
                    </a:cubicBezTo>
                    <a:cubicBezTo>
                      <a:pt x="3063" y="4259"/>
                      <a:pt x="3016" y="4271"/>
                      <a:pt x="2972" y="4280"/>
                    </a:cubicBezTo>
                    <a:cubicBezTo>
                      <a:pt x="2955" y="4284"/>
                      <a:pt x="2938" y="4286"/>
                      <a:pt x="2921" y="4290"/>
                    </a:cubicBezTo>
                    <a:lnTo>
                      <a:pt x="2899" y="4294"/>
                    </a:lnTo>
                    <a:cubicBezTo>
                      <a:pt x="2857" y="4301"/>
                      <a:pt x="2820" y="4307"/>
                      <a:pt x="2786" y="4310"/>
                    </a:cubicBezTo>
                    <a:cubicBezTo>
                      <a:pt x="2762" y="4314"/>
                      <a:pt x="2737" y="4317"/>
                      <a:pt x="2712" y="4319"/>
                    </a:cubicBezTo>
                    <a:cubicBezTo>
                      <a:pt x="2676" y="4323"/>
                      <a:pt x="2636" y="4324"/>
                      <a:pt x="2593" y="4326"/>
                    </a:cubicBezTo>
                    <a:lnTo>
                      <a:pt x="2572" y="4326"/>
                    </a:lnTo>
                    <a:cubicBezTo>
                      <a:pt x="2557" y="4327"/>
                      <a:pt x="2541" y="4327"/>
                      <a:pt x="2526" y="4327"/>
                    </a:cubicBezTo>
                    <a:cubicBezTo>
                      <a:pt x="2469" y="4327"/>
                      <a:pt x="2413" y="4325"/>
                      <a:pt x="2357" y="4320"/>
                    </a:cubicBezTo>
                    <a:lnTo>
                      <a:pt x="2336" y="4320"/>
                    </a:lnTo>
                    <a:cubicBezTo>
                      <a:pt x="2279" y="4314"/>
                      <a:pt x="2220" y="4306"/>
                      <a:pt x="2155" y="4295"/>
                    </a:cubicBezTo>
                    <a:cubicBezTo>
                      <a:pt x="2142" y="4292"/>
                      <a:pt x="2129" y="4289"/>
                      <a:pt x="2116" y="4286"/>
                    </a:cubicBezTo>
                    <a:lnTo>
                      <a:pt x="2095" y="4282"/>
                    </a:lnTo>
                    <a:cubicBezTo>
                      <a:pt x="2050" y="4272"/>
                      <a:pt x="2007" y="4262"/>
                      <a:pt x="1968" y="4250"/>
                    </a:cubicBezTo>
                    <a:cubicBezTo>
                      <a:pt x="1946" y="4246"/>
                      <a:pt x="1925" y="4238"/>
                      <a:pt x="1902" y="4231"/>
                    </a:cubicBezTo>
                    <a:cubicBezTo>
                      <a:pt x="1862" y="4219"/>
                      <a:pt x="1820" y="4204"/>
                      <a:pt x="1774" y="4187"/>
                    </a:cubicBezTo>
                    <a:lnTo>
                      <a:pt x="1755" y="4179"/>
                    </a:lnTo>
                    <a:cubicBezTo>
                      <a:pt x="1743" y="4175"/>
                      <a:pt x="1730" y="4170"/>
                      <a:pt x="1718" y="4164"/>
                    </a:cubicBezTo>
                    <a:cubicBezTo>
                      <a:pt x="1650" y="4136"/>
                      <a:pt x="1592" y="4109"/>
                      <a:pt x="1539" y="4081"/>
                    </a:cubicBezTo>
                    <a:cubicBezTo>
                      <a:pt x="510" y="3534"/>
                      <a:pt x="119" y="2253"/>
                      <a:pt x="665" y="1225"/>
                    </a:cubicBezTo>
                    <a:cubicBezTo>
                      <a:pt x="700" y="1159"/>
                      <a:pt x="738" y="1096"/>
                      <a:pt x="780" y="1034"/>
                    </a:cubicBezTo>
                    <a:cubicBezTo>
                      <a:pt x="787" y="1023"/>
                      <a:pt x="796" y="1013"/>
                      <a:pt x="804" y="1001"/>
                    </a:cubicBezTo>
                    <a:cubicBezTo>
                      <a:pt x="810" y="994"/>
                      <a:pt x="816" y="986"/>
                      <a:pt x="822" y="977"/>
                    </a:cubicBezTo>
                    <a:lnTo>
                      <a:pt x="827" y="971"/>
                    </a:lnTo>
                    <a:cubicBezTo>
                      <a:pt x="856" y="932"/>
                      <a:pt x="882" y="894"/>
                      <a:pt x="911" y="859"/>
                    </a:cubicBezTo>
                    <a:cubicBezTo>
                      <a:pt x="922" y="847"/>
                      <a:pt x="934" y="835"/>
                      <a:pt x="946" y="822"/>
                    </a:cubicBezTo>
                    <a:cubicBezTo>
                      <a:pt x="952" y="814"/>
                      <a:pt x="961" y="807"/>
                      <a:pt x="968" y="799"/>
                    </a:cubicBezTo>
                    <a:lnTo>
                      <a:pt x="976" y="790"/>
                    </a:lnTo>
                    <a:cubicBezTo>
                      <a:pt x="1004" y="758"/>
                      <a:pt x="1030" y="730"/>
                      <a:pt x="1058" y="702"/>
                    </a:cubicBezTo>
                    <a:cubicBezTo>
                      <a:pt x="1071" y="689"/>
                      <a:pt x="1086" y="677"/>
                      <a:pt x="1100" y="663"/>
                    </a:cubicBezTo>
                    <a:lnTo>
                      <a:pt x="1123" y="644"/>
                    </a:lnTo>
                    <a:lnTo>
                      <a:pt x="1129" y="639"/>
                    </a:lnTo>
                    <a:cubicBezTo>
                      <a:pt x="1160" y="612"/>
                      <a:pt x="1189" y="587"/>
                      <a:pt x="1219" y="563"/>
                    </a:cubicBezTo>
                    <a:cubicBezTo>
                      <a:pt x="1235" y="549"/>
                      <a:pt x="1251" y="537"/>
                      <a:pt x="1268" y="525"/>
                    </a:cubicBezTo>
                    <a:lnTo>
                      <a:pt x="1289" y="510"/>
                    </a:lnTo>
                    <a:cubicBezTo>
                      <a:pt x="1322" y="487"/>
                      <a:pt x="1356" y="462"/>
                      <a:pt x="1391" y="440"/>
                    </a:cubicBezTo>
                    <a:cubicBezTo>
                      <a:pt x="1410" y="428"/>
                      <a:pt x="1429" y="416"/>
                      <a:pt x="1450" y="404"/>
                    </a:cubicBezTo>
                    <a:lnTo>
                      <a:pt x="1467" y="394"/>
                    </a:lnTo>
                    <a:cubicBezTo>
                      <a:pt x="1498" y="375"/>
                      <a:pt x="1535" y="353"/>
                      <a:pt x="1574" y="334"/>
                    </a:cubicBezTo>
                    <a:cubicBezTo>
                      <a:pt x="1596" y="323"/>
                      <a:pt x="1618" y="312"/>
                      <a:pt x="1642" y="302"/>
                    </a:cubicBezTo>
                    <a:lnTo>
                      <a:pt x="1653" y="297"/>
                    </a:lnTo>
                    <a:cubicBezTo>
                      <a:pt x="1683" y="284"/>
                      <a:pt x="1723" y="266"/>
                      <a:pt x="1765" y="249"/>
                    </a:cubicBezTo>
                    <a:cubicBezTo>
                      <a:pt x="1791" y="238"/>
                      <a:pt x="1819" y="228"/>
                      <a:pt x="1846" y="219"/>
                    </a:cubicBezTo>
                    <a:cubicBezTo>
                      <a:pt x="1890" y="204"/>
                      <a:pt x="1928" y="192"/>
                      <a:pt x="1963" y="183"/>
                    </a:cubicBezTo>
                    <a:cubicBezTo>
                      <a:pt x="1970" y="180"/>
                      <a:pt x="1977" y="178"/>
                      <a:pt x="1983" y="177"/>
                    </a:cubicBezTo>
                    <a:lnTo>
                      <a:pt x="1986" y="175"/>
                    </a:lnTo>
                    <a:cubicBezTo>
                      <a:pt x="1989" y="175"/>
                      <a:pt x="1994" y="177"/>
                      <a:pt x="1998" y="177"/>
                    </a:cubicBezTo>
                    <a:cubicBezTo>
                      <a:pt x="2174" y="130"/>
                      <a:pt x="2354" y="107"/>
                      <a:pt x="2534" y="107"/>
                    </a:cubicBezTo>
                    <a:close/>
                    <a:moveTo>
                      <a:pt x="2532" y="1"/>
                    </a:moveTo>
                    <a:cubicBezTo>
                      <a:pt x="2350" y="1"/>
                      <a:pt x="2168" y="23"/>
                      <a:pt x="1988" y="68"/>
                    </a:cubicBezTo>
                    <a:cubicBezTo>
                      <a:pt x="1983" y="68"/>
                      <a:pt x="1979" y="68"/>
                      <a:pt x="1974" y="70"/>
                    </a:cubicBezTo>
                    <a:cubicBezTo>
                      <a:pt x="1965" y="72"/>
                      <a:pt x="1957" y="74"/>
                      <a:pt x="1949" y="78"/>
                    </a:cubicBezTo>
                    <a:cubicBezTo>
                      <a:pt x="1945" y="79"/>
                      <a:pt x="1939" y="82"/>
                      <a:pt x="1934" y="83"/>
                    </a:cubicBezTo>
                    <a:cubicBezTo>
                      <a:pt x="1897" y="94"/>
                      <a:pt x="1857" y="106"/>
                      <a:pt x="1813" y="121"/>
                    </a:cubicBezTo>
                    <a:cubicBezTo>
                      <a:pt x="1783" y="131"/>
                      <a:pt x="1755" y="141"/>
                      <a:pt x="1726" y="151"/>
                    </a:cubicBezTo>
                    <a:cubicBezTo>
                      <a:pt x="1682" y="169"/>
                      <a:pt x="1640" y="187"/>
                      <a:pt x="1608" y="202"/>
                    </a:cubicBezTo>
                    <a:lnTo>
                      <a:pt x="1599" y="207"/>
                    </a:lnTo>
                    <a:cubicBezTo>
                      <a:pt x="1575" y="218"/>
                      <a:pt x="1550" y="228"/>
                      <a:pt x="1525" y="242"/>
                    </a:cubicBezTo>
                    <a:cubicBezTo>
                      <a:pt x="1485" y="262"/>
                      <a:pt x="1446" y="284"/>
                      <a:pt x="1412" y="304"/>
                    </a:cubicBezTo>
                    <a:lnTo>
                      <a:pt x="1397" y="312"/>
                    </a:lnTo>
                    <a:cubicBezTo>
                      <a:pt x="1376" y="325"/>
                      <a:pt x="1355" y="337"/>
                      <a:pt x="1334" y="351"/>
                    </a:cubicBezTo>
                    <a:cubicBezTo>
                      <a:pt x="1297" y="375"/>
                      <a:pt x="1260" y="401"/>
                      <a:pt x="1227" y="425"/>
                    </a:cubicBezTo>
                    <a:lnTo>
                      <a:pt x="1207" y="441"/>
                    </a:lnTo>
                    <a:cubicBezTo>
                      <a:pt x="1190" y="453"/>
                      <a:pt x="1171" y="466"/>
                      <a:pt x="1154" y="480"/>
                    </a:cubicBezTo>
                    <a:cubicBezTo>
                      <a:pt x="1120" y="506"/>
                      <a:pt x="1089" y="534"/>
                      <a:pt x="1059" y="561"/>
                    </a:cubicBezTo>
                    <a:lnTo>
                      <a:pt x="1053" y="567"/>
                    </a:lnTo>
                    <a:lnTo>
                      <a:pt x="1031" y="585"/>
                    </a:lnTo>
                    <a:cubicBezTo>
                      <a:pt x="1017" y="599"/>
                      <a:pt x="1000" y="612"/>
                      <a:pt x="986" y="627"/>
                    </a:cubicBezTo>
                    <a:cubicBezTo>
                      <a:pt x="956" y="657"/>
                      <a:pt x="927" y="689"/>
                      <a:pt x="899" y="719"/>
                    </a:cubicBezTo>
                    <a:lnTo>
                      <a:pt x="891" y="728"/>
                    </a:lnTo>
                    <a:lnTo>
                      <a:pt x="870" y="750"/>
                    </a:lnTo>
                    <a:cubicBezTo>
                      <a:pt x="857" y="763"/>
                      <a:pt x="845" y="778"/>
                      <a:pt x="832" y="792"/>
                    </a:cubicBezTo>
                    <a:cubicBezTo>
                      <a:pt x="801" y="831"/>
                      <a:pt x="772" y="870"/>
                      <a:pt x="743" y="910"/>
                    </a:cubicBezTo>
                    <a:lnTo>
                      <a:pt x="738" y="916"/>
                    </a:lnTo>
                    <a:cubicBezTo>
                      <a:pt x="733" y="923"/>
                      <a:pt x="727" y="930"/>
                      <a:pt x="721" y="938"/>
                    </a:cubicBezTo>
                    <a:cubicBezTo>
                      <a:pt x="713" y="950"/>
                      <a:pt x="703" y="962"/>
                      <a:pt x="694" y="976"/>
                    </a:cubicBezTo>
                    <a:cubicBezTo>
                      <a:pt x="650" y="1040"/>
                      <a:pt x="611" y="1107"/>
                      <a:pt x="573" y="1176"/>
                    </a:cubicBezTo>
                    <a:cubicBezTo>
                      <a:pt x="0" y="2253"/>
                      <a:pt x="411" y="3596"/>
                      <a:pt x="1489" y="4170"/>
                    </a:cubicBezTo>
                    <a:cubicBezTo>
                      <a:pt x="1546" y="4200"/>
                      <a:pt x="1607" y="4228"/>
                      <a:pt x="1677" y="4258"/>
                    </a:cubicBezTo>
                    <a:cubicBezTo>
                      <a:pt x="1690" y="4264"/>
                      <a:pt x="1705" y="4268"/>
                      <a:pt x="1718" y="4273"/>
                    </a:cubicBezTo>
                    <a:lnTo>
                      <a:pt x="1737" y="4280"/>
                    </a:lnTo>
                    <a:cubicBezTo>
                      <a:pt x="1784" y="4298"/>
                      <a:pt x="1828" y="4314"/>
                      <a:pt x="1870" y="4327"/>
                    </a:cubicBezTo>
                    <a:cubicBezTo>
                      <a:pt x="1893" y="4335"/>
                      <a:pt x="1917" y="4342"/>
                      <a:pt x="1939" y="4348"/>
                    </a:cubicBezTo>
                    <a:cubicBezTo>
                      <a:pt x="1982" y="4360"/>
                      <a:pt x="2026" y="4371"/>
                      <a:pt x="2074" y="4380"/>
                    </a:cubicBezTo>
                    <a:lnTo>
                      <a:pt x="2094" y="4385"/>
                    </a:lnTo>
                    <a:cubicBezTo>
                      <a:pt x="2108" y="4387"/>
                      <a:pt x="2122" y="4391"/>
                      <a:pt x="2137" y="4393"/>
                    </a:cubicBezTo>
                    <a:cubicBezTo>
                      <a:pt x="2205" y="4405"/>
                      <a:pt x="2267" y="4414"/>
                      <a:pt x="2326" y="4420"/>
                    </a:cubicBezTo>
                    <a:cubicBezTo>
                      <a:pt x="2332" y="4421"/>
                      <a:pt x="2337" y="4421"/>
                      <a:pt x="2342" y="4421"/>
                    </a:cubicBezTo>
                    <a:lnTo>
                      <a:pt x="2350" y="4421"/>
                    </a:lnTo>
                    <a:cubicBezTo>
                      <a:pt x="2408" y="4426"/>
                      <a:pt x="2467" y="4428"/>
                      <a:pt x="2527" y="4428"/>
                    </a:cubicBezTo>
                    <a:cubicBezTo>
                      <a:pt x="2544" y="4428"/>
                      <a:pt x="2560" y="4427"/>
                      <a:pt x="2575" y="4425"/>
                    </a:cubicBezTo>
                    <a:lnTo>
                      <a:pt x="2594" y="4425"/>
                    </a:lnTo>
                    <a:cubicBezTo>
                      <a:pt x="2640" y="4423"/>
                      <a:pt x="2681" y="4421"/>
                      <a:pt x="2718" y="4417"/>
                    </a:cubicBezTo>
                    <a:cubicBezTo>
                      <a:pt x="2744" y="4415"/>
                      <a:pt x="2771" y="4413"/>
                      <a:pt x="2796" y="4409"/>
                    </a:cubicBezTo>
                    <a:cubicBezTo>
                      <a:pt x="2832" y="4404"/>
                      <a:pt x="2871" y="4398"/>
                      <a:pt x="2915" y="4391"/>
                    </a:cubicBezTo>
                    <a:lnTo>
                      <a:pt x="2935" y="4387"/>
                    </a:lnTo>
                    <a:cubicBezTo>
                      <a:pt x="2953" y="4384"/>
                      <a:pt x="2972" y="4381"/>
                      <a:pt x="2990" y="4377"/>
                    </a:cubicBezTo>
                    <a:cubicBezTo>
                      <a:pt x="3038" y="4367"/>
                      <a:pt x="3087" y="4354"/>
                      <a:pt x="3140" y="4339"/>
                    </a:cubicBezTo>
                    <a:cubicBezTo>
                      <a:pt x="3169" y="4331"/>
                      <a:pt x="3197" y="4321"/>
                      <a:pt x="3223" y="4313"/>
                    </a:cubicBezTo>
                    <a:cubicBezTo>
                      <a:pt x="3259" y="4301"/>
                      <a:pt x="3304" y="4286"/>
                      <a:pt x="3349" y="4268"/>
                    </a:cubicBezTo>
                    <a:cubicBezTo>
                      <a:pt x="3372" y="4259"/>
                      <a:pt x="3393" y="4249"/>
                      <a:pt x="3414" y="4241"/>
                    </a:cubicBezTo>
                    <a:lnTo>
                      <a:pt x="3428" y="4234"/>
                    </a:lnTo>
                    <a:cubicBezTo>
                      <a:pt x="3466" y="4217"/>
                      <a:pt x="3497" y="4202"/>
                      <a:pt x="3524" y="4189"/>
                    </a:cubicBezTo>
                    <a:cubicBezTo>
                      <a:pt x="3553" y="4175"/>
                      <a:pt x="3580" y="4160"/>
                      <a:pt x="3606" y="4146"/>
                    </a:cubicBezTo>
                    <a:cubicBezTo>
                      <a:pt x="3640" y="4127"/>
                      <a:pt x="3672" y="4107"/>
                      <a:pt x="3696" y="4093"/>
                    </a:cubicBezTo>
                    <a:lnTo>
                      <a:pt x="3712" y="4083"/>
                    </a:lnTo>
                    <a:cubicBezTo>
                      <a:pt x="3731" y="4070"/>
                      <a:pt x="3752" y="4058"/>
                      <a:pt x="3772" y="4044"/>
                    </a:cubicBezTo>
                    <a:cubicBezTo>
                      <a:pt x="3808" y="4020"/>
                      <a:pt x="3843" y="3993"/>
                      <a:pt x="3875" y="3968"/>
                    </a:cubicBezTo>
                    <a:cubicBezTo>
                      <a:pt x="3908" y="3943"/>
                      <a:pt x="3942" y="3916"/>
                      <a:pt x="3975" y="3886"/>
                    </a:cubicBezTo>
                    <a:lnTo>
                      <a:pt x="3996" y="3869"/>
                    </a:lnTo>
                    <a:cubicBezTo>
                      <a:pt x="4014" y="3854"/>
                      <a:pt x="4033" y="3838"/>
                      <a:pt x="4051" y="3820"/>
                    </a:cubicBezTo>
                    <a:cubicBezTo>
                      <a:pt x="4053" y="3818"/>
                      <a:pt x="4056" y="3815"/>
                      <a:pt x="4058" y="3812"/>
                    </a:cubicBezTo>
                    <a:cubicBezTo>
                      <a:pt x="4229" y="3649"/>
                      <a:pt x="4372" y="3461"/>
                      <a:pt x="4482" y="3253"/>
                    </a:cubicBezTo>
                    <a:cubicBezTo>
                      <a:pt x="5056" y="2174"/>
                      <a:pt x="4645" y="832"/>
                      <a:pt x="3568" y="258"/>
                    </a:cubicBezTo>
                    <a:cubicBezTo>
                      <a:pt x="3246" y="88"/>
                      <a:pt x="2891" y="1"/>
                      <a:pt x="2532" y="1"/>
                    </a:cubicBezTo>
                    <a:close/>
                  </a:path>
                </a:pathLst>
              </a:custGeom>
              <a:solidFill>
                <a:srgbClr val="0505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44"/>
              <p:cNvSpPr/>
              <p:nvPr/>
            </p:nvSpPr>
            <p:spPr>
              <a:xfrm>
                <a:off x="5091100" y="3724175"/>
                <a:ext cx="119900" cy="108175"/>
              </a:xfrm>
              <a:custGeom>
                <a:avLst/>
                <a:gdLst/>
                <a:ahLst/>
                <a:cxnLst/>
                <a:rect l="l" t="t" r="r" b="b"/>
                <a:pathLst>
                  <a:path w="4796" h="4327" extrusionOk="0">
                    <a:moveTo>
                      <a:pt x="2326" y="1"/>
                    </a:moveTo>
                    <a:cubicBezTo>
                      <a:pt x="1834" y="1"/>
                      <a:pt x="1345" y="168"/>
                      <a:pt x="949" y="495"/>
                    </a:cubicBezTo>
                    <a:cubicBezTo>
                      <a:pt x="275" y="1050"/>
                      <a:pt x="1" y="1959"/>
                      <a:pt x="257" y="2795"/>
                    </a:cubicBezTo>
                    <a:cubicBezTo>
                      <a:pt x="513" y="3632"/>
                      <a:pt x="1247" y="4232"/>
                      <a:pt x="2117" y="4316"/>
                    </a:cubicBezTo>
                    <a:cubicBezTo>
                      <a:pt x="2187" y="4323"/>
                      <a:pt x="2257" y="4326"/>
                      <a:pt x="2326" y="4326"/>
                    </a:cubicBezTo>
                    <a:cubicBezTo>
                      <a:pt x="3120" y="4326"/>
                      <a:pt x="3857" y="3889"/>
                      <a:pt x="4234" y="3179"/>
                    </a:cubicBezTo>
                    <a:cubicBezTo>
                      <a:pt x="4796" y="2123"/>
                      <a:pt x="4395" y="814"/>
                      <a:pt x="3341" y="253"/>
                    </a:cubicBezTo>
                    <a:cubicBezTo>
                      <a:pt x="3022" y="84"/>
                      <a:pt x="2673" y="1"/>
                      <a:pt x="23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44"/>
              <p:cNvSpPr/>
              <p:nvPr/>
            </p:nvSpPr>
            <p:spPr>
              <a:xfrm>
                <a:off x="5092900" y="3725900"/>
                <a:ext cx="93525" cy="106425"/>
              </a:xfrm>
              <a:custGeom>
                <a:avLst/>
                <a:gdLst/>
                <a:ahLst/>
                <a:cxnLst/>
                <a:rect l="l" t="t" r="r" b="b"/>
                <a:pathLst>
                  <a:path w="3741" h="4257" extrusionOk="0">
                    <a:moveTo>
                      <a:pt x="1711" y="0"/>
                    </a:moveTo>
                    <a:lnTo>
                      <a:pt x="1711" y="0"/>
                    </a:lnTo>
                    <a:cubicBezTo>
                      <a:pt x="1063" y="167"/>
                      <a:pt x="530" y="625"/>
                      <a:pt x="265" y="1239"/>
                    </a:cubicBezTo>
                    <a:cubicBezTo>
                      <a:pt x="1" y="1854"/>
                      <a:pt x="36" y="2557"/>
                      <a:pt x="360" y="3142"/>
                    </a:cubicBezTo>
                    <a:cubicBezTo>
                      <a:pt x="685" y="3728"/>
                      <a:pt x="1260" y="4129"/>
                      <a:pt x="1922" y="4231"/>
                    </a:cubicBezTo>
                    <a:cubicBezTo>
                      <a:pt x="2032" y="4248"/>
                      <a:pt x="2142" y="4257"/>
                      <a:pt x="2252" y="4257"/>
                    </a:cubicBezTo>
                    <a:cubicBezTo>
                      <a:pt x="2802" y="4257"/>
                      <a:pt x="3336" y="4048"/>
                      <a:pt x="3740" y="3664"/>
                    </a:cubicBezTo>
                    <a:lnTo>
                      <a:pt x="3740" y="3664"/>
                    </a:lnTo>
                    <a:cubicBezTo>
                      <a:pt x="3562" y="3710"/>
                      <a:pt x="3380" y="3733"/>
                      <a:pt x="3198" y="3733"/>
                    </a:cubicBezTo>
                    <a:cubicBezTo>
                      <a:pt x="2847" y="3733"/>
                      <a:pt x="2498" y="3647"/>
                      <a:pt x="2184" y="3480"/>
                    </a:cubicBezTo>
                    <a:cubicBezTo>
                      <a:pt x="1569" y="3153"/>
                      <a:pt x="1150" y="2551"/>
                      <a:pt x="1056" y="1861"/>
                    </a:cubicBezTo>
                    <a:cubicBezTo>
                      <a:pt x="962" y="1171"/>
                      <a:pt x="1206" y="479"/>
                      <a:pt x="17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27" name="Google Shape;2627;p44"/>
          <p:cNvSpPr txBox="1">
            <a:spLocks noGrp="1"/>
          </p:cNvSpPr>
          <p:nvPr>
            <p:ph type="subTitle" idx="1"/>
          </p:nvPr>
        </p:nvSpPr>
        <p:spPr>
          <a:xfrm>
            <a:off x="676475" y="1595856"/>
            <a:ext cx="2218500" cy="2852756"/>
          </a:xfrm>
          <a:prstGeom prst="rect">
            <a:avLst/>
          </a:prstGeom>
        </p:spPr>
        <p:txBody>
          <a:bodyPr spcFirstLastPara="1" wrap="square" lIns="91425" tIns="91425" rIns="91425" bIns="91425" anchor="ctr" anchorCtr="0">
            <a:noAutofit/>
          </a:bodyPr>
          <a:lstStyle/>
          <a:p>
            <a:pPr marL="139700" indent="0" algn="l"/>
            <a:r>
              <a:rPr lang="en-US" sz="1000" b="1" dirty="0"/>
              <a:t>K-Means Limitations:</a:t>
            </a:r>
            <a:endParaRPr lang="en-US" sz="1000" dirty="0"/>
          </a:p>
          <a:p>
            <a:pPr marL="139700" indent="0" algn="l"/>
            <a:r>
              <a:rPr lang="en-US" sz="1000" dirty="0"/>
              <a:t>K-means Clustering algorithm is an unsupervised learning method that requires lots of fine-tuning and one should keep in mind its limitations and drawbacks.</a:t>
            </a:r>
          </a:p>
          <a:p>
            <a:pPr marL="139700" indent="0" algn="l"/>
            <a:r>
              <a:rPr lang="en-US" sz="1000" dirty="0"/>
              <a:t>As per my analysis, it doesn’t work well with small size datasets.</a:t>
            </a:r>
          </a:p>
          <a:p>
            <a:pPr marL="139700" indent="0" algn="l"/>
            <a:r>
              <a:rPr lang="en-US" sz="1000" dirty="0"/>
              <a:t>It doesn’t perform well on datasets which has uniform Distribution.</a:t>
            </a:r>
          </a:p>
          <a:p>
            <a:pPr marL="139700" indent="0" algn="l"/>
            <a:r>
              <a:rPr lang="en-US" sz="1000" dirty="0"/>
              <a:t>It needs to find some optimal value of k using some external methods before feeding it to the algorithm’s parameter.</a:t>
            </a:r>
          </a:p>
        </p:txBody>
      </p:sp>
      <p:sp>
        <p:nvSpPr>
          <p:cNvPr id="2629" name="Google Shape;2629;p44"/>
          <p:cNvSpPr txBox="1">
            <a:spLocks noGrp="1"/>
          </p:cNvSpPr>
          <p:nvPr>
            <p:ph type="subTitle" idx="3"/>
          </p:nvPr>
        </p:nvSpPr>
        <p:spPr>
          <a:xfrm>
            <a:off x="5977119" y="1595855"/>
            <a:ext cx="2486281" cy="287489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A </a:t>
            </a:r>
            <a:r>
              <a:rPr lang="en" sz="1000" b="1" dirty="0"/>
              <a:t>Vector Space model </a:t>
            </a:r>
            <a:r>
              <a:rPr lang="en" sz="1000" dirty="0"/>
              <a:t>with tf-idf as score parameter is used to build a search engine to rank-order the documents matching the input query. </a:t>
            </a:r>
          </a:p>
          <a:p>
            <a:pPr marL="0" lvl="0" indent="0" algn="l" rtl="0">
              <a:spcBef>
                <a:spcPts val="0"/>
              </a:spcBef>
              <a:spcAft>
                <a:spcPts val="0"/>
              </a:spcAft>
              <a:buNone/>
            </a:pPr>
            <a:r>
              <a:rPr lang="en" sz="1000" dirty="0"/>
              <a:t>Cosine similarity is used to determine the closeness against the documents. </a:t>
            </a:r>
          </a:p>
          <a:p>
            <a:pPr marL="0" lvl="0" indent="0" algn="l" rtl="0">
              <a:spcBef>
                <a:spcPts val="0"/>
              </a:spcBef>
              <a:spcAft>
                <a:spcPts val="0"/>
              </a:spcAft>
              <a:buNone/>
            </a:pPr>
            <a:r>
              <a:rPr lang="en" sz="1000" dirty="0"/>
              <a:t>The importance of using tf-idf is to increase the weightage of uncommon/important terms and decreasing the weightage for more common words.</a:t>
            </a:r>
          </a:p>
          <a:p>
            <a:pPr marL="0" lvl="0" indent="0" algn="l" rtl="0">
              <a:spcBef>
                <a:spcPts val="0"/>
              </a:spcBef>
              <a:spcAft>
                <a:spcPts val="0"/>
              </a:spcAft>
              <a:buNone/>
            </a:pPr>
            <a:r>
              <a:rPr lang="en" sz="1000" dirty="0"/>
              <a:t>Cosine similarity helps to reduce the impact of size of the document in determining th closeness.</a:t>
            </a:r>
          </a:p>
          <a:p>
            <a:pPr marL="0" lvl="0" indent="0" algn="l" rtl="0">
              <a:spcBef>
                <a:spcPts val="0"/>
              </a:spcBef>
              <a:spcAft>
                <a:spcPts val="0"/>
              </a:spcAft>
              <a:buNone/>
            </a:pPr>
            <a:r>
              <a:rPr lang="en" sz="1000" dirty="0"/>
              <a:t>One of the limitations of vector space is that the search word must precisely match document text. </a:t>
            </a:r>
            <a:endParaRPr sz="1000" dirty="0"/>
          </a:p>
        </p:txBody>
      </p:sp>
      <p:sp>
        <p:nvSpPr>
          <p:cNvPr id="2633" name="Google Shape;2633;p44"/>
          <p:cNvSpPr txBox="1">
            <a:spLocks noGrp="1"/>
          </p:cNvSpPr>
          <p:nvPr>
            <p:ph type="subTitle" idx="7"/>
          </p:nvPr>
        </p:nvSpPr>
        <p:spPr>
          <a:xfrm>
            <a:off x="676475" y="765094"/>
            <a:ext cx="2218500" cy="40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K-Means</a:t>
            </a:r>
            <a:endParaRPr dirty="0"/>
          </a:p>
        </p:txBody>
      </p:sp>
      <p:sp>
        <p:nvSpPr>
          <p:cNvPr id="2635" name="Google Shape;2635;p44"/>
          <p:cNvSpPr txBox="1">
            <a:spLocks noGrp="1"/>
          </p:cNvSpPr>
          <p:nvPr>
            <p:ph type="subTitle" idx="9"/>
          </p:nvPr>
        </p:nvSpPr>
        <p:spPr>
          <a:xfrm>
            <a:off x="6244900" y="792952"/>
            <a:ext cx="2218500" cy="40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Vector Space Model</a:t>
            </a:r>
            <a:endParaRPr dirty="0"/>
          </a:p>
        </p:txBody>
      </p:sp>
      <p:grpSp>
        <p:nvGrpSpPr>
          <p:cNvPr id="2648" name="Google Shape;2648;p44"/>
          <p:cNvGrpSpPr/>
          <p:nvPr/>
        </p:nvGrpSpPr>
        <p:grpSpPr>
          <a:xfrm>
            <a:off x="5261594" y="1297844"/>
            <a:ext cx="253611" cy="251814"/>
            <a:chOff x="3461369" y="1048756"/>
            <a:chExt cx="253611" cy="251814"/>
          </a:xfrm>
        </p:grpSpPr>
        <p:grpSp>
          <p:nvGrpSpPr>
            <p:cNvPr id="2649" name="Google Shape;2649;p44"/>
            <p:cNvGrpSpPr/>
            <p:nvPr/>
          </p:nvGrpSpPr>
          <p:grpSpPr>
            <a:xfrm>
              <a:off x="3461369" y="1048756"/>
              <a:ext cx="253611" cy="251814"/>
              <a:chOff x="5014450" y="3083725"/>
              <a:chExt cx="109400" cy="108625"/>
            </a:xfrm>
          </p:grpSpPr>
          <p:sp>
            <p:nvSpPr>
              <p:cNvPr id="2650" name="Google Shape;2650;p44"/>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rgbClr val="FFFFFF"/>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44"/>
              <p:cNvSpPr/>
              <p:nvPr/>
            </p:nvSpPr>
            <p:spPr>
              <a:xfrm>
                <a:off x="5014450" y="3083725"/>
                <a:ext cx="109400" cy="108625"/>
              </a:xfrm>
              <a:custGeom>
                <a:avLst/>
                <a:gdLst/>
                <a:ahLst/>
                <a:cxnLst/>
                <a:rect l="l" t="t" r="r" b="b"/>
                <a:pathLst>
                  <a:path w="4376" h="4345" extrusionOk="0">
                    <a:moveTo>
                      <a:pt x="2324" y="231"/>
                    </a:moveTo>
                    <a:lnTo>
                      <a:pt x="2619" y="1312"/>
                    </a:lnTo>
                    <a:cubicBezTo>
                      <a:pt x="2686" y="1559"/>
                      <a:pt x="2862" y="1760"/>
                      <a:pt x="3098" y="1858"/>
                    </a:cubicBezTo>
                    <a:lnTo>
                      <a:pt x="4136" y="2295"/>
                    </a:lnTo>
                    <a:lnTo>
                      <a:pt x="3068" y="2517"/>
                    </a:lnTo>
                    <a:cubicBezTo>
                      <a:pt x="2765" y="2580"/>
                      <a:pt x="2516" y="2798"/>
                      <a:pt x="2414" y="3090"/>
                    </a:cubicBezTo>
                    <a:lnTo>
                      <a:pt x="2056" y="4118"/>
                    </a:lnTo>
                    <a:lnTo>
                      <a:pt x="1790" y="3096"/>
                    </a:lnTo>
                    <a:cubicBezTo>
                      <a:pt x="1712" y="2803"/>
                      <a:pt x="1502" y="2562"/>
                      <a:pt x="1221" y="2447"/>
                    </a:cubicBezTo>
                    <a:lnTo>
                      <a:pt x="250" y="2051"/>
                    </a:lnTo>
                    <a:lnTo>
                      <a:pt x="1289" y="1863"/>
                    </a:lnTo>
                    <a:cubicBezTo>
                      <a:pt x="1623" y="1803"/>
                      <a:pt x="1896" y="1563"/>
                      <a:pt x="1999" y="1240"/>
                    </a:cubicBezTo>
                    <a:lnTo>
                      <a:pt x="2324" y="231"/>
                    </a:lnTo>
                    <a:close/>
                    <a:moveTo>
                      <a:pt x="2329" y="1"/>
                    </a:moveTo>
                    <a:cubicBezTo>
                      <a:pt x="2307" y="1"/>
                      <a:pt x="2286" y="15"/>
                      <a:pt x="2279" y="37"/>
                    </a:cubicBezTo>
                    <a:lnTo>
                      <a:pt x="1902" y="1209"/>
                    </a:lnTo>
                    <a:cubicBezTo>
                      <a:pt x="1809" y="1496"/>
                      <a:pt x="1566" y="1709"/>
                      <a:pt x="1271" y="1762"/>
                    </a:cubicBezTo>
                    <a:lnTo>
                      <a:pt x="59" y="1983"/>
                    </a:lnTo>
                    <a:cubicBezTo>
                      <a:pt x="7" y="1991"/>
                      <a:pt x="0" y="2061"/>
                      <a:pt x="48" y="2080"/>
                    </a:cubicBezTo>
                    <a:lnTo>
                      <a:pt x="1183" y="2542"/>
                    </a:lnTo>
                    <a:cubicBezTo>
                      <a:pt x="1433" y="2645"/>
                      <a:pt x="1622" y="2859"/>
                      <a:pt x="1690" y="3121"/>
                    </a:cubicBezTo>
                    <a:lnTo>
                      <a:pt x="1999" y="4306"/>
                    </a:lnTo>
                    <a:cubicBezTo>
                      <a:pt x="2005" y="4328"/>
                      <a:pt x="2024" y="4344"/>
                      <a:pt x="2047" y="4345"/>
                    </a:cubicBezTo>
                    <a:lnTo>
                      <a:pt x="2048" y="4345"/>
                    </a:lnTo>
                    <a:cubicBezTo>
                      <a:pt x="2070" y="4345"/>
                      <a:pt x="2089" y="4332"/>
                      <a:pt x="2097" y="4311"/>
                    </a:cubicBezTo>
                    <a:lnTo>
                      <a:pt x="2510" y="3125"/>
                    </a:lnTo>
                    <a:cubicBezTo>
                      <a:pt x="2601" y="2866"/>
                      <a:pt x="2820" y="2674"/>
                      <a:pt x="3088" y="2618"/>
                    </a:cubicBezTo>
                    <a:lnTo>
                      <a:pt x="4319" y="2364"/>
                    </a:lnTo>
                    <a:cubicBezTo>
                      <a:pt x="4368" y="2353"/>
                      <a:pt x="4376" y="2286"/>
                      <a:pt x="4329" y="2265"/>
                    </a:cubicBezTo>
                    <a:lnTo>
                      <a:pt x="3138" y="1764"/>
                    </a:lnTo>
                    <a:cubicBezTo>
                      <a:pt x="2931" y="1679"/>
                      <a:pt x="2777" y="1502"/>
                      <a:pt x="2718" y="1286"/>
                    </a:cubicBezTo>
                    <a:lnTo>
                      <a:pt x="2378" y="39"/>
                    </a:lnTo>
                    <a:cubicBezTo>
                      <a:pt x="2372" y="18"/>
                      <a:pt x="2351" y="2"/>
                      <a:pt x="2329" y="1"/>
                    </a:cubicBezTo>
                    <a:close/>
                  </a:path>
                </a:pathLst>
              </a:custGeom>
              <a:solidFill>
                <a:srgbClr val="000000"/>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44"/>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chemeClr val="lt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3" name="Google Shape;2653;p44"/>
            <p:cNvGrpSpPr/>
            <p:nvPr/>
          </p:nvGrpSpPr>
          <p:grpSpPr>
            <a:xfrm>
              <a:off x="3461369" y="1048756"/>
              <a:ext cx="253611" cy="251814"/>
              <a:chOff x="5014450" y="3083725"/>
              <a:chExt cx="109400" cy="108625"/>
            </a:xfrm>
          </p:grpSpPr>
          <p:sp>
            <p:nvSpPr>
              <p:cNvPr id="2654" name="Google Shape;2654;p44"/>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44"/>
              <p:cNvSpPr/>
              <p:nvPr/>
            </p:nvSpPr>
            <p:spPr>
              <a:xfrm>
                <a:off x="5014450" y="3083725"/>
                <a:ext cx="109400" cy="108625"/>
              </a:xfrm>
              <a:custGeom>
                <a:avLst/>
                <a:gdLst/>
                <a:ahLst/>
                <a:cxnLst/>
                <a:rect l="l" t="t" r="r" b="b"/>
                <a:pathLst>
                  <a:path w="4376" h="4345" extrusionOk="0">
                    <a:moveTo>
                      <a:pt x="2324" y="231"/>
                    </a:moveTo>
                    <a:lnTo>
                      <a:pt x="2619" y="1312"/>
                    </a:lnTo>
                    <a:cubicBezTo>
                      <a:pt x="2686" y="1559"/>
                      <a:pt x="2862" y="1760"/>
                      <a:pt x="3098" y="1858"/>
                    </a:cubicBezTo>
                    <a:lnTo>
                      <a:pt x="4136" y="2295"/>
                    </a:lnTo>
                    <a:lnTo>
                      <a:pt x="3068" y="2517"/>
                    </a:lnTo>
                    <a:cubicBezTo>
                      <a:pt x="2765" y="2580"/>
                      <a:pt x="2516" y="2798"/>
                      <a:pt x="2414" y="3090"/>
                    </a:cubicBezTo>
                    <a:lnTo>
                      <a:pt x="2056" y="4118"/>
                    </a:lnTo>
                    <a:lnTo>
                      <a:pt x="1790" y="3096"/>
                    </a:lnTo>
                    <a:cubicBezTo>
                      <a:pt x="1712" y="2803"/>
                      <a:pt x="1502" y="2562"/>
                      <a:pt x="1221" y="2447"/>
                    </a:cubicBezTo>
                    <a:lnTo>
                      <a:pt x="250" y="2051"/>
                    </a:lnTo>
                    <a:lnTo>
                      <a:pt x="1289" y="1863"/>
                    </a:lnTo>
                    <a:cubicBezTo>
                      <a:pt x="1623" y="1803"/>
                      <a:pt x="1896" y="1563"/>
                      <a:pt x="1999" y="1240"/>
                    </a:cubicBezTo>
                    <a:lnTo>
                      <a:pt x="2324" y="231"/>
                    </a:lnTo>
                    <a:close/>
                    <a:moveTo>
                      <a:pt x="2329" y="1"/>
                    </a:moveTo>
                    <a:cubicBezTo>
                      <a:pt x="2307" y="1"/>
                      <a:pt x="2286" y="15"/>
                      <a:pt x="2279" y="37"/>
                    </a:cubicBezTo>
                    <a:lnTo>
                      <a:pt x="1902" y="1209"/>
                    </a:lnTo>
                    <a:cubicBezTo>
                      <a:pt x="1809" y="1496"/>
                      <a:pt x="1566" y="1709"/>
                      <a:pt x="1271" y="1762"/>
                    </a:cubicBezTo>
                    <a:lnTo>
                      <a:pt x="59" y="1983"/>
                    </a:lnTo>
                    <a:cubicBezTo>
                      <a:pt x="7" y="1991"/>
                      <a:pt x="0" y="2061"/>
                      <a:pt x="48" y="2080"/>
                    </a:cubicBezTo>
                    <a:lnTo>
                      <a:pt x="1183" y="2542"/>
                    </a:lnTo>
                    <a:cubicBezTo>
                      <a:pt x="1433" y="2645"/>
                      <a:pt x="1622" y="2859"/>
                      <a:pt x="1690" y="3121"/>
                    </a:cubicBezTo>
                    <a:lnTo>
                      <a:pt x="1999" y="4306"/>
                    </a:lnTo>
                    <a:cubicBezTo>
                      <a:pt x="2005" y="4328"/>
                      <a:pt x="2024" y="4344"/>
                      <a:pt x="2047" y="4345"/>
                    </a:cubicBezTo>
                    <a:lnTo>
                      <a:pt x="2048" y="4345"/>
                    </a:lnTo>
                    <a:cubicBezTo>
                      <a:pt x="2070" y="4345"/>
                      <a:pt x="2089" y="4332"/>
                      <a:pt x="2097" y="4311"/>
                    </a:cubicBezTo>
                    <a:lnTo>
                      <a:pt x="2510" y="3125"/>
                    </a:lnTo>
                    <a:cubicBezTo>
                      <a:pt x="2601" y="2866"/>
                      <a:pt x="2820" y="2674"/>
                      <a:pt x="3088" y="2618"/>
                    </a:cubicBezTo>
                    <a:lnTo>
                      <a:pt x="4319" y="2364"/>
                    </a:lnTo>
                    <a:cubicBezTo>
                      <a:pt x="4368" y="2353"/>
                      <a:pt x="4376" y="2286"/>
                      <a:pt x="4329" y="2265"/>
                    </a:cubicBezTo>
                    <a:lnTo>
                      <a:pt x="3138" y="1764"/>
                    </a:lnTo>
                    <a:cubicBezTo>
                      <a:pt x="2931" y="1679"/>
                      <a:pt x="2777" y="1502"/>
                      <a:pt x="2718" y="1286"/>
                    </a:cubicBezTo>
                    <a:lnTo>
                      <a:pt x="2378" y="39"/>
                    </a:lnTo>
                    <a:cubicBezTo>
                      <a:pt x="2372" y="18"/>
                      <a:pt x="2351" y="2"/>
                      <a:pt x="23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44"/>
              <p:cNvSpPr/>
              <p:nvPr/>
            </p:nvSpPr>
            <p:spPr>
              <a:xfrm>
                <a:off x="5016150" y="3085025"/>
                <a:ext cx="106050" cy="106100"/>
              </a:xfrm>
              <a:custGeom>
                <a:avLst/>
                <a:gdLst/>
                <a:ahLst/>
                <a:cxnLst/>
                <a:rect l="l" t="t" r="r" b="b"/>
                <a:pathLst>
                  <a:path w="4242" h="4244" extrusionOk="0">
                    <a:moveTo>
                      <a:pt x="2261" y="0"/>
                    </a:moveTo>
                    <a:lnTo>
                      <a:pt x="1883" y="1172"/>
                    </a:lnTo>
                    <a:cubicBezTo>
                      <a:pt x="1786" y="1478"/>
                      <a:pt x="1527" y="1705"/>
                      <a:pt x="1212" y="1763"/>
                    </a:cubicBezTo>
                    <a:lnTo>
                      <a:pt x="1" y="1983"/>
                    </a:lnTo>
                    <a:lnTo>
                      <a:pt x="1134" y="2444"/>
                    </a:lnTo>
                    <a:cubicBezTo>
                      <a:pt x="1400" y="2552"/>
                      <a:pt x="1599" y="2781"/>
                      <a:pt x="1673" y="3058"/>
                    </a:cubicBezTo>
                    <a:lnTo>
                      <a:pt x="1982" y="4244"/>
                    </a:lnTo>
                    <a:lnTo>
                      <a:pt x="2395" y="3056"/>
                    </a:lnTo>
                    <a:cubicBezTo>
                      <a:pt x="2490" y="2779"/>
                      <a:pt x="2725" y="2575"/>
                      <a:pt x="3011" y="2515"/>
                    </a:cubicBezTo>
                    <a:lnTo>
                      <a:pt x="4242" y="2261"/>
                    </a:lnTo>
                    <a:lnTo>
                      <a:pt x="3050" y="1760"/>
                    </a:lnTo>
                    <a:cubicBezTo>
                      <a:pt x="2829" y="1666"/>
                      <a:pt x="2664" y="1478"/>
                      <a:pt x="2601" y="1247"/>
                    </a:cubicBezTo>
                    <a:lnTo>
                      <a:pt x="22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679" name="Google Shape;2679;p44"/>
          <p:cNvGrpSpPr/>
          <p:nvPr/>
        </p:nvGrpSpPr>
        <p:grpSpPr>
          <a:xfrm>
            <a:off x="5873165" y="871698"/>
            <a:ext cx="355728" cy="311613"/>
            <a:chOff x="2911290" y="1267946"/>
            <a:chExt cx="355728" cy="311613"/>
          </a:xfrm>
        </p:grpSpPr>
        <p:grpSp>
          <p:nvGrpSpPr>
            <p:cNvPr id="2680" name="Google Shape;2680;p44"/>
            <p:cNvGrpSpPr/>
            <p:nvPr/>
          </p:nvGrpSpPr>
          <p:grpSpPr>
            <a:xfrm>
              <a:off x="2911290" y="1267946"/>
              <a:ext cx="355728" cy="311613"/>
              <a:chOff x="5085975" y="3722900"/>
              <a:chExt cx="126400" cy="110725"/>
            </a:xfrm>
          </p:grpSpPr>
          <p:sp>
            <p:nvSpPr>
              <p:cNvPr id="2681" name="Google Shape;2681;p44"/>
              <p:cNvSpPr/>
              <p:nvPr/>
            </p:nvSpPr>
            <p:spPr>
              <a:xfrm>
                <a:off x="5087475" y="3724200"/>
                <a:ext cx="117725" cy="108100"/>
              </a:xfrm>
              <a:custGeom>
                <a:avLst/>
                <a:gdLst/>
                <a:ahLst/>
                <a:cxnLst/>
                <a:rect l="l" t="t" r="r" b="b"/>
                <a:pathLst>
                  <a:path w="4709" h="4324" extrusionOk="0">
                    <a:moveTo>
                      <a:pt x="2474" y="1"/>
                    </a:moveTo>
                    <a:cubicBezTo>
                      <a:pt x="2291" y="1"/>
                      <a:pt x="2107" y="24"/>
                      <a:pt x="1927" y="72"/>
                    </a:cubicBezTo>
                    <a:lnTo>
                      <a:pt x="1927" y="72"/>
                    </a:lnTo>
                    <a:cubicBezTo>
                      <a:pt x="1927" y="71"/>
                      <a:pt x="1927" y="70"/>
                      <a:pt x="1928" y="69"/>
                    </a:cubicBezTo>
                    <a:lnTo>
                      <a:pt x="1928" y="69"/>
                    </a:lnTo>
                    <a:cubicBezTo>
                      <a:pt x="1915" y="73"/>
                      <a:pt x="1903" y="78"/>
                      <a:pt x="1890" y="81"/>
                    </a:cubicBezTo>
                    <a:cubicBezTo>
                      <a:pt x="1849" y="92"/>
                      <a:pt x="1809" y="105"/>
                      <a:pt x="1771" y="119"/>
                    </a:cubicBezTo>
                    <a:cubicBezTo>
                      <a:pt x="1742" y="128"/>
                      <a:pt x="1714" y="138"/>
                      <a:pt x="1687" y="149"/>
                    </a:cubicBezTo>
                    <a:cubicBezTo>
                      <a:pt x="1647" y="164"/>
                      <a:pt x="1609" y="181"/>
                      <a:pt x="1571" y="198"/>
                    </a:cubicBezTo>
                    <a:cubicBezTo>
                      <a:pt x="1544" y="210"/>
                      <a:pt x="1517" y="223"/>
                      <a:pt x="1491" y="236"/>
                    </a:cubicBezTo>
                    <a:cubicBezTo>
                      <a:pt x="1452" y="256"/>
                      <a:pt x="1416" y="276"/>
                      <a:pt x="1380" y="297"/>
                    </a:cubicBezTo>
                    <a:cubicBezTo>
                      <a:pt x="1355" y="312"/>
                      <a:pt x="1328" y="327"/>
                      <a:pt x="1303" y="342"/>
                    </a:cubicBezTo>
                    <a:cubicBezTo>
                      <a:pt x="1267" y="365"/>
                      <a:pt x="1233" y="390"/>
                      <a:pt x="1199" y="414"/>
                    </a:cubicBezTo>
                    <a:cubicBezTo>
                      <a:pt x="1175" y="432"/>
                      <a:pt x="1151" y="449"/>
                      <a:pt x="1126" y="467"/>
                    </a:cubicBezTo>
                    <a:cubicBezTo>
                      <a:pt x="1093" y="495"/>
                      <a:pt x="1060" y="524"/>
                      <a:pt x="1028" y="553"/>
                    </a:cubicBezTo>
                    <a:cubicBezTo>
                      <a:pt x="1006" y="572"/>
                      <a:pt x="983" y="591"/>
                      <a:pt x="963" y="611"/>
                    </a:cubicBezTo>
                    <a:cubicBezTo>
                      <a:pt x="931" y="643"/>
                      <a:pt x="901" y="676"/>
                      <a:pt x="869" y="710"/>
                    </a:cubicBezTo>
                    <a:cubicBezTo>
                      <a:pt x="851" y="732"/>
                      <a:pt x="831" y="751"/>
                      <a:pt x="813" y="773"/>
                    </a:cubicBezTo>
                    <a:cubicBezTo>
                      <a:pt x="780" y="811"/>
                      <a:pt x="751" y="852"/>
                      <a:pt x="721" y="893"/>
                    </a:cubicBezTo>
                    <a:cubicBezTo>
                      <a:pt x="707" y="913"/>
                      <a:pt x="691" y="931"/>
                      <a:pt x="678" y="952"/>
                    </a:cubicBezTo>
                    <a:cubicBezTo>
                      <a:pt x="635" y="1014"/>
                      <a:pt x="596" y="1080"/>
                      <a:pt x="560" y="1146"/>
                    </a:cubicBezTo>
                    <a:cubicBezTo>
                      <a:pt x="0" y="2202"/>
                      <a:pt x="400" y="3511"/>
                      <a:pt x="1455" y="4072"/>
                    </a:cubicBezTo>
                    <a:cubicBezTo>
                      <a:pt x="1515" y="4103"/>
                      <a:pt x="1576" y="4132"/>
                      <a:pt x="1639" y="4158"/>
                    </a:cubicBezTo>
                    <a:cubicBezTo>
                      <a:pt x="1658" y="4166"/>
                      <a:pt x="1677" y="4173"/>
                      <a:pt x="1696" y="4180"/>
                    </a:cubicBezTo>
                    <a:cubicBezTo>
                      <a:pt x="1740" y="4197"/>
                      <a:pt x="1783" y="4213"/>
                      <a:pt x="1827" y="4226"/>
                    </a:cubicBezTo>
                    <a:cubicBezTo>
                      <a:pt x="1849" y="4232"/>
                      <a:pt x="1872" y="4239"/>
                      <a:pt x="1895" y="4245"/>
                    </a:cubicBezTo>
                    <a:cubicBezTo>
                      <a:pt x="1938" y="4257"/>
                      <a:pt x="1981" y="4268"/>
                      <a:pt x="2026" y="4277"/>
                    </a:cubicBezTo>
                    <a:cubicBezTo>
                      <a:pt x="2046" y="4281"/>
                      <a:pt x="2066" y="4286"/>
                      <a:pt x="2087" y="4290"/>
                    </a:cubicBezTo>
                    <a:cubicBezTo>
                      <a:pt x="2148" y="4301"/>
                      <a:pt x="2210" y="4310"/>
                      <a:pt x="2272" y="4315"/>
                    </a:cubicBezTo>
                    <a:cubicBezTo>
                      <a:pt x="2279" y="4316"/>
                      <a:pt x="2286" y="4316"/>
                      <a:pt x="2295" y="4317"/>
                    </a:cubicBezTo>
                    <a:cubicBezTo>
                      <a:pt x="2351" y="4322"/>
                      <a:pt x="2409" y="4323"/>
                      <a:pt x="2467" y="4323"/>
                    </a:cubicBezTo>
                    <a:cubicBezTo>
                      <a:pt x="2490" y="4323"/>
                      <a:pt x="2512" y="4322"/>
                      <a:pt x="2535" y="4322"/>
                    </a:cubicBezTo>
                    <a:cubicBezTo>
                      <a:pt x="2576" y="4321"/>
                      <a:pt x="2617" y="4319"/>
                      <a:pt x="2657" y="4315"/>
                    </a:cubicBezTo>
                    <a:cubicBezTo>
                      <a:pt x="2682" y="4313"/>
                      <a:pt x="2708" y="4310"/>
                      <a:pt x="2734" y="4307"/>
                    </a:cubicBezTo>
                    <a:cubicBezTo>
                      <a:pt x="2772" y="4302"/>
                      <a:pt x="2811" y="4296"/>
                      <a:pt x="2849" y="4289"/>
                    </a:cubicBezTo>
                    <a:cubicBezTo>
                      <a:pt x="2873" y="4285"/>
                      <a:pt x="2898" y="4281"/>
                      <a:pt x="2922" y="4275"/>
                    </a:cubicBezTo>
                    <a:cubicBezTo>
                      <a:pt x="2972" y="4265"/>
                      <a:pt x="3020" y="4252"/>
                      <a:pt x="3068" y="4238"/>
                    </a:cubicBezTo>
                    <a:cubicBezTo>
                      <a:pt x="3095" y="4231"/>
                      <a:pt x="3122" y="4222"/>
                      <a:pt x="3148" y="4213"/>
                    </a:cubicBezTo>
                    <a:cubicBezTo>
                      <a:pt x="3190" y="4200"/>
                      <a:pt x="3232" y="4185"/>
                      <a:pt x="3273" y="4168"/>
                    </a:cubicBezTo>
                    <a:cubicBezTo>
                      <a:pt x="3299" y="4158"/>
                      <a:pt x="3325" y="4145"/>
                      <a:pt x="3350" y="4135"/>
                    </a:cubicBezTo>
                    <a:cubicBezTo>
                      <a:pt x="3382" y="4120"/>
                      <a:pt x="3413" y="4106"/>
                      <a:pt x="3444" y="4090"/>
                    </a:cubicBezTo>
                    <a:cubicBezTo>
                      <a:pt x="3470" y="4077"/>
                      <a:pt x="3497" y="4063"/>
                      <a:pt x="3523" y="4048"/>
                    </a:cubicBezTo>
                    <a:cubicBezTo>
                      <a:pt x="3553" y="4033"/>
                      <a:pt x="3581" y="4014"/>
                      <a:pt x="3610" y="3996"/>
                    </a:cubicBezTo>
                    <a:cubicBezTo>
                      <a:pt x="3635" y="3981"/>
                      <a:pt x="3660" y="3966"/>
                      <a:pt x="3686" y="3950"/>
                    </a:cubicBezTo>
                    <a:cubicBezTo>
                      <a:pt x="3720" y="3926"/>
                      <a:pt x="3753" y="3900"/>
                      <a:pt x="3787" y="3875"/>
                    </a:cubicBezTo>
                    <a:cubicBezTo>
                      <a:pt x="3819" y="3850"/>
                      <a:pt x="3853" y="3822"/>
                      <a:pt x="3885" y="3795"/>
                    </a:cubicBezTo>
                    <a:cubicBezTo>
                      <a:pt x="3909" y="3774"/>
                      <a:pt x="3934" y="3752"/>
                      <a:pt x="3958" y="3731"/>
                    </a:cubicBezTo>
                    <a:lnTo>
                      <a:pt x="3956" y="3731"/>
                    </a:lnTo>
                    <a:cubicBezTo>
                      <a:pt x="4463" y="3254"/>
                      <a:pt x="4709" y="2560"/>
                      <a:pt x="4615" y="1870"/>
                    </a:cubicBezTo>
                    <a:cubicBezTo>
                      <a:pt x="4522" y="1180"/>
                      <a:pt x="4102" y="577"/>
                      <a:pt x="3486" y="251"/>
                    </a:cubicBezTo>
                    <a:lnTo>
                      <a:pt x="3486" y="252"/>
                    </a:lnTo>
                    <a:cubicBezTo>
                      <a:pt x="3172" y="86"/>
                      <a:pt x="2824" y="1"/>
                      <a:pt x="2474" y="1"/>
                    </a:cubicBezTo>
                    <a:close/>
                  </a:path>
                </a:pathLst>
              </a:custGeom>
              <a:solidFill>
                <a:srgbClr val="1EBDF7"/>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44"/>
              <p:cNvSpPr/>
              <p:nvPr/>
            </p:nvSpPr>
            <p:spPr>
              <a:xfrm>
                <a:off x="5085975" y="3722900"/>
                <a:ext cx="126400" cy="110725"/>
              </a:xfrm>
              <a:custGeom>
                <a:avLst/>
                <a:gdLst/>
                <a:ahLst/>
                <a:cxnLst/>
                <a:rect l="l" t="t" r="r" b="b"/>
                <a:pathLst>
                  <a:path w="5056" h="4429" extrusionOk="0">
                    <a:moveTo>
                      <a:pt x="2534" y="107"/>
                    </a:moveTo>
                    <a:cubicBezTo>
                      <a:pt x="2875" y="107"/>
                      <a:pt x="3214" y="190"/>
                      <a:pt x="3521" y="353"/>
                    </a:cubicBezTo>
                    <a:cubicBezTo>
                      <a:pt x="4549" y="899"/>
                      <a:pt x="4940" y="2180"/>
                      <a:pt x="4394" y="3208"/>
                    </a:cubicBezTo>
                    <a:cubicBezTo>
                      <a:pt x="4285" y="3410"/>
                      <a:pt x="4146" y="3593"/>
                      <a:pt x="3979" y="3749"/>
                    </a:cubicBezTo>
                    <a:cubicBezTo>
                      <a:pt x="3976" y="3752"/>
                      <a:pt x="3974" y="3755"/>
                      <a:pt x="3973" y="3758"/>
                    </a:cubicBezTo>
                    <a:cubicBezTo>
                      <a:pt x="3958" y="3770"/>
                      <a:pt x="3945" y="3782"/>
                      <a:pt x="3931" y="3795"/>
                    </a:cubicBezTo>
                    <a:cubicBezTo>
                      <a:pt x="3924" y="3800"/>
                      <a:pt x="3916" y="3806"/>
                      <a:pt x="3910" y="3812"/>
                    </a:cubicBezTo>
                    <a:cubicBezTo>
                      <a:pt x="3877" y="3840"/>
                      <a:pt x="3845" y="3866"/>
                      <a:pt x="3814" y="3890"/>
                    </a:cubicBezTo>
                    <a:cubicBezTo>
                      <a:pt x="3783" y="3914"/>
                      <a:pt x="3749" y="3939"/>
                      <a:pt x="3716" y="3962"/>
                    </a:cubicBezTo>
                    <a:cubicBezTo>
                      <a:pt x="3698" y="3975"/>
                      <a:pt x="3678" y="3986"/>
                      <a:pt x="3659" y="3998"/>
                    </a:cubicBezTo>
                    <a:lnTo>
                      <a:pt x="3642" y="4009"/>
                    </a:lnTo>
                    <a:cubicBezTo>
                      <a:pt x="3619" y="4023"/>
                      <a:pt x="3588" y="4041"/>
                      <a:pt x="3557" y="4059"/>
                    </a:cubicBezTo>
                    <a:cubicBezTo>
                      <a:pt x="3533" y="4072"/>
                      <a:pt x="3506" y="4087"/>
                      <a:pt x="3480" y="4100"/>
                    </a:cubicBezTo>
                    <a:cubicBezTo>
                      <a:pt x="3454" y="4113"/>
                      <a:pt x="3425" y="4128"/>
                      <a:pt x="3389" y="4143"/>
                    </a:cubicBezTo>
                    <a:lnTo>
                      <a:pt x="3373" y="4149"/>
                    </a:lnTo>
                    <a:cubicBezTo>
                      <a:pt x="3353" y="4159"/>
                      <a:pt x="3333" y="4169"/>
                      <a:pt x="3313" y="4176"/>
                    </a:cubicBezTo>
                    <a:cubicBezTo>
                      <a:pt x="3271" y="4193"/>
                      <a:pt x="3229" y="4207"/>
                      <a:pt x="3193" y="4219"/>
                    </a:cubicBezTo>
                    <a:cubicBezTo>
                      <a:pt x="3169" y="4228"/>
                      <a:pt x="3141" y="4236"/>
                      <a:pt x="3113" y="4244"/>
                    </a:cubicBezTo>
                    <a:cubicBezTo>
                      <a:pt x="3063" y="4259"/>
                      <a:pt x="3016" y="4271"/>
                      <a:pt x="2972" y="4280"/>
                    </a:cubicBezTo>
                    <a:cubicBezTo>
                      <a:pt x="2955" y="4284"/>
                      <a:pt x="2938" y="4286"/>
                      <a:pt x="2921" y="4290"/>
                    </a:cubicBezTo>
                    <a:lnTo>
                      <a:pt x="2899" y="4294"/>
                    </a:lnTo>
                    <a:cubicBezTo>
                      <a:pt x="2857" y="4301"/>
                      <a:pt x="2820" y="4307"/>
                      <a:pt x="2786" y="4310"/>
                    </a:cubicBezTo>
                    <a:cubicBezTo>
                      <a:pt x="2762" y="4314"/>
                      <a:pt x="2737" y="4317"/>
                      <a:pt x="2712" y="4319"/>
                    </a:cubicBezTo>
                    <a:cubicBezTo>
                      <a:pt x="2676" y="4323"/>
                      <a:pt x="2636" y="4324"/>
                      <a:pt x="2593" y="4326"/>
                    </a:cubicBezTo>
                    <a:lnTo>
                      <a:pt x="2572" y="4326"/>
                    </a:lnTo>
                    <a:cubicBezTo>
                      <a:pt x="2557" y="4327"/>
                      <a:pt x="2541" y="4327"/>
                      <a:pt x="2526" y="4327"/>
                    </a:cubicBezTo>
                    <a:cubicBezTo>
                      <a:pt x="2469" y="4327"/>
                      <a:pt x="2413" y="4325"/>
                      <a:pt x="2357" y="4320"/>
                    </a:cubicBezTo>
                    <a:lnTo>
                      <a:pt x="2336" y="4320"/>
                    </a:lnTo>
                    <a:cubicBezTo>
                      <a:pt x="2279" y="4314"/>
                      <a:pt x="2220" y="4306"/>
                      <a:pt x="2155" y="4295"/>
                    </a:cubicBezTo>
                    <a:cubicBezTo>
                      <a:pt x="2142" y="4292"/>
                      <a:pt x="2129" y="4289"/>
                      <a:pt x="2116" y="4286"/>
                    </a:cubicBezTo>
                    <a:lnTo>
                      <a:pt x="2095" y="4282"/>
                    </a:lnTo>
                    <a:cubicBezTo>
                      <a:pt x="2050" y="4272"/>
                      <a:pt x="2007" y="4262"/>
                      <a:pt x="1968" y="4250"/>
                    </a:cubicBezTo>
                    <a:cubicBezTo>
                      <a:pt x="1946" y="4246"/>
                      <a:pt x="1925" y="4238"/>
                      <a:pt x="1902" y="4231"/>
                    </a:cubicBezTo>
                    <a:cubicBezTo>
                      <a:pt x="1862" y="4219"/>
                      <a:pt x="1820" y="4204"/>
                      <a:pt x="1774" y="4187"/>
                    </a:cubicBezTo>
                    <a:lnTo>
                      <a:pt x="1755" y="4179"/>
                    </a:lnTo>
                    <a:cubicBezTo>
                      <a:pt x="1743" y="4175"/>
                      <a:pt x="1730" y="4170"/>
                      <a:pt x="1718" y="4164"/>
                    </a:cubicBezTo>
                    <a:cubicBezTo>
                      <a:pt x="1650" y="4136"/>
                      <a:pt x="1592" y="4109"/>
                      <a:pt x="1539" y="4081"/>
                    </a:cubicBezTo>
                    <a:cubicBezTo>
                      <a:pt x="510" y="3534"/>
                      <a:pt x="119" y="2253"/>
                      <a:pt x="665" y="1225"/>
                    </a:cubicBezTo>
                    <a:cubicBezTo>
                      <a:pt x="700" y="1159"/>
                      <a:pt x="738" y="1096"/>
                      <a:pt x="780" y="1034"/>
                    </a:cubicBezTo>
                    <a:cubicBezTo>
                      <a:pt x="787" y="1023"/>
                      <a:pt x="796" y="1013"/>
                      <a:pt x="804" y="1001"/>
                    </a:cubicBezTo>
                    <a:cubicBezTo>
                      <a:pt x="810" y="994"/>
                      <a:pt x="816" y="986"/>
                      <a:pt x="822" y="977"/>
                    </a:cubicBezTo>
                    <a:lnTo>
                      <a:pt x="827" y="971"/>
                    </a:lnTo>
                    <a:cubicBezTo>
                      <a:pt x="856" y="932"/>
                      <a:pt x="882" y="894"/>
                      <a:pt x="911" y="859"/>
                    </a:cubicBezTo>
                    <a:cubicBezTo>
                      <a:pt x="922" y="847"/>
                      <a:pt x="934" y="835"/>
                      <a:pt x="946" y="822"/>
                    </a:cubicBezTo>
                    <a:cubicBezTo>
                      <a:pt x="952" y="814"/>
                      <a:pt x="961" y="807"/>
                      <a:pt x="968" y="799"/>
                    </a:cubicBezTo>
                    <a:lnTo>
                      <a:pt x="976" y="790"/>
                    </a:lnTo>
                    <a:cubicBezTo>
                      <a:pt x="1004" y="758"/>
                      <a:pt x="1030" y="730"/>
                      <a:pt x="1058" y="702"/>
                    </a:cubicBezTo>
                    <a:cubicBezTo>
                      <a:pt x="1071" y="689"/>
                      <a:pt x="1086" y="677"/>
                      <a:pt x="1100" y="663"/>
                    </a:cubicBezTo>
                    <a:lnTo>
                      <a:pt x="1123" y="644"/>
                    </a:lnTo>
                    <a:lnTo>
                      <a:pt x="1129" y="639"/>
                    </a:lnTo>
                    <a:cubicBezTo>
                      <a:pt x="1160" y="612"/>
                      <a:pt x="1189" y="587"/>
                      <a:pt x="1219" y="563"/>
                    </a:cubicBezTo>
                    <a:cubicBezTo>
                      <a:pt x="1235" y="549"/>
                      <a:pt x="1251" y="537"/>
                      <a:pt x="1268" y="525"/>
                    </a:cubicBezTo>
                    <a:lnTo>
                      <a:pt x="1289" y="510"/>
                    </a:lnTo>
                    <a:cubicBezTo>
                      <a:pt x="1322" y="487"/>
                      <a:pt x="1356" y="462"/>
                      <a:pt x="1391" y="440"/>
                    </a:cubicBezTo>
                    <a:cubicBezTo>
                      <a:pt x="1410" y="428"/>
                      <a:pt x="1429" y="416"/>
                      <a:pt x="1450" y="404"/>
                    </a:cubicBezTo>
                    <a:lnTo>
                      <a:pt x="1467" y="394"/>
                    </a:lnTo>
                    <a:cubicBezTo>
                      <a:pt x="1498" y="375"/>
                      <a:pt x="1535" y="353"/>
                      <a:pt x="1574" y="334"/>
                    </a:cubicBezTo>
                    <a:cubicBezTo>
                      <a:pt x="1596" y="323"/>
                      <a:pt x="1618" y="312"/>
                      <a:pt x="1642" y="302"/>
                    </a:cubicBezTo>
                    <a:lnTo>
                      <a:pt x="1653" y="297"/>
                    </a:lnTo>
                    <a:cubicBezTo>
                      <a:pt x="1683" y="284"/>
                      <a:pt x="1723" y="266"/>
                      <a:pt x="1765" y="249"/>
                    </a:cubicBezTo>
                    <a:cubicBezTo>
                      <a:pt x="1791" y="238"/>
                      <a:pt x="1819" y="228"/>
                      <a:pt x="1846" y="219"/>
                    </a:cubicBezTo>
                    <a:cubicBezTo>
                      <a:pt x="1890" y="204"/>
                      <a:pt x="1928" y="192"/>
                      <a:pt x="1963" y="183"/>
                    </a:cubicBezTo>
                    <a:cubicBezTo>
                      <a:pt x="1970" y="180"/>
                      <a:pt x="1977" y="178"/>
                      <a:pt x="1983" y="177"/>
                    </a:cubicBezTo>
                    <a:lnTo>
                      <a:pt x="1986" y="175"/>
                    </a:lnTo>
                    <a:cubicBezTo>
                      <a:pt x="1989" y="175"/>
                      <a:pt x="1994" y="177"/>
                      <a:pt x="1998" y="177"/>
                    </a:cubicBezTo>
                    <a:cubicBezTo>
                      <a:pt x="2174" y="130"/>
                      <a:pt x="2354" y="107"/>
                      <a:pt x="2534" y="107"/>
                    </a:cubicBezTo>
                    <a:close/>
                    <a:moveTo>
                      <a:pt x="2532" y="1"/>
                    </a:moveTo>
                    <a:cubicBezTo>
                      <a:pt x="2350" y="1"/>
                      <a:pt x="2168" y="23"/>
                      <a:pt x="1988" y="68"/>
                    </a:cubicBezTo>
                    <a:cubicBezTo>
                      <a:pt x="1983" y="68"/>
                      <a:pt x="1979" y="68"/>
                      <a:pt x="1974" y="70"/>
                    </a:cubicBezTo>
                    <a:cubicBezTo>
                      <a:pt x="1965" y="72"/>
                      <a:pt x="1957" y="74"/>
                      <a:pt x="1949" y="78"/>
                    </a:cubicBezTo>
                    <a:cubicBezTo>
                      <a:pt x="1945" y="79"/>
                      <a:pt x="1939" y="82"/>
                      <a:pt x="1934" y="83"/>
                    </a:cubicBezTo>
                    <a:cubicBezTo>
                      <a:pt x="1897" y="94"/>
                      <a:pt x="1857" y="106"/>
                      <a:pt x="1813" y="121"/>
                    </a:cubicBezTo>
                    <a:cubicBezTo>
                      <a:pt x="1783" y="131"/>
                      <a:pt x="1755" y="141"/>
                      <a:pt x="1726" y="151"/>
                    </a:cubicBezTo>
                    <a:cubicBezTo>
                      <a:pt x="1682" y="169"/>
                      <a:pt x="1640" y="187"/>
                      <a:pt x="1608" y="202"/>
                    </a:cubicBezTo>
                    <a:lnTo>
                      <a:pt x="1599" y="207"/>
                    </a:lnTo>
                    <a:cubicBezTo>
                      <a:pt x="1575" y="218"/>
                      <a:pt x="1550" y="228"/>
                      <a:pt x="1525" y="242"/>
                    </a:cubicBezTo>
                    <a:cubicBezTo>
                      <a:pt x="1485" y="262"/>
                      <a:pt x="1446" y="284"/>
                      <a:pt x="1412" y="304"/>
                    </a:cubicBezTo>
                    <a:lnTo>
                      <a:pt x="1397" y="312"/>
                    </a:lnTo>
                    <a:cubicBezTo>
                      <a:pt x="1376" y="325"/>
                      <a:pt x="1355" y="337"/>
                      <a:pt x="1334" y="351"/>
                    </a:cubicBezTo>
                    <a:cubicBezTo>
                      <a:pt x="1297" y="375"/>
                      <a:pt x="1260" y="401"/>
                      <a:pt x="1227" y="425"/>
                    </a:cubicBezTo>
                    <a:lnTo>
                      <a:pt x="1207" y="441"/>
                    </a:lnTo>
                    <a:cubicBezTo>
                      <a:pt x="1190" y="453"/>
                      <a:pt x="1171" y="466"/>
                      <a:pt x="1154" y="480"/>
                    </a:cubicBezTo>
                    <a:cubicBezTo>
                      <a:pt x="1120" y="506"/>
                      <a:pt x="1089" y="534"/>
                      <a:pt x="1059" y="561"/>
                    </a:cubicBezTo>
                    <a:lnTo>
                      <a:pt x="1053" y="567"/>
                    </a:lnTo>
                    <a:lnTo>
                      <a:pt x="1031" y="585"/>
                    </a:lnTo>
                    <a:cubicBezTo>
                      <a:pt x="1017" y="599"/>
                      <a:pt x="1000" y="612"/>
                      <a:pt x="986" y="627"/>
                    </a:cubicBezTo>
                    <a:cubicBezTo>
                      <a:pt x="956" y="657"/>
                      <a:pt x="927" y="689"/>
                      <a:pt x="899" y="719"/>
                    </a:cubicBezTo>
                    <a:lnTo>
                      <a:pt x="891" y="728"/>
                    </a:lnTo>
                    <a:lnTo>
                      <a:pt x="870" y="750"/>
                    </a:lnTo>
                    <a:cubicBezTo>
                      <a:pt x="857" y="763"/>
                      <a:pt x="845" y="778"/>
                      <a:pt x="832" y="792"/>
                    </a:cubicBezTo>
                    <a:cubicBezTo>
                      <a:pt x="801" y="831"/>
                      <a:pt x="772" y="870"/>
                      <a:pt x="743" y="910"/>
                    </a:cubicBezTo>
                    <a:lnTo>
                      <a:pt x="738" y="916"/>
                    </a:lnTo>
                    <a:cubicBezTo>
                      <a:pt x="733" y="923"/>
                      <a:pt x="727" y="930"/>
                      <a:pt x="721" y="938"/>
                    </a:cubicBezTo>
                    <a:cubicBezTo>
                      <a:pt x="713" y="950"/>
                      <a:pt x="703" y="962"/>
                      <a:pt x="694" y="976"/>
                    </a:cubicBezTo>
                    <a:cubicBezTo>
                      <a:pt x="650" y="1040"/>
                      <a:pt x="611" y="1107"/>
                      <a:pt x="573" y="1176"/>
                    </a:cubicBezTo>
                    <a:cubicBezTo>
                      <a:pt x="0" y="2253"/>
                      <a:pt x="411" y="3596"/>
                      <a:pt x="1489" y="4170"/>
                    </a:cubicBezTo>
                    <a:cubicBezTo>
                      <a:pt x="1546" y="4200"/>
                      <a:pt x="1607" y="4228"/>
                      <a:pt x="1677" y="4258"/>
                    </a:cubicBezTo>
                    <a:cubicBezTo>
                      <a:pt x="1690" y="4264"/>
                      <a:pt x="1705" y="4268"/>
                      <a:pt x="1718" y="4273"/>
                    </a:cubicBezTo>
                    <a:lnTo>
                      <a:pt x="1737" y="4280"/>
                    </a:lnTo>
                    <a:cubicBezTo>
                      <a:pt x="1784" y="4298"/>
                      <a:pt x="1828" y="4314"/>
                      <a:pt x="1870" y="4327"/>
                    </a:cubicBezTo>
                    <a:cubicBezTo>
                      <a:pt x="1893" y="4335"/>
                      <a:pt x="1917" y="4342"/>
                      <a:pt x="1939" y="4348"/>
                    </a:cubicBezTo>
                    <a:cubicBezTo>
                      <a:pt x="1982" y="4360"/>
                      <a:pt x="2026" y="4371"/>
                      <a:pt x="2074" y="4380"/>
                    </a:cubicBezTo>
                    <a:lnTo>
                      <a:pt x="2094" y="4385"/>
                    </a:lnTo>
                    <a:cubicBezTo>
                      <a:pt x="2108" y="4387"/>
                      <a:pt x="2122" y="4391"/>
                      <a:pt x="2137" y="4393"/>
                    </a:cubicBezTo>
                    <a:cubicBezTo>
                      <a:pt x="2205" y="4405"/>
                      <a:pt x="2267" y="4414"/>
                      <a:pt x="2326" y="4420"/>
                    </a:cubicBezTo>
                    <a:cubicBezTo>
                      <a:pt x="2332" y="4421"/>
                      <a:pt x="2337" y="4421"/>
                      <a:pt x="2342" y="4421"/>
                    </a:cubicBezTo>
                    <a:lnTo>
                      <a:pt x="2350" y="4421"/>
                    </a:lnTo>
                    <a:cubicBezTo>
                      <a:pt x="2408" y="4426"/>
                      <a:pt x="2467" y="4428"/>
                      <a:pt x="2527" y="4428"/>
                    </a:cubicBezTo>
                    <a:cubicBezTo>
                      <a:pt x="2544" y="4428"/>
                      <a:pt x="2560" y="4427"/>
                      <a:pt x="2575" y="4425"/>
                    </a:cubicBezTo>
                    <a:lnTo>
                      <a:pt x="2594" y="4425"/>
                    </a:lnTo>
                    <a:cubicBezTo>
                      <a:pt x="2640" y="4423"/>
                      <a:pt x="2681" y="4421"/>
                      <a:pt x="2718" y="4417"/>
                    </a:cubicBezTo>
                    <a:cubicBezTo>
                      <a:pt x="2744" y="4415"/>
                      <a:pt x="2771" y="4413"/>
                      <a:pt x="2796" y="4409"/>
                    </a:cubicBezTo>
                    <a:cubicBezTo>
                      <a:pt x="2832" y="4404"/>
                      <a:pt x="2871" y="4398"/>
                      <a:pt x="2915" y="4391"/>
                    </a:cubicBezTo>
                    <a:lnTo>
                      <a:pt x="2935" y="4387"/>
                    </a:lnTo>
                    <a:cubicBezTo>
                      <a:pt x="2953" y="4384"/>
                      <a:pt x="2972" y="4381"/>
                      <a:pt x="2990" y="4377"/>
                    </a:cubicBezTo>
                    <a:cubicBezTo>
                      <a:pt x="3038" y="4367"/>
                      <a:pt x="3087" y="4354"/>
                      <a:pt x="3140" y="4339"/>
                    </a:cubicBezTo>
                    <a:cubicBezTo>
                      <a:pt x="3169" y="4331"/>
                      <a:pt x="3197" y="4321"/>
                      <a:pt x="3223" y="4313"/>
                    </a:cubicBezTo>
                    <a:cubicBezTo>
                      <a:pt x="3259" y="4301"/>
                      <a:pt x="3304" y="4286"/>
                      <a:pt x="3349" y="4268"/>
                    </a:cubicBezTo>
                    <a:cubicBezTo>
                      <a:pt x="3372" y="4259"/>
                      <a:pt x="3393" y="4249"/>
                      <a:pt x="3414" y="4241"/>
                    </a:cubicBezTo>
                    <a:lnTo>
                      <a:pt x="3428" y="4234"/>
                    </a:lnTo>
                    <a:cubicBezTo>
                      <a:pt x="3466" y="4217"/>
                      <a:pt x="3497" y="4202"/>
                      <a:pt x="3524" y="4189"/>
                    </a:cubicBezTo>
                    <a:cubicBezTo>
                      <a:pt x="3553" y="4175"/>
                      <a:pt x="3580" y="4160"/>
                      <a:pt x="3606" y="4146"/>
                    </a:cubicBezTo>
                    <a:cubicBezTo>
                      <a:pt x="3640" y="4127"/>
                      <a:pt x="3672" y="4107"/>
                      <a:pt x="3696" y="4093"/>
                    </a:cubicBezTo>
                    <a:lnTo>
                      <a:pt x="3712" y="4083"/>
                    </a:lnTo>
                    <a:cubicBezTo>
                      <a:pt x="3731" y="4070"/>
                      <a:pt x="3752" y="4058"/>
                      <a:pt x="3772" y="4044"/>
                    </a:cubicBezTo>
                    <a:cubicBezTo>
                      <a:pt x="3808" y="4020"/>
                      <a:pt x="3843" y="3993"/>
                      <a:pt x="3875" y="3968"/>
                    </a:cubicBezTo>
                    <a:cubicBezTo>
                      <a:pt x="3908" y="3943"/>
                      <a:pt x="3942" y="3916"/>
                      <a:pt x="3975" y="3886"/>
                    </a:cubicBezTo>
                    <a:lnTo>
                      <a:pt x="3996" y="3869"/>
                    </a:lnTo>
                    <a:cubicBezTo>
                      <a:pt x="4014" y="3854"/>
                      <a:pt x="4033" y="3838"/>
                      <a:pt x="4051" y="3820"/>
                    </a:cubicBezTo>
                    <a:cubicBezTo>
                      <a:pt x="4053" y="3818"/>
                      <a:pt x="4056" y="3815"/>
                      <a:pt x="4058" y="3812"/>
                    </a:cubicBezTo>
                    <a:cubicBezTo>
                      <a:pt x="4229" y="3649"/>
                      <a:pt x="4372" y="3461"/>
                      <a:pt x="4482" y="3253"/>
                    </a:cubicBezTo>
                    <a:cubicBezTo>
                      <a:pt x="5056" y="2174"/>
                      <a:pt x="4645" y="832"/>
                      <a:pt x="3568" y="258"/>
                    </a:cubicBezTo>
                    <a:cubicBezTo>
                      <a:pt x="3246" y="88"/>
                      <a:pt x="2891" y="1"/>
                      <a:pt x="2532" y="1"/>
                    </a:cubicBezTo>
                    <a:close/>
                  </a:path>
                </a:pathLst>
              </a:custGeom>
              <a:solidFill>
                <a:srgbClr val="050505"/>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44"/>
              <p:cNvSpPr/>
              <p:nvPr/>
            </p:nvSpPr>
            <p:spPr>
              <a:xfrm>
                <a:off x="5091100" y="3724175"/>
                <a:ext cx="119900" cy="108175"/>
              </a:xfrm>
              <a:custGeom>
                <a:avLst/>
                <a:gdLst/>
                <a:ahLst/>
                <a:cxnLst/>
                <a:rect l="l" t="t" r="r" b="b"/>
                <a:pathLst>
                  <a:path w="4796" h="4327" extrusionOk="0">
                    <a:moveTo>
                      <a:pt x="2326" y="1"/>
                    </a:moveTo>
                    <a:cubicBezTo>
                      <a:pt x="1834" y="1"/>
                      <a:pt x="1345" y="168"/>
                      <a:pt x="949" y="495"/>
                    </a:cubicBezTo>
                    <a:cubicBezTo>
                      <a:pt x="275" y="1050"/>
                      <a:pt x="1" y="1959"/>
                      <a:pt x="257" y="2795"/>
                    </a:cubicBezTo>
                    <a:cubicBezTo>
                      <a:pt x="513" y="3632"/>
                      <a:pt x="1247" y="4232"/>
                      <a:pt x="2117" y="4316"/>
                    </a:cubicBezTo>
                    <a:cubicBezTo>
                      <a:pt x="2187" y="4323"/>
                      <a:pt x="2257" y="4326"/>
                      <a:pt x="2326" y="4326"/>
                    </a:cubicBezTo>
                    <a:cubicBezTo>
                      <a:pt x="3120" y="4326"/>
                      <a:pt x="3857" y="3889"/>
                      <a:pt x="4234" y="3179"/>
                    </a:cubicBezTo>
                    <a:cubicBezTo>
                      <a:pt x="4796" y="2123"/>
                      <a:pt x="4395" y="814"/>
                      <a:pt x="3341" y="253"/>
                    </a:cubicBezTo>
                    <a:cubicBezTo>
                      <a:pt x="3022" y="84"/>
                      <a:pt x="2673" y="1"/>
                      <a:pt x="2326" y="1"/>
                    </a:cubicBezTo>
                    <a:close/>
                  </a:path>
                </a:pathLst>
              </a:custGeom>
              <a:solidFill>
                <a:srgbClr val="FFFFFF"/>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44"/>
              <p:cNvSpPr/>
              <p:nvPr/>
            </p:nvSpPr>
            <p:spPr>
              <a:xfrm>
                <a:off x="5092900" y="3725900"/>
                <a:ext cx="93525" cy="106425"/>
              </a:xfrm>
              <a:custGeom>
                <a:avLst/>
                <a:gdLst/>
                <a:ahLst/>
                <a:cxnLst/>
                <a:rect l="l" t="t" r="r" b="b"/>
                <a:pathLst>
                  <a:path w="3741" h="4257" extrusionOk="0">
                    <a:moveTo>
                      <a:pt x="1711" y="0"/>
                    </a:moveTo>
                    <a:lnTo>
                      <a:pt x="1711" y="0"/>
                    </a:lnTo>
                    <a:cubicBezTo>
                      <a:pt x="1063" y="167"/>
                      <a:pt x="530" y="625"/>
                      <a:pt x="265" y="1239"/>
                    </a:cubicBezTo>
                    <a:cubicBezTo>
                      <a:pt x="1" y="1854"/>
                      <a:pt x="36" y="2557"/>
                      <a:pt x="360" y="3142"/>
                    </a:cubicBezTo>
                    <a:cubicBezTo>
                      <a:pt x="685" y="3728"/>
                      <a:pt x="1260" y="4129"/>
                      <a:pt x="1922" y="4231"/>
                    </a:cubicBezTo>
                    <a:cubicBezTo>
                      <a:pt x="2032" y="4248"/>
                      <a:pt x="2142" y="4257"/>
                      <a:pt x="2252" y="4257"/>
                    </a:cubicBezTo>
                    <a:cubicBezTo>
                      <a:pt x="2802" y="4257"/>
                      <a:pt x="3336" y="4048"/>
                      <a:pt x="3740" y="3664"/>
                    </a:cubicBezTo>
                    <a:lnTo>
                      <a:pt x="3740" y="3664"/>
                    </a:lnTo>
                    <a:cubicBezTo>
                      <a:pt x="3562" y="3710"/>
                      <a:pt x="3380" y="3733"/>
                      <a:pt x="3198" y="3733"/>
                    </a:cubicBezTo>
                    <a:cubicBezTo>
                      <a:pt x="2847" y="3733"/>
                      <a:pt x="2498" y="3647"/>
                      <a:pt x="2184" y="3480"/>
                    </a:cubicBezTo>
                    <a:cubicBezTo>
                      <a:pt x="1569" y="3153"/>
                      <a:pt x="1150" y="2551"/>
                      <a:pt x="1056" y="1861"/>
                    </a:cubicBezTo>
                    <a:cubicBezTo>
                      <a:pt x="962" y="1171"/>
                      <a:pt x="1206" y="479"/>
                      <a:pt x="1711" y="0"/>
                    </a:cubicBezTo>
                    <a:close/>
                  </a:path>
                </a:pathLst>
              </a:custGeom>
              <a:solidFill>
                <a:schemeClr val="accent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5" name="Google Shape;2685;p44"/>
            <p:cNvGrpSpPr/>
            <p:nvPr/>
          </p:nvGrpSpPr>
          <p:grpSpPr>
            <a:xfrm>
              <a:off x="2911290" y="1267946"/>
              <a:ext cx="355728" cy="311613"/>
              <a:chOff x="5085975" y="3722900"/>
              <a:chExt cx="126400" cy="110725"/>
            </a:xfrm>
          </p:grpSpPr>
          <p:sp>
            <p:nvSpPr>
              <p:cNvPr id="2686" name="Google Shape;2686;p44"/>
              <p:cNvSpPr/>
              <p:nvPr/>
            </p:nvSpPr>
            <p:spPr>
              <a:xfrm>
                <a:off x="5087475" y="3724200"/>
                <a:ext cx="117725" cy="108100"/>
              </a:xfrm>
              <a:custGeom>
                <a:avLst/>
                <a:gdLst/>
                <a:ahLst/>
                <a:cxnLst/>
                <a:rect l="l" t="t" r="r" b="b"/>
                <a:pathLst>
                  <a:path w="4709" h="4324" extrusionOk="0">
                    <a:moveTo>
                      <a:pt x="2474" y="1"/>
                    </a:moveTo>
                    <a:cubicBezTo>
                      <a:pt x="2291" y="1"/>
                      <a:pt x="2107" y="24"/>
                      <a:pt x="1927" y="72"/>
                    </a:cubicBezTo>
                    <a:lnTo>
                      <a:pt x="1927" y="72"/>
                    </a:lnTo>
                    <a:cubicBezTo>
                      <a:pt x="1927" y="71"/>
                      <a:pt x="1927" y="70"/>
                      <a:pt x="1928" y="69"/>
                    </a:cubicBezTo>
                    <a:lnTo>
                      <a:pt x="1928" y="69"/>
                    </a:lnTo>
                    <a:cubicBezTo>
                      <a:pt x="1915" y="73"/>
                      <a:pt x="1903" y="78"/>
                      <a:pt x="1890" y="81"/>
                    </a:cubicBezTo>
                    <a:cubicBezTo>
                      <a:pt x="1849" y="92"/>
                      <a:pt x="1809" y="105"/>
                      <a:pt x="1771" y="119"/>
                    </a:cubicBezTo>
                    <a:cubicBezTo>
                      <a:pt x="1742" y="128"/>
                      <a:pt x="1714" y="138"/>
                      <a:pt x="1687" y="149"/>
                    </a:cubicBezTo>
                    <a:cubicBezTo>
                      <a:pt x="1647" y="164"/>
                      <a:pt x="1609" y="181"/>
                      <a:pt x="1571" y="198"/>
                    </a:cubicBezTo>
                    <a:cubicBezTo>
                      <a:pt x="1544" y="210"/>
                      <a:pt x="1517" y="223"/>
                      <a:pt x="1491" y="236"/>
                    </a:cubicBezTo>
                    <a:cubicBezTo>
                      <a:pt x="1452" y="256"/>
                      <a:pt x="1416" y="276"/>
                      <a:pt x="1380" y="297"/>
                    </a:cubicBezTo>
                    <a:cubicBezTo>
                      <a:pt x="1355" y="312"/>
                      <a:pt x="1328" y="327"/>
                      <a:pt x="1303" y="342"/>
                    </a:cubicBezTo>
                    <a:cubicBezTo>
                      <a:pt x="1267" y="365"/>
                      <a:pt x="1233" y="390"/>
                      <a:pt x="1199" y="414"/>
                    </a:cubicBezTo>
                    <a:cubicBezTo>
                      <a:pt x="1175" y="432"/>
                      <a:pt x="1151" y="449"/>
                      <a:pt x="1126" y="467"/>
                    </a:cubicBezTo>
                    <a:cubicBezTo>
                      <a:pt x="1093" y="495"/>
                      <a:pt x="1060" y="524"/>
                      <a:pt x="1028" y="553"/>
                    </a:cubicBezTo>
                    <a:cubicBezTo>
                      <a:pt x="1006" y="572"/>
                      <a:pt x="983" y="591"/>
                      <a:pt x="963" y="611"/>
                    </a:cubicBezTo>
                    <a:cubicBezTo>
                      <a:pt x="931" y="643"/>
                      <a:pt x="901" y="676"/>
                      <a:pt x="869" y="710"/>
                    </a:cubicBezTo>
                    <a:cubicBezTo>
                      <a:pt x="851" y="732"/>
                      <a:pt x="831" y="751"/>
                      <a:pt x="813" y="773"/>
                    </a:cubicBezTo>
                    <a:cubicBezTo>
                      <a:pt x="780" y="811"/>
                      <a:pt x="751" y="852"/>
                      <a:pt x="721" y="893"/>
                    </a:cubicBezTo>
                    <a:cubicBezTo>
                      <a:pt x="707" y="913"/>
                      <a:pt x="691" y="931"/>
                      <a:pt x="678" y="952"/>
                    </a:cubicBezTo>
                    <a:cubicBezTo>
                      <a:pt x="635" y="1014"/>
                      <a:pt x="596" y="1080"/>
                      <a:pt x="560" y="1146"/>
                    </a:cubicBezTo>
                    <a:cubicBezTo>
                      <a:pt x="0" y="2202"/>
                      <a:pt x="400" y="3511"/>
                      <a:pt x="1455" y="4072"/>
                    </a:cubicBezTo>
                    <a:cubicBezTo>
                      <a:pt x="1515" y="4103"/>
                      <a:pt x="1576" y="4132"/>
                      <a:pt x="1639" y="4158"/>
                    </a:cubicBezTo>
                    <a:cubicBezTo>
                      <a:pt x="1658" y="4166"/>
                      <a:pt x="1677" y="4173"/>
                      <a:pt x="1696" y="4180"/>
                    </a:cubicBezTo>
                    <a:cubicBezTo>
                      <a:pt x="1740" y="4197"/>
                      <a:pt x="1783" y="4213"/>
                      <a:pt x="1827" y="4226"/>
                    </a:cubicBezTo>
                    <a:cubicBezTo>
                      <a:pt x="1849" y="4232"/>
                      <a:pt x="1872" y="4239"/>
                      <a:pt x="1895" y="4245"/>
                    </a:cubicBezTo>
                    <a:cubicBezTo>
                      <a:pt x="1938" y="4257"/>
                      <a:pt x="1981" y="4268"/>
                      <a:pt x="2026" y="4277"/>
                    </a:cubicBezTo>
                    <a:cubicBezTo>
                      <a:pt x="2046" y="4281"/>
                      <a:pt x="2066" y="4286"/>
                      <a:pt x="2087" y="4290"/>
                    </a:cubicBezTo>
                    <a:cubicBezTo>
                      <a:pt x="2148" y="4301"/>
                      <a:pt x="2210" y="4310"/>
                      <a:pt x="2272" y="4315"/>
                    </a:cubicBezTo>
                    <a:cubicBezTo>
                      <a:pt x="2279" y="4316"/>
                      <a:pt x="2286" y="4316"/>
                      <a:pt x="2295" y="4317"/>
                    </a:cubicBezTo>
                    <a:cubicBezTo>
                      <a:pt x="2351" y="4322"/>
                      <a:pt x="2409" y="4323"/>
                      <a:pt x="2467" y="4323"/>
                    </a:cubicBezTo>
                    <a:cubicBezTo>
                      <a:pt x="2490" y="4323"/>
                      <a:pt x="2512" y="4322"/>
                      <a:pt x="2535" y="4322"/>
                    </a:cubicBezTo>
                    <a:cubicBezTo>
                      <a:pt x="2576" y="4321"/>
                      <a:pt x="2617" y="4319"/>
                      <a:pt x="2657" y="4315"/>
                    </a:cubicBezTo>
                    <a:cubicBezTo>
                      <a:pt x="2682" y="4313"/>
                      <a:pt x="2708" y="4310"/>
                      <a:pt x="2734" y="4307"/>
                    </a:cubicBezTo>
                    <a:cubicBezTo>
                      <a:pt x="2772" y="4302"/>
                      <a:pt x="2811" y="4296"/>
                      <a:pt x="2849" y="4289"/>
                    </a:cubicBezTo>
                    <a:cubicBezTo>
                      <a:pt x="2873" y="4285"/>
                      <a:pt x="2898" y="4281"/>
                      <a:pt x="2922" y="4275"/>
                    </a:cubicBezTo>
                    <a:cubicBezTo>
                      <a:pt x="2972" y="4265"/>
                      <a:pt x="3020" y="4252"/>
                      <a:pt x="3068" y="4238"/>
                    </a:cubicBezTo>
                    <a:cubicBezTo>
                      <a:pt x="3095" y="4231"/>
                      <a:pt x="3122" y="4222"/>
                      <a:pt x="3148" y="4213"/>
                    </a:cubicBezTo>
                    <a:cubicBezTo>
                      <a:pt x="3190" y="4200"/>
                      <a:pt x="3232" y="4185"/>
                      <a:pt x="3273" y="4168"/>
                    </a:cubicBezTo>
                    <a:cubicBezTo>
                      <a:pt x="3299" y="4158"/>
                      <a:pt x="3325" y="4145"/>
                      <a:pt x="3350" y="4135"/>
                    </a:cubicBezTo>
                    <a:cubicBezTo>
                      <a:pt x="3382" y="4120"/>
                      <a:pt x="3413" y="4106"/>
                      <a:pt x="3444" y="4090"/>
                    </a:cubicBezTo>
                    <a:cubicBezTo>
                      <a:pt x="3470" y="4077"/>
                      <a:pt x="3497" y="4063"/>
                      <a:pt x="3523" y="4048"/>
                    </a:cubicBezTo>
                    <a:cubicBezTo>
                      <a:pt x="3553" y="4033"/>
                      <a:pt x="3581" y="4014"/>
                      <a:pt x="3610" y="3996"/>
                    </a:cubicBezTo>
                    <a:cubicBezTo>
                      <a:pt x="3635" y="3981"/>
                      <a:pt x="3660" y="3966"/>
                      <a:pt x="3686" y="3950"/>
                    </a:cubicBezTo>
                    <a:cubicBezTo>
                      <a:pt x="3720" y="3926"/>
                      <a:pt x="3753" y="3900"/>
                      <a:pt x="3787" y="3875"/>
                    </a:cubicBezTo>
                    <a:cubicBezTo>
                      <a:pt x="3819" y="3850"/>
                      <a:pt x="3853" y="3822"/>
                      <a:pt x="3885" y="3795"/>
                    </a:cubicBezTo>
                    <a:cubicBezTo>
                      <a:pt x="3909" y="3774"/>
                      <a:pt x="3934" y="3752"/>
                      <a:pt x="3958" y="3731"/>
                    </a:cubicBezTo>
                    <a:lnTo>
                      <a:pt x="3956" y="3731"/>
                    </a:lnTo>
                    <a:cubicBezTo>
                      <a:pt x="4463" y="3254"/>
                      <a:pt x="4709" y="2560"/>
                      <a:pt x="4615" y="1870"/>
                    </a:cubicBezTo>
                    <a:cubicBezTo>
                      <a:pt x="4522" y="1180"/>
                      <a:pt x="4102" y="577"/>
                      <a:pt x="3486" y="251"/>
                    </a:cubicBezTo>
                    <a:lnTo>
                      <a:pt x="3486" y="252"/>
                    </a:lnTo>
                    <a:cubicBezTo>
                      <a:pt x="3172" y="86"/>
                      <a:pt x="2824" y="1"/>
                      <a:pt x="2474" y="1"/>
                    </a:cubicBezTo>
                    <a:close/>
                  </a:path>
                </a:pathLst>
              </a:custGeom>
              <a:solidFill>
                <a:srgbClr val="1EBD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44"/>
              <p:cNvSpPr/>
              <p:nvPr/>
            </p:nvSpPr>
            <p:spPr>
              <a:xfrm>
                <a:off x="5085975" y="3722900"/>
                <a:ext cx="126400" cy="110725"/>
              </a:xfrm>
              <a:custGeom>
                <a:avLst/>
                <a:gdLst/>
                <a:ahLst/>
                <a:cxnLst/>
                <a:rect l="l" t="t" r="r" b="b"/>
                <a:pathLst>
                  <a:path w="5056" h="4429" extrusionOk="0">
                    <a:moveTo>
                      <a:pt x="2534" y="107"/>
                    </a:moveTo>
                    <a:cubicBezTo>
                      <a:pt x="2875" y="107"/>
                      <a:pt x="3214" y="190"/>
                      <a:pt x="3521" y="353"/>
                    </a:cubicBezTo>
                    <a:cubicBezTo>
                      <a:pt x="4549" y="899"/>
                      <a:pt x="4940" y="2180"/>
                      <a:pt x="4394" y="3208"/>
                    </a:cubicBezTo>
                    <a:cubicBezTo>
                      <a:pt x="4285" y="3410"/>
                      <a:pt x="4146" y="3593"/>
                      <a:pt x="3979" y="3749"/>
                    </a:cubicBezTo>
                    <a:cubicBezTo>
                      <a:pt x="3976" y="3752"/>
                      <a:pt x="3974" y="3755"/>
                      <a:pt x="3973" y="3758"/>
                    </a:cubicBezTo>
                    <a:cubicBezTo>
                      <a:pt x="3958" y="3770"/>
                      <a:pt x="3945" y="3782"/>
                      <a:pt x="3931" y="3795"/>
                    </a:cubicBezTo>
                    <a:cubicBezTo>
                      <a:pt x="3924" y="3800"/>
                      <a:pt x="3916" y="3806"/>
                      <a:pt x="3910" y="3812"/>
                    </a:cubicBezTo>
                    <a:cubicBezTo>
                      <a:pt x="3877" y="3840"/>
                      <a:pt x="3845" y="3866"/>
                      <a:pt x="3814" y="3890"/>
                    </a:cubicBezTo>
                    <a:cubicBezTo>
                      <a:pt x="3783" y="3914"/>
                      <a:pt x="3749" y="3939"/>
                      <a:pt x="3716" y="3962"/>
                    </a:cubicBezTo>
                    <a:cubicBezTo>
                      <a:pt x="3698" y="3975"/>
                      <a:pt x="3678" y="3986"/>
                      <a:pt x="3659" y="3998"/>
                    </a:cubicBezTo>
                    <a:lnTo>
                      <a:pt x="3642" y="4009"/>
                    </a:lnTo>
                    <a:cubicBezTo>
                      <a:pt x="3619" y="4023"/>
                      <a:pt x="3588" y="4041"/>
                      <a:pt x="3557" y="4059"/>
                    </a:cubicBezTo>
                    <a:cubicBezTo>
                      <a:pt x="3533" y="4072"/>
                      <a:pt x="3506" y="4087"/>
                      <a:pt x="3480" y="4100"/>
                    </a:cubicBezTo>
                    <a:cubicBezTo>
                      <a:pt x="3454" y="4113"/>
                      <a:pt x="3425" y="4128"/>
                      <a:pt x="3389" y="4143"/>
                    </a:cubicBezTo>
                    <a:lnTo>
                      <a:pt x="3373" y="4149"/>
                    </a:lnTo>
                    <a:cubicBezTo>
                      <a:pt x="3353" y="4159"/>
                      <a:pt x="3333" y="4169"/>
                      <a:pt x="3313" y="4176"/>
                    </a:cubicBezTo>
                    <a:cubicBezTo>
                      <a:pt x="3271" y="4193"/>
                      <a:pt x="3229" y="4207"/>
                      <a:pt x="3193" y="4219"/>
                    </a:cubicBezTo>
                    <a:cubicBezTo>
                      <a:pt x="3169" y="4228"/>
                      <a:pt x="3141" y="4236"/>
                      <a:pt x="3113" y="4244"/>
                    </a:cubicBezTo>
                    <a:cubicBezTo>
                      <a:pt x="3063" y="4259"/>
                      <a:pt x="3016" y="4271"/>
                      <a:pt x="2972" y="4280"/>
                    </a:cubicBezTo>
                    <a:cubicBezTo>
                      <a:pt x="2955" y="4284"/>
                      <a:pt x="2938" y="4286"/>
                      <a:pt x="2921" y="4290"/>
                    </a:cubicBezTo>
                    <a:lnTo>
                      <a:pt x="2899" y="4294"/>
                    </a:lnTo>
                    <a:cubicBezTo>
                      <a:pt x="2857" y="4301"/>
                      <a:pt x="2820" y="4307"/>
                      <a:pt x="2786" y="4310"/>
                    </a:cubicBezTo>
                    <a:cubicBezTo>
                      <a:pt x="2762" y="4314"/>
                      <a:pt x="2737" y="4317"/>
                      <a:pt x="2712" y="4319"/>
                    </a:cubicBezTo>
                    <a:cubicBezTo>
                      <a:pt x="2676" y="4323"/>
                      <a:pt x="2636" y="4324"/>
                      <a:pt x="2593" y="4326"/>
                    </a:cubicBezTo>
                    <a:lnTo>
                      <a:pt x="2572" y="4326"/>
                    </a:lnTo>
                    <a:cubicBezTo>
                      <a:pt x="2557" y="4327"/>
                      <a:pt x="2541" y="4327"/>
                      <a:pt x="2526" y="4327"/>
                    </a:cubicBezTo>
                    <a:cubicBezTo>
                      <a:pt x="2469" y="4327"/>
                      <a:pt x="2413" y="4325"/>
                      <a:pt x="2357" y="4320"/>
                    </a:cubicBezTo>
                    <a:lnTo>
                      <a:pt x="2336" y="4320"/>
                    </a:lnTo>
                    <a:cubicBezTo>
                      <a:pt x="2279" y="4314"/>
                      <a:pt x="2220" y="4306"/>
                      <a:pt x="2155" y="4295"/>
                    </a:cubicBezTo>
                    <a:cubicBezTo>
                      <a:pt x="2142" y="4292"/>
                      <a:pt x="2129" y="4289"/>
                      <a:pt x="2116" y="4286"/>
                    </a:cubicBezTo>
                    <a:lnTo>
                      <a:pt x="2095" y="4282"/>
                    </a:lnTo>
                    <a:cubicBezTo>
                      <a:pt x="2050" y="4272"/>
                      <a:pt x="2007" y="4262"/>
                      <a:pt x="1968" y="4250"/>
                    </a:cubicBezTo>
                    <a:cubicBezTo>
                      <a:pt x="1946" y="4246"/>
                      <a:pt x="1925" y="4238"/>
                      <a:pt x="1902" y="4231"/>
                    </a:cubicBezTo>
                    <a:cubicBezTo>
                      <a:pt x="1862" y="4219"/>
                      <a:pt x="1820" y="4204"/>
                      <a:pt x="1774" y="4187"/>
                    </a:cubicBezTo>
                    <a:lnTo>
                      <a:pt x="1755" y="4179"/>
                    </a:lnTo>
                    <a:cubicBezTo>
                      <a:pt x="1743" y="4175"/>
                      <a:pt x="1730" y="4170"/>
                      <a:pt x="1718" y="4164"/>
                    </a:cubicBezTo>
                    <a:cubicBezTo>
                      <a:pt x="1650" y="4136"/>
                      <a:pt x="1592" y="4109"/>
                      <a:pt x="1539" y="4081"/>
                    </a:cubicBezTo>
                    <a:cubicBezTo>
                      <a:pt x="510" y="3534"/>
                      <a:pt x="119" y="2253"/>
                      <a:pt x="665" y="1225"/>
                    </a:cubicBezTo>
                    <a:cubicBezTo>
                      <a:pt x="700" y="1159"/>
                      <a:pt x="738" y="1096"/>
                      <a:pt x="780" y="1034"/>
                    </a:cubicBezTo>
                    <a:cubicBezTo>
                      <a:pt x="787" y="1023"/>
                      <a:pt x="796" y="1013"/>
                      <a:pt x="804" y="1001"/>
                    </a:cubicBezTo>
                    <a:cubicBezTo>
                      <a:pt x="810" y="994"/>
                      <a:pt x="816" y="986"/>
                      <a:pt x="822" y="977"/>
                    </a:cubicBezTo>
                    <a:lnTo>
                      <a:pt x="827" y="971"/>
                    </a:lnTo>
                    <a:cubicBezTo>
                      <a:pt x="856" y="932"/>
                      <a:pt x="882" y="894"/>
                      <a:pt x="911" y="859"/>
                    </a:cubicBezTo>
                    <a:cubicBezTo>
                      <a:pt x="922" y="847"/>
                      <a:pt x="934" y="835"/>
                      <a:pt x="946" y="822"/>
                    </a:cubicBezTo>
                    <a:cubicBezTo>
                      <a:pt x="952" y="814"/>
                      <a:pt x="961" y="807"/>
                      <a:pt x="968" y="799"/>
                    </a:cubicBezTo>
                    <a:lnTo>
                      <a:pt x="976" y="790"/>
                    </a:lnTo>
                    <a:cubicBezTo>
                      <a:pt x="1004" y="758"/>
                      <a:pt x="1030" y="730"/>
                      <a:pt x="1058" y="702"/>
                    </a:cubicBezTo>
                    <a:cubicBezTo>
                      <a:pt x="1071" y="689"/>
                      <a:pt x="1086" y="677"/>
                      <a:pt x="1100" y="663"/>
                    </a:cubicBezTo>
                    <a:lnTo>
                      <a:pt x="1123" y="644"/>
                    </a:lnTo>
                    <a:lnTo>
                      <a:pt x="1129" y="639"/>
                    </a:lnTo>
                    <a:cubicBezTo>
                      <a:pt x="1160" y="612"/>
                      <a:pt x="1189" y="587"/>
                      <a:pt x="1219" y="563"/>
                    </a:cubicBezTo>
                    <a:cubicBezTo>
                      <a:pt x="1235" y="549"/>
                      <a:pt x="1251" y="537"/>
                      <a:pt x="1268" y="525"/>
                    </a:cubicBezTo>
                    <a:lnTo>
                      <a:pt x="1289" y="510"/>
                    </a:lnTo>
                    <a:cubicBezTo>
                      <a:pt x="1322" y="487"/>
                      <a:pt x="1356" y="462"/>
                      <a:pt x="1391" y="440"/>
                    </a:cubicBezTo>
                    <a:cubicBezTo>
                      <a:pt x="1410" y="428"/>
                      <a:pt x="1429" y="416"/>
                      <a:pt x="1450" y="404"/>
                    </a:cubicBezTo>
                    <a:lnTo>
                      <a:pt x="1467" y="394"/>
                    </a:lnTo>
                    <a:cubicBezTo>
                      <a:pt x="1498" y="375"/>
                      <a:pt x="1535" y="353"/>
                      <a:pt x="1574" y="334"/>
                    </a:cubicBezTo>
                    <a:cubicBezTo>
                      <a:pt x="1596" y="323"/>
                      <a:pt x="1618" y="312"/>
                      <a:pt x="1642" y="302"/>
                    </a:cubicBezTo>
                    <a:lnTo>
                      <a:pt x="1653" y="297"/>
                    </a:lnTo>
                    <a:cubicBezTo>
                      <a:pt x="1683" y="284"/>
                      <a:pt x="1723" y="266"/>
                      <a:pt x="1765" y="249"/>
                    </a:cubicBezTo>
                    <a:cubicBezTo>
                      <a:pt x="1791" y="238"/>
                      <a:pt x="1819" y="228"/>
                      <a:pt x="1846" y="219"/>
                    </a:cubicBezTo>
                    <a:cubicBezTo>
                      <a:pt x="1890" y="204"/>
                      <a:pt x="1928" y="192"/>
                      <a:pt x="1963" y="183"/>
                    </a:cubicBezTo>
                    <a:cubicBezTo>
                      <a:pt x="1970" y="180"/>
                      <a:pt x="1977" y="178"/>
                      <a:pt x="1983" y="177"/>
                    </a:cubicBezTo>
                    <a:lnTo>
                      <a:pt x="1986" y="175"/>
                    </a:lnTo>
                    <a:cubicBezTo>
                      <a:pt x="1989" y="175"/>
                      <a:pt x="1994" y="177"/>
                      <a:pt x="1998" y="177"/>
                    </a:cubicBezTo>
                    <a:cubicBezTo>
                      <a:pt x="2174" y="130"/>
                      <a:pt x="2354" y="107"/>
                      <a:pt x="2534" y="107"/>
                    </a:cubicBezTo>
                    <a:close/>
                    <a:moveTo>
                      <a:pt x="2532" y="1"/>
                    </a:moveTo>
                    <a:cubicBezTo>
                      <a:pt x="2350" y="1"/>
                      <a:pt x="2168" y="23"/>
                      <a:pt x="1988" y="68"/>
                    </a:cubicBezTo>
                    <a:cubicBezTo>
                      <a:pt x="1983" y="68"/>
                      <a:pt x="1979" y="68"/>
                      <a:pt x="1974" y="70"/>
                    </a:cubicBezTo>
                    <a:cubicBezTo>
                      <a:pt x="1965" y="72"/>
                      <a:pt x="1957" y="74"/>
                      <a:pt x="1949" y="78"/>
                    </a:cubicBezTo>
                    <a:cubicBezTo>
                      <a:pt x="1945" y="79"/>
                      <a:pt x="1939" y="82"/>
                      <a:pt x="1934" y="83"/>
                    </a:cubicBezTo>
                    <a:cubicBezTo>
                      <a:pt x="1897" y="94"/>
                      <a:pt x="1857" y="106"/>
                      <a:pt x="1813" y="121"/>
                    </a:cubicBezTo>
                    <a:cubicBezTo>
                      <a:pt x="1783" y="131"/>
                      <a:pt x="1755" y="141"/>
                      <a:pt x="1726" y="151"/>
                    </a:cubicBezTo>
                    <a:cubicBezTo>
                      <a:pt x="1682" y="169"/>
                      <a:pt x="1640" y="187"/>
                      <a:pt x="1608" y="202"/>
                    </a:cubicBezTo>
                    <a:lnTo>
                      <a:pt x="1599" y="207"/>
                    </a:lnTo>
                    <a:cubicBezTo>
                      <a:pt x="1575" y="218"/>
                      <a:pt x="1550" y="228"/>
                      <a:pt x="1525" y="242"/>
                    </a:cubicBezTo>
                    <a:cubicBezTo>
                      <a:pt x="1485" y="262"/>
                      <a:pt x="1446" y="284"/>
                      <a:pt x="1412" y="304"/>
                    </a:cubicBezTo>
                    <a:lnTo>
                      <a:pt x="1397" y="312"/>
                    </a:lnTo>
                    <a:cubicBezTo>
                      <a:pt x="1376" y="325"/>
                      <a:pt x="1355" y="337"/>
                      <a:pt x="1334" y="351"/>
                    </a:cubicBezTo>
                    <a:cubicBezTo>
                      <a:pt x="1297" y="375"/>
                      <a:pt x="1260" y="401"/>
                      <a:pt x="1227" y="425"/>
                    </a:cubicBezTo>
                    <a:lnTo>
                      <a:pt x="1207" y="441"/>
                    </a:lnTo>
                    <a:cubicBezTo>
                      <a:pt x="1190" y="453"/>
                      <a:pt x="1171" y="466"/>
                      <a:pt x="1154" y="480"/>
                    </a:cubicBezTo>
                    <a:cubicBezTo>
                      <a:pt x="1120" y="506"/>
                      <a:pt x="1089" y="534"/>
                      <a:pt x="1059" y="561"/>
                    </a:cubicBezTo>
                    <a:lnTo>
                      <a:pt x="1053" y="567"/>
                    </a:lnTo>
                    <a:lnTo>
                      <a:pt x="1031" y="585"/>
                    </a:lnTo>
                    <a:cubicBezTo>
                      <a:pt x="1017" y="599"/>
                      <a:pt x="1000" y="612"/>
                      <a:pt x="986" y="627"/>
                    </a:cubicBezTo>
                    <a:cubicBezTo>
                      <a:pt x="956" y="657"/>
                      <a:pt x="927" y="689"/>
                      <a:pt x="899" y="719"/>
                    </a:cubicBezTo>
                    <a:lnTo>
                      <a:pt x="891" y="728"/>
                    </a:lnTo>
                    <a:lnTo>
                      <a:pt x="870" y="750"/>
                    </a:lnTo>
                    <a:cubicBezTo>
                      <a:pt x="857" y="763"/>
                      <a:pt x="845" y="778"/>
                      <a:pt x="832" y="792"/>
                    </a:cubicBezTo>
                    <a:cubicBezTo>
                      <a:pt x="801" y="831"/>
                      <a:pt x="772" y="870"/>
                      <a:pt x="743" y="910"/>
                    </a:cubicBezTo>
                    <a:lnTo>
                      <a:pt x="738" y="916"/>
                    </a:lnTo>
                    <a:cubicBezTo>
                      <a:pt x="733" y="923"/>
                      <a:pt x="727" y="930"/>
                      <a:pt x="721" y="938"/>
                    </a:cubicBezTo>
                    <a:cubicBezTo>
                      <a:pt x="713" y="950"/>
                      <a:pt x="703" y="962"/>
                      <a:pt x="694" y="976"/>
                    </a:cubicBezTo>
                    <a:cubicBezTo>
                      <a:pt x="650" y="1040"/>
                      <a:pt x="611" y="1107"/>
                      <a:pt x="573" y="1176"/>
                    </a:cubicBezTo>
                    <a:cubicBezTo>
                      <a:pt x="0" y="2253"/>
                      <a:pt x="411" y="3596"/>
                      <a:pt x="1489" y="4170"/>
                    </a:cubicBezTo>
                    <a:cubicBezTo>
                      <a:pt x="1546" y="4200"/>
                      <a:pt x="1607" y="4228"/>
                      <a:pt x="1677" y="4258"/>
                    </a:cubicBezTo>
                    <a:cubicBezTo>
                      <a:pt x="1690" y="4264"/>
                      <a:pt x="1705" y="4268"/>
                      <a:pt x="1718" y="4273"/>
                    </a:cubicBezTo>
                    <a:lnTo>
                      <a:pt x="1737" y="4280"/>
                    </a:lnTo>
                    <a:cubicBezTo>
                      <a:pt x="1784" y="4298"/>
                      <a:pt x="1828" y="4314"/>
                      <a:pt x="1870" y="4327"/>
                    </a:cubicBezTo>
                    <a:cubicBezTo>
                      <a:pt x="1893" y="4335"/>
                      <a:pt x="1917" y="4342"/>
                      <a:pt x="1939" y="4348"/>
                    </a:cubicBezTo>
                    <a:cubicBezTo>
                      <a:pt x="1982" y="4360"/>
                      <a:pt x="2026" y="4371"/>
                      <a:pt x="2074" y="4380"/>
                    </a:cubicBezTo>
                    <a:lnTo>
                      <a:pt x="2094" y="4385"/>
                    </a:lnTo>
                    <a:cubicBezTo>
                      <a:pt x="2108" y="4387"/>
                      <a:pt x="2122" y="4391"/>
                      <a:pt x="2137" y="4393"/>
                    </a:cubicBezTo>
                    <a:cubicBezTo>
                      <a:pt x="2205" y="4405"/>
                      <a:pt x="2267" y="4414"/>
                      <a:pt x="2326" y="4420"/>
                    </a:cubicBezTo>
                    <a:cubicBezTo>
                      <a:pt x="2332" y="4421"/>
                      <a:pt x="2337" y="4421"/>
                      <a:pt x="2342" y="4421"/>
                    </a:cubicBezTo>
                    <a:lnTo>
                      <a:pt x="2350" y="4421"/>
                    </a:lnTo>
                    <a:cubicBezTo>
                      <a:pt x="2408" y="4426"/>
                      <a:pt x="2467" y="4428"/>
                      <a:pt x="2527" y="4428"/>
                    </a:cubicBezTo>
                    <a:cubicBezTo>
                      <a:pt x="2544" y="4428"/>
                      <a:pt x="2560" y="4427"/>
                      <a:pt x="2575" y="4425"/>
                    </a:cubicBezTo>
                    <a:lnTo>
                      <a:pt x="2594" y="4425"/>
                    </a:lnTo>
                    <a:cubicBezTo>
                      <a:pt x="2640" y="4423"/>
                      <a:pt x="2681" y="4421"/>
                      <a:pt x="2718" y="4417"/>
                    </a:cubicBezTo>
                    <a:cubicBezTo>
                      <a:pt x="2744" y="4415"/>
                      <a:pt x="2771" y="4413"/>
                      <a:pt x="2796" y="4409"/>
                    </a:cubicBezTo>
                    <a:cubicBezTo>
                      <a:pt x="2832" y="4404"/>
                      <a:pt x="2871" y="4398"/>
                      <a:pt x="2915" y="4391"/>
                    </a:cubicBezTo>
                    <a:lnTo>
                      <a:pt x="2935" y="4387"/>
                    </a:lnTo>
                    <a:cubicBezTo>
                      <a:pt x="2953" y="4384"/>
                      <a:pt x="2972" y="4381"/>
                      <a:pt x="2990" y="4377"/>
                    </a:cubicBezTo>
                    <a:cubicBezTo>
                      <a:pt x="3038" y="4367"/>
                      <a:pt x="3087" y="4354"/>
                      <a:pt x="3140" y="4339"/>
                    </a:cubicBezTo>
                    <a:cubicBezTo>
                      <a:pt x="3169" y="4331"/>
                      <a:pt x="3197" y="4321"/>
                      <a:pt x="3223" y="4313"/>
                    </a:cubicBezTo>
                    <a:cubicBezTo>
                      <a:pt x="3259" y="4301"/>
                      <a:pt x="3304" y="4286"/>
                      <a:pt x="3349" y="4268"/>
                    </a:cubicBezTo>
                    <a:cubicBezTo>
                      <a:pt x="3372" y="4259"/>
                      <a:pt x="3393" y="4249"/>
                      <a:pt x="3414" y="4241"/>
                    </a:cubicBezTo>
                    <a:lnTo>
                      <a:pt x="3428" y="4234"/>
                    </a:lnTo>
                    <a:cubicBezTo>
                      <a:pt x="3466" y="4217"/>
                      <a:pt x="3497" y="4202"/>
                      <a:pt x="3524" y="4189"/>
                    </a:cubicBezTo>
                    <a:cubicBezTo>
                      <a:pt x="3553" y="4175"/>
                      <a:pt x="3580" y="4160"/>
                      <a:pt x="3606" y="4146"/>
                    </a:cubicBezTo>
                    <a:cubicBezTo>
                      <a:pt x="3640" y="4127"/>
                      <a:pt x="3672" y="4107"/>
                      <a:pt x="3696" y="4093"/>
                    </a:cubicBezTo>
                    <a:lnTo>
                      <a:pt x="3712" y="4083"/>
                    </a:lnTo>
                    <a:cubicBezTo>
                      <a:pt x="3731" y="4070"/>
                      <a:pt x="3752" y="4058"/>
                      <a:pt x="3772" y="4044"/>
                    </a:cubicBezTo>
                    <a:cubicBezTo>
                      <a:pt x="3808" y="4020"/>
                      <a:pt x="3843" y="3993"/>
                      <a:pt x="3875" y="3968"/>
                    </a:cubicBezTo>
                    <a:cubicBezTo>
                      <a:pt x="3908" y="3943"/>
                      <a:pt x="3942" y="3916"/>
                      <a:pt x="3975" y="3886"/>
                    </a:cubicBezTo>
                    <a:lnTo>
                      <a:pt x="3996" y="3869"/>
                    </a:lnTo>
                    <a:cubicBezTo>
                      <a:pt x="4014" y="3854"/>
                      <a:pt x="4033" y="3838"/>
                      <a:pt x="4051" y="3820"/>
                    </a:cubicBezTo>
                    <a:cubicBezTo>
                      <a:pt x="4053" y="3818"/>
                      <a:pt x="4056" y="3815"/>
                      <a:pt x="4058" y="3812"/>
                    </a:cubicBezTo>
                    <a:cubicBezTo>
                      <a:pt x="4229" y="3649"/>
                      <a:pt x="4372" y="3461"/>
                      <a:pt x="4482" y="3253"/>
                    </a:cubicBezTo>
                    <a:cubicBezTo>
                      <a:pt x="5056" y="2174"/>
                      <a:pt x="4645" y="832"/>
                      <a:pt x="3568" y="258"/>
                    </a:cubicBezTo>
                    <a:cubicBezTo>
                      <a:pt x="3246" y="88"/>
                      <a:pt x="2891" y="1"/>
                      <a:pt x="2532" y="1"/>
                    </a:cubicBezTo>
                    <a:close/>
                  </a:path>
                </a:pathLst>
              </a:custGeom>
              <a:solidFill>
                <a:srgbClr val="0505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44"/>
              <p:cNvSpPr/>
              <p:nvPr/>
            </p:nvSpPr>
            <p:spPr>
              <a:xfrm>
                <a:off x="5091100" y="3724175"/>
                <a:ext cx="119900" cy="108175"/>
              </a:xfrm>
              <a:custGeom>
                <a:avLst/>
                <a:gdLst/>
                <a:ahLst/>
                <a:cxnLst/>
                <a:rect l="l" t="t" r="r" b="b"/>
                <a:pathLst>
                  <a:path w="4796" h="4327" extrusionOk="0">
                    <a:moveTo>
                      <a:pt x="2326" y="1"/>
                    </a:moveTo>
                    <a:cubicBezTo>
                      <a:pt x="1834" y="1"/>
                      <a:pt x="1345" y="168"/>
                      <a:pt x="949" y="495"/>
                    </a:cubicBezTo>
                    <a:cubicBezTo>
                      <a:pt x="275" y="1050"/>
                      <a:pt x="1" y="1959"/>
                      <a:pt x="257" y="2795"/>
                    </a:cubicBezTo>
                    <a:cubicBezTo>
                      <a:pt x="513" y="3632"/>
                      <a:pt x="1247" y="4232"/>
                      <a:pt x="2117" y="4316"/>
                    </a:cubicBezTo>
                    <a:cubicBezTo>
                      <a:pt x="2187" y="4323"/>
                      <a:pt x="2257" y="4326"/>
                      <a:pt x="2326" y="4326"/>
                    </a:cubicBezTo>
                    <a:cubicBezTo>
                      <a:pt x="3120" y="4326"/>
                      <a:pt x="3857" y="3889"/>
                      <a:pt x="4234" y="3179"/>
                    </a:cubicBezTo>
                    <a:cubicBezTo>
                      <a:pt x="4796" y="2123"/>
                      <a:pt x="4395" y="814"/>
                      <a:pt x="3341" y="253"/>
                    </a:cubicBezTo>
                    <a:cubicBezTo>
                      <a:pt x="3022" y="84"/>
                      <a:pt x="2673" y="1"/>
                      <a:pt x="23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44"/>
              <p:cNvSpPr/>
              <p:nvPr/>
            </p:nvSpPr>
            <p:spPr>
              <a:xfrm>
                <a:off x="5092900" y="3725900"/>
                <a:ext cx="93525" cy="106425"/>
              </a:xfrm>
              <a:custGeom>
                <a:avLst/>
                <a:gdLst/>
                <a:ahLst/>
                <a:cxnLst/>
                <a:rect l="l" t="t" r="r" b="b"/>
                <a:pathLst>
                  <a:path w="3741" h="4257" extrusionOk="0">
                    <a:moveTo>
                      <a:pt x="1711" y="0"/>
                    </a:moveTo>
                    <a:lnTo>
                      <a:pt x="1711" y="0"/>
                    </a:lnTo>
                    <a:cubicBezTo>
                      <a:pt x="1063" y="167"/>
                      <a:pt x="530" y="625"/>
                      <a:pt x="265" y="1239"/>
                    </a:cubicBezTo>
                    <a:cubicBezTo>
                      <a:pt x="1" y="1854"/>
                      <a:pt x="36" y="2557"/>
                      <a:pt x="360" y="3142"/>
                    </a:cubicBezTo>
                    <a:cubicBezTo>
                      <a:pt x="685" y="3728"/>
                      <a:pt x="1260" y="4129"/>
                      <a:pt x="1922" y="4231"/>
                    </a:cubicBezTo>
                    <a:cubicBezTo>
                      <a:pt x="2032" y="4248"/>
                      <a:pt x="2142" y="4257"/>
                      <a:pt x="2252" y="4257"/>
                    </a:cubicBezTo>
                    <a:cubicBezTo>
                      <a:pt x="2802" y="4257"/>
                      <a:pt x="3336" y="4048"/>
                      <a:pt x="3740" y="3664"/>
                    </a:cubicBezTo>
                    <a:lnTo>
                      <a:pt x="3740" y="3664"/>
                    </a:lnTo>
                    <a:cubicBezTo>
                      <a:pt x="3562" y="3710"/>
                      <a:pt x="3380" y="3733"/>
                      <a:pt x="3198" y="3733"/>
                    </a:cubicBezTo>
                    <a:cubicBezTo>
                      <a:pt x="2847" y="3733"/>
                      <a:pt x="2498" y="3647"/>
                      <a:pt x="2184" y="3480"/>
                    </a:cubicBezTo>
                    <a:cubicBezTo>
                      <a:pt x="1569" y="3153"/>
                      <a:pt x="1150" y="2551"/>
                      <a:pt x="1056" y="1861"/>
                    </a:cubicBezTo>
                    <a:cubicBezTo>
                      <a:pt x="962" y="1171"/>
                      <a:pt x="1206" y="479"/>
                      <a:pt x="17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 name="Slide Number Placeholder 1">
            <a:extLst>
              <a:ext uri="{FF2B5EF4-FFF2-40B4-BE49-F238E27FC236}">
                <a16:creationId xmlns:a16="http://schemas.microsoft.com/office/drawing/2014/main" id="{98E52693-4382-F090-8828-E9B0ACB1FA14}"/>
              </a:ext>
            </a:extLst>
          </p:cNvPr>
          <p:cNvSpPr txBox="1">
            <a:spLocks/>
          </p:cNvSpPr>
          <p:nvPr/>
        </p:nvSpPr>
        <p:spPr>
          <a:xfrm>
            <a:off x="6717810" y="4842465"/>
            <a:ext cx="2426190" cy="274637"/>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7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B192D1F-B724-F744-B0BC-4523D765B900}"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DEEE56AA-124D-F914-DF16-5BE21252200C}"/>
              </a:ext>
            </a:extLst>
          </p:cNvPr>
          <p:cNvSpPr txBox="1"/>
          <p:nvPr/>
        </p:nvSpPr>
        <p:spPr>
          <a:xfrm>
            <a:off x="1809499" y="952735"/>
            <a:ext cx="5099774" cy="1384995"/>
          </a:xfrm>
          <a:prstGeom prst="rect">
            <a:avLst/>
          </a:prstGeom>
          <a:noFill/>
        </p:spPr>
        <p:txBody>
          <a:bodyPr wrap="square">
            <a:spAutoFit/>
          </a:bodyPr>
          <a:lstStyle/>
          <a:p>
            <a:r>
              <a:rPr lang="en-US" dirty="0" err="1">
                <a:solidFill>
                  <a:schemeClr val="accent4"/>
                </a:solidFill>
              </a:rPr>
              <a:t>Tf</a:t>
            </a:r>
            <a:r>
              <a:rPr lang="en-US" dirty="0">
                <a:solidFill>
                  <a:schemeClr val="accent4"/>
                </a:solidFill>
              </a:rPr>
              <a:t> means </a:t>
            </a:r>
            <a:r>
              <a:rPr lang="en-US" b="1" dirty="0">
                <a:solidFill>
                  <a:schemeClr val="accent4"/>
                </a:solidFill>
              </a:rPr>
              <a:t>term-frequency</a:t>
            </a:r>
            <a:r>
              <a:rPr lang="en-US" dirty="0">
                <a:solidFill>
                  <a:schemeClr val="accent4"/>
                </a:solidFill>
              </a:rPr>
              <a:t> while </a:t>
            </a:r>
            <a:r>
              <a:rPr lang="en-US" dirty="0" err="1">
                <a:solidFill>
                  <a:schemeClr val="accent4"/>
                </a:solidFill>
              </a:rPr>
              <a:t>tf</a:t>
            </a:r>
            <a:r>
              <a:rPr lang="en-US" dirty="0">
                <a:solidFill>
                  <a:schemeClr val="accent4"/>
                </a:solidFill>
              </a:rPr>
              <a:t>–</a:t>
            </a:r>
            <a:r>
              <a:rPr lang="en-US" dirty="0" err="1">
                <a:solidFill>
                  <a:schemeClr val="accent4"/>
                </a:solidFill>
              </a:rPr>
              <a:t>idf</a:t>
            </a:r>
            <a:r>
              <a:rPr lang="en-US" dirty="0">
                <a:solidFill>
                  <a:schemeClr val="accent4"/>
                </a:solidFill>
              </a:rPr>
              <a:t> means term-frequency times </a:t>
            </a:r>
            <a:r>
              <a:rPr lang="en-US" b="1" dirty="0">
                <a:solidFill>
                  <a:schemeClr val="accent4"/>
                </a:solidFill>
              </a:rPr>
              <a:t>inverse document-frequency</a:t>
            </a:r>
            <a:r>
              <a:rPr lang="en-US" dirty="0">
                <a:solidFill>
                  <a:schemeClr val="accent4"/>
                </a:solidFill>
              </a:rPr>
              <a:t>: </a:t>
            </a:r>
            <a:r>
              <a:rPr lang="en-US" i="1" dirty="0">
                <a:solidFill>
                  <a:schemeClr val="accent4"/>
                </a:solidFill>
              </a:rPr>
              <a:t>I am not sure what is to be added here. The details of VSM is added in the previous slide. Step by Step implementation of SVM could be added here, but not sure if that’s really needed. Ass the primary focus is on Clustering</a:t>
            </a:r>
          </a:p>
        </p:txBody>
      </p:sp>
    </p:spTree>
    <p:extLst>
      <p:ext uri="{BB962C8B-B14F-4D97-AF65-F5344CB8AC3E}">
        <p14:creationId xmlns:p14="http://schemas.microsoft.com/office/powerpoint/2010/main" val="4033126819"/>
      </p:ext>
    </p:extLst>
  </p:cSld>
  <p:clrMapOvr>
    <a:masterClrMapping/>
  </p:clrMapOvr>
</p:sld>
</file>

<file path=ppt/theme/theme1.xml><?xml version="1.0" encoding="utf-8"?>
<a:theme xmlns:a="http://schemas.openxmlformats.org/drawingml/2006/main" name="Let's Celebrate World UFO Day by Slidesgo">
  <a:themeElements>
    <a:clrScheme name="Simple Light">
      <a:dk1>
        <a:srgbClr val="000000"/>
      </a:dk1>
      <a:lt1>
        <a:srgbClr val="1A1A1A"/>
      </a:lt1>
      <a:dk2>
        <a:srgbClr val="132735"/>
      </a:dk2>
      <a:lt2>
        <a:srgbClr val="FFFFFF"/>
      </a:lt2>
      <a:accent1>
        <a:srgbClr val="1EBDF7"/>
      </a:accent1>
      <a:accent2>
        <a:srgbClr val="F7581E"/>
      </a:accent2>
      <a:accent3>
        <a:srgbClr val="F7F7F7"/>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552</TotalTime>
  <Words>643</Words>
  <Application>Microsoft Office PowerPoint</Application>
  <PresentationFormat>On-screen Show (16:9)</PresentationFormat>
  <Paragraphs>129</Paragraphs>
  <Slides>17</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Montserrat</vt:lpstr>
      <vt:lpstr>Arial</vt:lpstr>
      <vt:lpstr>Bebas Neue</vt:lpstr>
      <vt:lpstr>Let's Celebrate World UFO Day by Slidesgo</vt:lpstr>
      <vt:lpstr>TEAM UFO</vt:lpstr>
      <vt:lpstr>01</vt:lpstr>
      <vt:lpstr>The Problem</vt:lpstr>
      <vt:lpstr>Why develop this?</vt:lpstr>
      <vt:lpstr>The Data</vt:lpstr>
      <vt:lpstr>Data Preprocessing and representation</vt:lpstr>
      <vt:lpstr>Document set Attributes</vt:lpstr>
      <vt:lpstr>Learning Models Used</vt:lpstr>
      <vt:lpstr>PowerPoint Presentation</vt:lpstr>
      <vt:lpstr>RESULTS!</vt:lpstr>
      <vt:lpstr>PowerPoint Presentation</vt:lpstr>
      <vt:lpstr>PowerPoint Presentation</vt:lpstr>
      <vt:lpstr>PowerPoint Presentation</vt:lpstr>
      <vt:lpstr>Timing metrics</vt:lpstr>
      <vt:lpstr>SOFTWARE ARCHITECTURE and Implementation</vt:lpstr>
      <vt:lpstr>SOFTWARE DEMO</vt:lpstr>
      <vt:lpstr>THANK YOU!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UFO</dc:title>
  <cp:lastModifiedBy>uvira</cp:lastModifiedBy>
  <cp:revision>17</cp:revision>
  <cp:lastPrinted>2022-07-28T15:06:24Z</cp:lastPrinted>
  <dcterms:modified xsi:type="dcterms:W3CDTF">2022-07-30T02:20:09Z</dcterms:modified>
</cp:coreProperties>
</file>