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E31"/>
    <a:srgbClr val="AE5A20"/>
    <a:srgbClr val="2F528F"/>
    <a:srgbClr val="EE7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08"/>
  </p:normalViewPr>
  <p:slideViewPr>
    <p:cSldViewPr snapToGrid="0" snapToObjects="1">
      <p:cViewPr>
        <p:scale>
          <a:sx n="195" d="100"/>
          <a:sy n="195" d="100"/>
        </p:scale>
        <p:origin x="55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E747-A2A1-1844-F227-85D92483A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35928-B0E2-60F6-57A5-FBD9187F1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6C9E1-1FA6-4BD4-B447-44F3669C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E368-CC3E-764B-A376-56CE08BF7128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FF724-89F8-F8D4-A051-F79E67C0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72091-4544-5777-906B-97416E20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3ED-F697-6547-B1EE-16665587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9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BC50-BF3B-DA7C-FE9A-B72CFC25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C8026-4928-4936-7E36-3089C6676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9979B-0757-937C-9ED3-CD6DC952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E368-CC3E-764B-A376-56CE08BF7128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F7AE-4400-CE02-2665-4B6934C3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7DC6E-B5E4-9BBD-9687-4CF4064C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3ED-F697-6547-B1EE-16665587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0D2494-E9B0-AE0A-F465-E1CDAD6D6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FDA64-E669-3203-62BF-95BA651A5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660DD-A788-718F-4E5F-E898BF2D5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E368-CC3E-764B-A376-56CE08BF7128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53611-21FB-B323-5BA6-C274379A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BC37D-7AC5-9090-6A53-F157316E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3ED-F697-6547-B1EE-16665587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4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790B4-B97A-D39F-05FC-C6A0304C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4FBF2-153A-8D33-6B46-AEEA4204C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38634-9111-F301-B8F0-ED1CB602D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E368-CC3E-764B-A376-56CE08BF7128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45A9B-8760-0CA5-0B88-72E92C71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F840C-DA09-3F68-6B5B-1D6E169F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3ED-F697-6547-B1EE-16665587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3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266A-0F41-4117-71C5-925460B6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EAB9C-9998-B79C-FBD6-4E9AE4877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938AC-C874-A0B4-AF28-3721BAA7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E368-CC3E-764B-A376-56CE08BF7128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687D5-1CB5-4EB2-9DC8-6AA3C73B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450C6-AB9B-25DE-BFCA-367A0883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3ED-F697-6547-B1EE-16665587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1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5B81-7D73-674F-10BB-2D7D5E45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D79B-0D36-0817-2694-45662D184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A2905-0FE7-A215-AD40-A5367AA71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5B57E-F6E4-6109-433A-01FB8E68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E368-CC3E-764B-A376-56CE08BF7128}" type="datetimeFigureOut">
              <a:rPr lang="en-US" smtClean="0"/>
              <a:t>5/28/22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60908-A238-C93F-E004-AA2A6ADC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084DC-8B39-94F4-06CF-773F9319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3ED-F697-6547-B1EE-16665587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5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AB51-ED78-CDF9-DBF0-9B1A2CD7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82257-FAD3-273B-3C18-1C0E51592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A0133-427A-5ED8-94EE-0E7C4D6D0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637C96-EBD7-BDAE-D08A-A1CFF55FF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8408E-4D77-C2A7-31EC-6C27149E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38838-A44A-782C-B179-296218D8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E368-CC3E-764B-A376-56CE08BF7128}" type="datetimeFigureOut">
              <a:rPr lang="en-US" smtClean="0"/>
              <a:t>5/28/22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202CF9-6317-5C8E-A97C-9DA02377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5D22D5-D637-6E47-C24E-713E2EFB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3ED-F697-6547-B1EE-16665587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4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56B9-7BA9-3FBC-69FB-7CF028DF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E0FA68-EBDA-5B70-5810-3AD1653E3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E368-CC3E-764B-A376-56CE08BF7128}" type="datetimeFigureOut">
              <a:rPr lang="en-US" smtClean="0"/>
              <a:t>5/28/22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466BB-3B7B-1B2C-3513-0314EAE13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BCCFD-E148-3849-87D4-B9F7C4FA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3ED-F697-6547-B1EE-16665587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1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48CE6E-107E-A7A7-D63F-862A824A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E368-CC3E-764B-A376-56CE08BF7128}" type="datetimeFigureOut">
              <a:rPr lang="en-US" smtClean="0"/>
              <a:t>5/28/22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D0304-7EA5-9718-5DD3-9A8BF27D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C977E-667A-6C28-DEF4-E66BE736A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3ED-F697-6547-B1EE-16665587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2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C813-416A-A5A5-1FEA-CE65B1DA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0AF06-1900-0E25-5500-B5B708690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BFCDC-89A1-4394-86B9-EDF0665A8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8D414-BC0E-8D95-4A6C-617F8C51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E368-CC3E-764B-A376-56CE08BF7128}" type="datetimeFigureOut">
              <a:rPr lang="en-US" smtClean="0"/>
              <a:t>5/28/22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910F6-61E2-283F-0B90-286BBD0D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61F10-787D-A51F-7A49-7301BE5C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3ED-F697-6547-B1EE-16665587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9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1332-91C6-23D4-6317-EE9092FEE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9268C7-5087-5ACF-1D75-8C13DFB8D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4FB38-854B-5CC9-0FB3-43102C08A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21479-914E-9DE7-96C1-3C2B1CB9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E368-CC3E-764B-A376-56CE08BF7128}" type="datetimeFigureOut">
              <a:rPr lang="en-US" smtClean="0"/>
              <a:t>5/28/22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1FC5C-D7D5-D6CD-F338-44E289A7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AABDC-BE05-06AE-BF63-7C49FF4B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93ED-F697-6547-B1EE-16665587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7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DC462-A24B-4E26-834C-842D7AA7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DA08A-C66F-3F12-BF77-93CAAFB83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4AF7A-264F-DDEA-2709-965B04DF9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6E368-CC3E-764B-A376-56CE08BF7128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1024B-23A3-D4B4-23F5-24D8E6742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8C0C1-9059-18F6-BF97-39407BFDE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D93ED-F697-6547-B1EE-16665587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1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33476B2-AF2C-4E40-8D83-22BC947272DF}"/>
              </a:ext>
            </a:extLst>
          </p:cNvPr>
          <p:cNvCxnSpPr>
            <a:cxnSpLocks/>
          </p:cNvCxnSpPr>
          <p:nvPr/>
        </p:nvCxnSpPr>
        <p:spPr>
          <a:xfrm>
            <a:off x="2221459" y="1880532"/>
            <a:ext cx="553589" cy="888"/>
          </a:xfrm>
          <a:prstGeom prst="bentConnector3">
            <a:avLst/>
          </a:prstGeom>
          <a:ln w="190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90BA7C-05AB-C281-7CB1-C7505885EE73}"/>
              </a:ext>
            </a:extLst>
          </p:cNvPr>
          <p:cNvGrpSpPr/>
          <p:nvPr/>
        </p:nvGrpSpPr>
        <p:grpSpPr>
          <a:xfrm>
            <a:off x="2735432" y="3389390"/>
            <a:ext cx="3155371" cy="1871104"/>
            <a:chOff x="3366258" y="3430085"/>
            <a:chExt cx="3069194" cy="2054804"/>
          </a:xfrm>
        </p:grpSpPr>
        <p:sp>
          <p:nvSpPr>
            <p:cNvPr id="34" name="Cloud Callout 33">
              <a:extLst>
                <a:ext uri="{FF2B5EF4-FFF2-40B4-BE49-F238E27FC236}">
                  <a16:creationId xmlns:a16="http://schemas.microsoft.com/office/drawing/2014/main" id="{1D39508A-BA9D-1626-0C92-8BA6B92E4806}"/>
                </a:ext>
              </a:extLst>
            </p:cNvPr>
            <p:cNvSpPr/>
            <p:nvPr/>
          </p:nvSpPr>
          <p:spPr>
            <a:xfrm rot="458528">
              <a:off x="3366258" y="3430085"/>
              <a:ext cx="3069194" cy="2054804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747475 w 2419217"/>
                <a:gd name="connsiteY0" fmla="*/ 1695408 h 1507029"/>
                <a:gd name="connsiteX1" fmla="*/ 705613 w 2419217"/>
                <a:gd name="connsiteY1" fmla="*/ 1737270 h 1507029"/>
                <a:gd name="connsiteX2" fmla="*/ 663751 w 2419217"/>
                <a:gd name="connsiteY2" fmla="*/ 1695408 h 1507029"/>
                <a:gd name="connsiteX3" fmla="*/ 705613 w 2419217"/>
                <a:gd name="connsiteY3" fmla="*/ 1653546 h 1507029"/>
                <a:gd name="connsiteX4" fmla="*/ 747475 w 2419217"/>
                <a:gd name="connsiteY4" fmla="*/ 1695408 h 1507029"/>
                <a:gd name="connsiteX0" fmla="*/ 816667 w 2419217"/>
                <a:gd name="connsiteY0" fmla="*/ 1644333 h 1507029"/>
                <a:gd name="connsiteX1" fmla="*/ 732943 w 2419217"/>
                <a:gd name="connsiteY1" fmla="*/ 1728057 h 1507029"/>
                <a:gd name="connsiteX2" fmla="*/ 649219 w 2419217"/>
                <a:gd name="connsiteY2" fmla="*/ 1644333 h 1507029"/>
                <a:gd name="connsiteX3" fmla="*/ 732943 w 2419217"/>
                <a:gd name="connsiteY3" fmla="*/ 1560609 h 1507029"/>
                <a:gd name="connsiteX4" fmla="*/ 816667 w 2419217"/>
                <a:gd name="connsiteY4" fmla="*/ 1644333 h 1507029"/>
                <a:gd name="connsiteX0" fmla="*/ 925358 w 2419217"/>
                <a:gd name="connsiteY0" fmla="*/ 1519437 h 1507029"/>
                <a:gd name="connsiteX1" fmla="*/ 799772 w 2419217"/>
                <a:gd name="connsiteY1" fmla="*/ 1645023 h 1507029"/>
                <a:gd name="connsiteX2" fmla="*/ 674186 w 2419217"/>
                <a:gd name="connsiteY2" fmla="*/ 1519437 h 1507029"/>
                <a:gd name="connsiteX3" fmla="*/ 799772 w 2419217"/>
                <a:gd name="connsiteY3" fmla="*/ 1393851 h 1507029"/>
                <a:gd name="connsiteX4" fmla="*/ 925358 w 2419217"/>
                <a:gd name="connsiteY4" fmla="*/ 1519437 h 1507029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49659"/>
                <a:gd name="connsiteX1" fmla="*/ 5659 w 43256"/>
                <a:gd name="connsiteY1" fmla="*/ 6766 h 49659"/>
                <a:gd name="connsiteX2" fmla="*/ 14041 w 43256"/>
                <a:gd name="connsiteY2" fmla="*/ 5061 h 49659"/>
                <a:gd name="connsiteX3" fmla="*/ 22492 w 43256"/>
                <a:gd name="connsiteY3" fmla="*/ 3291 h 49659"/>
                <a:gd name="connsiteX4" fmla="*/ 25785 w 43256"/>
                <a:gd name="connsiteY4" fmla="*/ 59 h 49659"/>
                <a:gd name="connsiteX5" fmla="*/ 29869 w 43256"/>
                <a:gd name="connsiteY5" fmla="*/ 2340 h 49659"/>
                <a:gd name="connsiteX6" fmla="*/ 35499 w 43256"/>
                <a:gd name="connsiteY6" fmla="*/ 549 h 49659"/>
                <a:gd name="connsiteX7" fmla="*/ 38354 w 43256"/>
                <a:gd name="connsiteY7" fmla="*/ 5435 h 49659"/>
                <a:gd name="connsiteX8" fmla="*/ 42018 w 43256"/>
                <a:gd name="connsiteY8" fmla="*/ 10177 h 49659"/>
                <a:gd name="connsiteX9" fmla="*/ 41854 w 43256"/>
                <a:gd name="connsiteY9" fmla="*/ 15319 h 49659"/>
                <a:gd name="connsiteX10" fmla="*/ 43052 w 43256"/>
                <a:gd name="connsiteY10" fmla="*/ 23181 h 49659"/>
                <a:gd name="connsiteX11" fmla="*/ 37440 w 43256"/>
                <a:gd name="connsiteY11" fmla="*/ 30063 h 49659"/>
                <a:gd name="connsiteX12" fmla="*/ 35431 w 43256"/>
                <a:gd name="connsiteY12" fmla="*/ 35960 h 49659"/>
                <a:gd name="connsiteX13" fmla="*/ 28591 w 43256"/>
                <a:gd name="connsiteY13" fmla="*/ 36674 h 49659"/>
                <a:gd name="connsiteX14" fmla="*/ 23703 w 43256"/>
                <a:gd name="connsiteY14" fmla="*/ 42965 h 49659"/>
                <a:gd name="connsiteX15" fmla="*/ 16516 w 43256"/>
                <a:gd name="connsiteY15" fmla="*/ 39125 h 49659"/>
                <a:gd name="connsiteX16" fmla="*/ 5840 w 43256"/>
                <a:gd name="connsiteY16" fmla="*/ 35331 h 49659"/>
                <a:gd name="connsiteX17" fmla="*/ 1146 w 43256"/>
                <a:gd name="connsiteY17" fmla="*/ 31109 h 49659"/>
                <a:gd name="connsiteX18" fmla="*/ 2149 w 43256"/>
                <a:gd name="connsiteY18" fmla="*/ 25410 h 49659"/>
                <a:gd name="connsiteX19" fmla="*/ 31 w 43256"/>
                <a:gd name="connsiteY19" fmla="*/ 19563 h 49659"/>
                <a:gd name="connsiteX20" fmla="*/ 3899 w 43256"/>
                <a:gd name="connsiteY20" fmla="*/ 14366 h 49659"/>
                <a:gd name="connsiteX21" fmla="*/ 3936 w 43256"/>
                <a:gd name="connsiteY21" fmla="*/ 14229 h 49659"/>
                <a:gd name="connsiteX0" fmla="*/ 749491 w 2422353"/>
                <a:gd name="connsiteY0" fmla="*/ 1690489 h 1732351"/>
                <a:gd name="connsiteX1" fmla="*/ 707629 w 2422353"/>
                <a:gd name="connsiteY1" fmla="*/ 1732351 h 1732351"/>
                <a:gd name="connsiteX2" fmla="*/ 665767 w 2422353"/>
                <a:gd name="connsiteY2" fmla="*/ 1690489 h 1732351"/>
                <a:gd name="connsiteX3" fmla="*/ 707629 w 2422353"/>
                <a:gd name="connsiteY3" fmla="*/ 1648627 h 1732351"/>
                <a:gd name="connsiteX4" fmla="*/ 749491 w 2422353"/>
                <a:gd name="connsiteY4" fmla="*/ 1690489 h 1732351"/>
                <a:gd name="connsiteX0" fmla="*/ 818683 w 2422353"/>
                <a:gd name="connsiteY0" fmla="*/ 1639414 h 1732351"/>
                <a:gd name="connsiteX1" fmla="*/ 651235 w 2422353"/>
                <a:gd name="connsiteY1" fmla="*/ 1639414 h 1732351"/>
                <a:gd name="connsiteX2" fmla="*/ 734959 w 2422353"/>
                <a:gd name="connsiteY2" fmla="*/ 1555690 h 1732351"/>
                <a:gd name="connsiteX3" fmla="*/ 818683 w 2422353"/>
                <a:gd name="connsiteY3" fmla="*/ 1639414 h 1732351"/>
                <a:gd name="connsiteX0" fmla="*/ 927374 w 2422353"/>
                <a:gd name="connsiteY0" fmla="*/ 1514518 h 1732351"/>
                <a:gd name="connsiteX1" fmla="*/ 801788 w 2422353"/>
                <a:gd name="connsiteY1" fmla="*/ 1640104 h 1732351"/>
                <a:gd name="connsiteX2" fmla="*/ 676202 w 2422353"/>
                <a:gd name="connsiteY2" fmla="*/ 1514518 h 1732351"/>
                <a:gd name="connsiteX3" fmla="*/ 801788 w 2422353"/>
                <a:gd name="connsiteY3" fmla="*/ 1388932 h 1732351"/>
                <a:gd name="connsiteX4" fmla="*/ 927374 w 2422353"/>
                <a:gd name="connsiteY4" fmla="*/ 1514518 h 1732351"/>
                <a:gd name="connsiteX0" fmla="*/ 4729 w 43256"/>
                <a:gd name="connsiteY0" fmla="*/ 26036 h 49659"/>
                <a:gd name="connsiteX1" fmla="*/ 2196 w 43256"/>
                <a:gd name="connsiteY1" fmla="*/ 25239 h 49659"/>
                <a:gd name="connsiteX2" fmla="*/ 6964 w 43256"/>
                <a:gd name="connsiteY2" fmla="*/ 34758 h 49659"/>
                <a:gd name="connsiteX3" fmla="*/ 5856 w 43256"/>
                <a:gd name="connsiteY3" fmla="*/ 35139 h 49659"/>
                <a:gd name="connsiteX4" fmla="*/ 16514 w 43256"/>
                <a:gd name="connsiteY4" fmla="*/ 38949 h 49659"/>
                <a:gd name="connsiteX5" fmla="*/ 15846 w 43256"/>
                <a:gd name="connsiteY5" fmla="*/ 37209 h 49659"/>
                <a:gd name="connsiteX6" fmla="*/ 28863 w 43256"/>
                <a:gd name="connsiteY6" fmla="*/ 34610 h 49659"/>
                <a:gd name="connsiteX7" fmla="*/ 28596 w 43256"/>
                <a:gd name="connsiteY7" fmla="*/ 36519 h 49659"/>
                <a:gd name="connsiteX8" fmla="*/ 34165 w 43256"/>
                <a:gd name="connsiteY8" fmla="*/ 22813 h 49659"/>
                <a:gd name="connsiteX9" fmla="*/ 37416 w 43256"/>
                <a:gd name="connsiteY9" fmla="*/ 29949 h 49659"/>
                <a:gd name="connsiteX10" fmla="*/ 41834 w 43256"/>
                <a:gd name="connsiteY10" fmla="*/ 15213 h 49659"/>
                <a:gd name="connsiteX11" fmla="*/ 40386 w 43256"/>
                <a:gd name="connsiteY11" fmla="*/ 17889 h 49659"/>
                <a:gd name="connsiteX12" fmla="*/ 38360 w 43256"/>
                <a:gd name="connsiteY12" fmla="*/ 5285 h 49659"/>
                <a:gd name="connsiteX13" fmla="*/ 38436 w 43256"/>
                <a:gd name="connsiteY13" fmla="*/ 6549 h 49659"/>
                <a:gd name="connsiteX14" fmla="*/ 29114 w 43256"/>
                <a:gd name="connsiteY14" fmla="*/ 3811 h 49659"/>
                <a:gd name="connsiteX15" fmla="*/ 29856 w 43256"/>
                <a:gd name="connsiteY15" fmla="*/ 2199 h 49659"/>
                <a:gd name="connsiteX16" fmla="*/ 22177 w 43256"/>
                <a:gd name="connsiteY16" fmla="*/ 4579 h 49659"/>
                <a:gd name="connsiteX17" fmla="*/ 22536 w 43256"/>
                <a:gd name="connsiteY17" fmla="*/ 3189 h 49659"/>
                <a:gd name="connsiteX18" fmla="*/ 14036 w 43256"/>
                <a:gd name="connsiteY18" fmla="*/ 5051 h 49659"/>
                <a:gd name="connsiteX19" fmla="*/ 15336 w 43256"/>
                <a:gd name="connsiteY19" fmla="*/ 6399 h 49659"/>
                <a:gd name="connsiteX20" fmla="*/ 4163 w 43256"/>
                <a:gd name="connsiteY20" fmla="*/ 15648 h 49659"/>
                <a:gd name="connsiteX21" fmla="*/ 3936 w 43256"/>
                <a:gd name="connsiteY21" fmla="*/ 14229 h 49659"/>
                <a:gd name="connsiteX0" fmla="*/ 3936 w 43256"/>
                <a:gd name="connsiteY0" fmla="*/ 14229 h 49659"/>
                <a:gd name="connsiteX1" fmla="*/ 5659 w 43256"/>
                <a:gd name="connsiteY1" fmla="*/ 6766 h 49659"/>
                <a:gd name="connsiteX2" fmla="*/ 14041 w 43256"/>
                <a:gd name="connsiteY2" fmla="*/ 5061 h 49659"/>
                <a:gd name="connsiteX3" fmla="*/ 22492 w 43256"/>
                <a:gd name="connsiteY3" fmla="*/ 3291 h 49659"/>
                <a:gd name="connsiteX4" fmla="*/ 25785 w 43256"/>
                <a:gd name="connsiteY4" fmla="*/ 59 h 49659"/>
                <a:gd name="connsiteX5" fmla="*/ 29869 w 43256"/>
                <a:gd name="connsiteY5" fmla="*/ 2340 h 49659"/>
                <a:gd name="connsiteX6" fmla="*/ 35499 w 43256"/>
                <a:gd name="connsiteY6" fmla="*/ 549 h 49659"/>
                <a:gd name="connsiteX7" fmla="*/ 38354 w 43256"/>
                <a:gd name="connsiteY7" fmla="*/ 5435 h 49659"/>
                <a:gd name="connsiteX8" fmla="*/ 42018 w 43256"/>
                <a:gd name="connsiteY8" fmla="*/ 10177 h 49659"/>
                <a:gd name="connsiteX9" fmla="*/ 41854 w 43256"/>
                <a:gd name="connsiteY9" fmla="*/ 15319 h 49659"/>
                <a:gd name="connsiteX10" fmla="*/ 43052 w 43256"/>
                <a:gd name="connsiteY10" fmla="*/ 23181 h 49659"/>
                <a:gd name="connsiteX11" fmla="*/ 37440 w 43256"/>
                <a:gd name="connsiteY11" fmla="*/ 30063 h 49659"/>
                <a:gd name="connsiteX12" fmla="*/ 35431 w 43256"/>
                <a:gd name="connsiteY12" fmla="*/ 35960 h 49659"/>
                <a:gd name="connsiteX13" fmla="*/ 28591 w 43256"/>
                <a:gd name="connsiteY13" fmla="*/ 36674 h 49659"/>
                <a:gd name="connsiteX14" fmla="*/ 23703 w 43256"/>
                <a:gd name="connsiteY14" fmla="*/ 42965 h 49659"/>
                <a:gd name="connsiteX15" fmla="*/ 16516 w 43256"/>
                <a:gd name="connsiteY15" fmla="*/ 39125 h 49659"/>
                <a:gd name="connsiteX16" fmla="*/ 5840 w 43256"/>
                <a:gd name="connsiteY16" fmla="*/ 35331 h 49659"/>
                <a:gd name="connsiteX17" fmla="*/ 1146 w 43256"/>
                <a:gd name="connsiteY17" fmla="*/ 31109 h 49659"/>
                <a:gd name="connsiteX18" fmla="*/ 2149 w 43256"/>
                <a:gd name="connsiteY18" fmla="*/ 25410 h 49659"/>
                <a:gd name="connsiteX19" fmla="*/ 31 w 43256"/>
                <a:gd name="connsiteY19" fmla="*/ 19563 h 49659"/>
                <a:gd name="connsiteX20" fmla="*/ 3899 w 43256"/>
                <a:gd name="connsiteY20" fmla="*/ 14366 h 49659"/>
                <a:gd name="connsiteX21" fmla="*/ 3936 w 43256"/>
                <a:gd name="connsiteY21" fmla="*/ 14229 h 49659"/>
                <a:gd name="connsiteX0" fmla="*/ 749491 w 2422353"/>
                <a:gd name="connsiteY0" fmla="*/ 1690489 h 1732351"/>
                <a:gd name="connsiteX1" fmla="*/ 707629 w 2422353"/>
                <a:gd name="connsiteY1" fmla="*/ 1732351 h 1732351"/>
                <a:gd name="connsiteX2" fmla="*/ 665767 w 2422353"/>
                <a:gd name="connsiteY2" fmla="*/ 1690489 h 1732351"/>
                <a:gd name="connsiteX3" fmla="*/ 707629 w 2422353"/>
                <a:gd name="connsiteY3" fmla="*/ 1648627 h 1732351"/>
                <a:gd name="connsiteX4" fmla="*/ 749491 w 2422353"/>
                <a:gd name="connsiteY4" fmla="*/ 1690489 h 1732351"/>
                <a:gd name="connsiteX0" fmla="*/ 818683 w 2422353"/>
                <a:gd name="connsiteY0" fmla="*/ 1639414 h 1732351"/>
                <a:gd name="connsiteX1" fmla="*/ 651235 w 2422353"/>
                <a:gd name="connsiteY1" fmla="*/ 1639414 h 1732351"/>
                <a:gd name="connsiteX2" fmla="*/ 734959 w 2422353"/>
                <a:gd name="connsiteY2" fmla="*/ 1555690 h 1732351"/>
                <a:gd name="connsiteX3" fmla="*/ 818683 w 2422353"/>
                <a:gd name="connsiteY3" fmla="*/ 1639414 h 1732351"/>
                <a:gd name="connsiteX0" fmla="*/ 927374 w 2422353"/>
                <a:gd name="connsiteY0" fmla="*/ 1514518 h 1732351"/>
                <a:gd name="connsiteX1" fmla="*/ 801788 w 2422353"/>
                <a:gd name="connsiteY1" fmla="*/ 1640104 h 1732351"/>
                <a:gd name="connsiteX2" fmla="*/ 676202 w 2422353"/>
                <a:gd name="connsiteY2" fmla="*/ 1514518 h 1732351"/>
                <a:gd name="connsiteX3" fmla="*/ 927374 w 2422353"/>
                <a:gd name="connsiteY3" fmla="*/ 1514518 h 1732351"/>
                <a:gd name="connsiteX0" fmla="*/ 4729 w 43256"/>
                <a:gd name="connsiteY0" fmla="*/ 26036 h 49659"/>
                <a:gd name="connsiteX1" fmla="*/ 2196 w 43256"/>
                <a:gd name="connsiteY1" fmla="*/ 25239 h 49659"/>
                <a:gd name="connsiteX2" fmla="*/ 6964 w 43256"/>
                <a:gd name="connsiteY2" fmla="*/ 34758 h 49659"/>
                <a:gd name="connsiteX3" fmla="*/ 5856 w 43256"/>
                <a:gd name="connsiteY3" fmla="*/ 35139 h 49659"/>
                <a:gd name="connsiteX4" fmla="*/ 16514 w 43256"/>
                <a:gd name="connsiteY4" fmla="*/ 38949 h 49659"/>
                <a:gd name="connsiteX5" fmla="*/ 15846 w 43256"/>
                <a:gd name="connsiteY5" fmla="*/ 37209 h 49659"/>
                <a:gd name="connsiteX6" fmla="*/ 28863 w 43256"/>
                <a:gd name="connsiteY6" fmla="*/ 34610 h 49659"/>
                <a:gd name="connsiteX7" fmla="*/ 28596 w 43256"/>
                <a:gd name="connsiteY7" fmla="*/ 36519 h 49659"/>
                <a:gd name="connsiteX8" fmla="*/ 34165 w 43256"/>
                <a:gd name="connsiteY8" fmla="*/ 22813 h 49659"/>
                <a:gd name="connsiteX9" fmla="*/ 37416 w 43256"/>
                <a:gd name="connsiteY9" fmla="*/ 29949 h 49659"/>
                <a:gd name="connsiteX10" fmla="*/ 41834 w 43256"/>
                <a:gd name="connsiteY10" fmla="*/ 15213 h 49659"/>
                <a:gd name="connsiteX11" fmla="*/ 40386 w 43256"/>
                <a:gd name="connsiteY11" fmla="*/ 17889 h 49659"/>
                <a:gd name="connsiteX12" fmla="*/ 38360 w 43256"/>
                <a:gd name="connsiteY12" fmla="*/ 5285 h 49659"/>
                <a:gd name="connsiteX13" fmla="*/ 38436 w 43256"/>
                <a:gd name="connsiteY13" fmla="*/ 6549 h 49659"/>
                <a:gd name="connsiteX14" fmla="*/ 29114 w 43256"/>
                <a:gd name="connsiteY14" fmla="*/ 3811 h 49659"/>
                <a:gd name="connsiteX15" fmla="*/ 29856 w 43256"/>
                <a:gd name="connsiteY15" fmla="*/ 2199 h 49659"/>
                <a:gd name="connsiteX16" fmla="*/ 22177 w 43256"/>
                <a:gd name="connsiteY16" fmla="*/ 4579 h 49659"/>
                <a:gd name="connsiteX17" fmla="*/ 22536 w 43256"/>
                <a:gd name="connsiteY17" fmla="*/ 3189 h 49659"/>
                <a:gd name="connsiteX18" fmla="*/ 14036 w 43256"/>
                <a:gd name="connsiteY18" fmla="*/ 5051 h 49659"/>
                <a:gd name="connsiteX19" fmla="*/ 15336 w 43256"/>
                <a:gd name="connsiteY19" fmla="*/ 6399 h 49659"/>
                <a:gd name="connsiteX20" fmla="*/ 4163 w 43256"/>
                <a:gd name="connsiteY20" fmla="*/ 15648 h 49659"/>
                <a:gd name="connsiteX21" fmla="*/ 3936 w 43256"/>
                <a:gd name="connsiteY21" fmla="*/ 14229 h 49659"/>
                <a:gd name="connsiteX0" fmla="*/ 3936 w 43256"/>
                <a:gd name="connsiteY0" fmla="*/ 14229 h 49659"/>
                <a:gd name="connsiteX1" fmla="*/ 5659 w 43256"/>
                <a:gd name="connsiteY1" fmla="*/ 6766 h 49659"/>
                <a:gd name="connsiteX2" fmla="*/ 14041 w 43256"/>
                <a:gd name="connsiteY2" fmla="*/ 5061 h 49659"/>
                <a:gd name="connsiteX3" fmla="*/ 22492 w 43256"/>
                <a:gd name="connsiteY3" fmla="*/ 3291 h 49659"/>
                <a:gd name="connsiteX4" fmla="*/ 25785 w 43256"/>
                <a:gd name="connsiteY4" fmla="*/ 59 h 49659"/>
                <a:gd name="connsiteX5" fmla="*/ 29869 w 43256"/>
                <a:gd name="connsiteY5" fmla="*/ 2340 h 49659"/>
                <a:gd name="connsiteX6" fmla="*/ 35499 w 43256"/>
                <a:gd name="connsiteY6" fmla="*/ 549 h 49659"/>
                <a:gd name="connsiteX7" fmla="*/ 38354 w 43256"/>
                <a:gd name="connsiteY7" fmla="*/ 5435 h 49659"/>
                <a:gd name="connsiteX8" fmla="*/ 42018 w 43256"/>
                <a:gd name="connsiteY8" fmla="*/ 10177 h 49659"/>
                <a:gd name="connsiteX9" fmla="*/ 41854 w 43256"/>
                <a:gd name="connsiteY9" fmla="*/ 15319 h 49659"/>
                <a:gd name="connsiteX10" fmla="*/ 43052 w 43256"/>
                <a:gd name="connsiteY10" fmla="*/ 23181 h 49659"/>
                <a:gd name="connsiteX11" fmla="*/ 37440 w 43256"/>
                <a:gd name="connsiteY11" fmla="*/ 30063 h 49659"/>
                <a:gd name="connsiteX12" fmla="*/ 35431 w 43256"/>
                <a:gd name="connsiteY12" fmla="*/ 35960 h 49659"/>
                <a:gd name="connsiteX13" fmla="*/ 28591 w 43256"/>
                <a:gd name="connsiteY13" fmla="*/ 36674 h 49659"/>
                <a:gd name="connsiteX14" fmla="*/ 23703 w 43256"/>
                <a:gd name="connsiteY14" fmla="*/ 42965 h 49659"/>
                <a:gd name="connsiteX15" fmla="*/ 16516 w 43256"/>
                <a:gd name="connsiteY15" fmla="*/ 39125 h 49659"/>
                <a:gd name="connsiteX16" fmla="*/ 5840 w 43256"/>
                <a:gd name="connsiteY16" fmla="*/ 35331 h 49659"/>
                <a:gd name="connsiteX17" fmla="*/ 1146 w 43256"/>
                <a:gd name="connsiteY17" fmla="*/ 31109 h 49659"/>
                <a:gd name="connsiteX18" fmla="*/ 2149 w 43256"/>
                <a:gd name="connsiteY18" fmla="*/ 25410 h 49659"/>
                <a:gd name="connsiteX19" fmla="*/ 31 w 43256"/>
                <a:gd name="connsiteY19" fmla="*/ 19563 h 49659"/>
                <a:gd name="connsiteX20" fmla="*/ 3899 w 43256"/>
                <a:gd name="connsiteY20" fmla="*/ 14366 h 49659"/>
                <a:gd name="connsiteX21" fmla="*/ 3936 w 43256"/>
                <a:gd name="connsiteY21" fmla="*/ 14229 h 49659"/>
                <a:gd name="connsiteX0" fmla="*/ 749491 w 2422353"/>
                <a:gd name="connsiteY0" fmla="*/ 1690489 h 1732351"/>
                <a:gd name="connsiteX1" fmla="*/ 707629 w 2422353"/>
                <a:gd name="connsiteY1" fmla="*/ 1732351 h 1732351"/>
                <a:gd name="connsiteX2" fmla="*/ 665767 w 2422353"/>
                <a:gd name="connsiteY2" fmla="*/ 1690489 h 1732351"/>
                <a:gd name="connsiteX3" fmla="*/ 707629 w 2422353"/>
                <a:gd name="connsiteY3" fmla="*/ 1648627 h 1732351"/>
                <a:gd name="connsiteX4" fmla="*/ 749491 w 2422353"/>
                <a:gd name="connsiteY4" fmla="*/ 1690489 h 1732351"/>
                <a:gd name="connsiteX0" fmla="*/ 818683 w 2422353"/>
                <a:gd name="connsiteY0" fmla="*/ 1639414 h 1732351"/>
                <a:gd name="connsiteX1" fmla="*/ 651235 w 2422353"/>
                <a:gd name="connsiteY1" fmla="*/ 1639414 h 1732351"/>
                <a:gd name="connsiteX2" fmla="*/ 734959 w 2422353"/>
                <a:gd name="connsiteY2" fmla="*/ 1555690 h 1732351"/>
                <a:gd name="connsiteX3" fmla="*/ 818683 w 2422353"/>
                <a:gd name="connsiteY3" fmla="*/ 1639414 h 1732351"/>
                <a:gd name="connsiteX0" fmla="*/ 676202 w 2422353"/>
                <a:gd name="connsiteY0" fmla="*/ 1514518 h 1732351"/>
                <a:gd name="connsiteX1" fmla="*/ 801788 w 2422353"/>
                <a:gd name="connsiteY1" fmla="*/ 1640104 h 1732351"/>
                <a:gd name="connsiteX2" fmla="*/ 676202 w 2422353"/>
                <a:gd name="connsiteY2" fmla="*/ 1514518 h 1732351"/>
                <a:gd name="connsiteX0" fmla="*/ 4729 w 43256"/>
                <a:gd name="connsiteY0" fmla="*/ 26036 h 49659"/>
                <a:gd name="connsiteX1" fmla="*/ 2196 w 43256"/>
                <a:gd name="connsiteY1" fmla="*/ 25239 h 49659"/>
                <a:gd name="connsiteX2" fmla="*/ 6964 w 43256"/>
                <a:gd name="connsiteY2" fmla="*/ 34758 h 49659"/>
                <a:gd name="connsiteX3" fmla="*/ 5856 w 43256"/>
                <a:gd name="connsiteY3" fmla="*/ 35139 h 49659"/>
                <a:gd name="connsiteX4" fmla="*/ 16514 w 43256"/>
                <a:gd name="connsiteY4" fmla="*/ 38949 h 49659"/>
                <a:gd name="connsiteX5" fmla="*/ 15846 w 43256"/>
                <a:gd name="connsiteY5" fmla="*/ 37209 h 49659"/>
                <a:gd name="connsiteX6" fmla="*/ 28863 w 43256"/>
                <a:gd name="connsiteY6" fmla="*/ 34610 h 49659"/>
                <a:gd name="connsiteX7" fmla="*/ 28596 w 43256"/>
                <a:gd name="connsiteY7" fmla="*/ 36519 h 49659"/>
                <a:gd name="connsiteX8" fmla="*/ 34165 w 43256"/>
                <a:gd name="connsiteY8" fmla="*/ 22813 h 49659"/>
                <a:gd name="connsiteX9" fmla="*/ 37416 w 43256"/>
                <a:gd name="connsiteY9" fmla="*/ 29949 h 49659"/>
                <a:gd name="connsiteX10" fmla="*/ 41834 w 43256"/>
                <a:gd name="connsiteY10" fmla="*/ 15213 h 49659"/>
                <a:gd name="connsiteX11" fmla="*/ 40386 w 43256"/>
                <a:gd name="connsiteY11" fmla="*/ 17889 h 49659"/>
                <a:gd name="connsiteX12" fmla="*/ 38360 w 43256"/>
                <a:gd name="connsiteY12" fmla="*/ 5285 h 49659"/>
                <a:gd name="connsiteX13" fmla="*/ 38436 w 43256"/>
                <a:gd name="connsiteY13" fmla="*/ 6549 h 49659"/>
                <a:gd name="connsiteX14" fmla="*/ 29114 w 43256"/>
                <a:gd name="connsiteY14" fmla="*/ 3811 h 49659"/>
                <a:gd name="connsiteX15" fmla="*/ 29856 w 43256"/>
                <a:gd name="connsiteY15" fmla="*/ 2199 h 49659"/>
                <a:gd name="connsiteX16" fmla="*/ 22177 w 43256"/>
                <a:gd name="connsiteY16" fmla="*/ 4579 h 49659"/>
                <a:gd name="connsiteX17" fmla="*/ 22536 w 43256"/>
                <a:gd name="connsiteY17" fmla="*/ 3189 h 49659"/>
                <a:gd name="connsiteX18" fmla="*/ 14036 w 43256"/>
                <a:gd name="connsiteY18" fmla="*/ 5051 h 49659"/>
                <a:gd name="connsiteX19" fmla="*/ 15336 w 43256"/>
                <a:gd name="connsiteY19" fmla="*/ 6399 h 49659"/>
                <a:gd name="connsiteX20" fmla="*/ 4163 w 43256"/>
                <a:gd name="connsiteY20" fmla="*/ 15648 h 49659"/>
                <a:gd name="connsiteX21" fmla="*/ 3936 w 43256"/>
                <a:gd name="connsiteY21" fmla="*/ 14229 h 49659"/>
                <a:gd name="connsiteX0" fmla="*/ 3936 w 43256"/>
                <a:gd name="connsiteY0" fmla="*/ 14229 h 49659"/>
                <a:gd name="connsiteX1" fmla="*/ 5659 w 43256"/>
                <a:gd name="connsiteY1" fmla="*/ 6766 h 49659"/>
                <a:gd name="connsiteX2" fmla="*/ 14041 w 43256"/>
                <a:gd name="connsiteY2" fmla="*/ 5061 h 49659"/>
                <a:gd name="connsiteX3" fmla="*/ 22492 w 43256"/>
                <a:gd name="connsiteY3" fmla="*/ 3291 h 49659"/>
                <a:gd name="connsiteX4" fmla="*/ 25785 w 43256"/>
                <a:gd name="connsiteY4" fmla="*/ 59 h 49659"/>
                <a:gd name="connsiteX5" fmla="*/ 29869 w 43256"/>
                <a:gd name="connsiteY5" fmla="*/ 2340 h 49659"/>
                <a:gd name="connsiteX6" fmla="*/ 35499 w 43256"/>
                <a:gd name="connsiteY6" fmla="*/ 549 h 49659"/>
                <a:gd name="connsiteX7" fmla="*/ 38354 w 43256"/>
                <a:gd name="connsiteY7" fmla="*/ 5435 h 49659"/>
                <a:gd name="connsiteX8" fmla="*/ 42018 w 43256"/>
                <a:gd name="connsiteY8" fmla="*/ 10177 h 49659"/>
                <a:gd name="connsiteX9" fmla="*/ 41854 w 43256"/>
                <a:gd name="connsiteY9" fmla="*/ 15319 h 49659"/>
                <a:gd name="connsiteX10" fmla="*/ 43052 w 43256"/>
                <a:gd name="connsiteY10" fmla="*/ 23181 h 49659"/>
                <a:gd name="connsiteX11" fmla="*/ 37440 w 43256"/>
                <a:gd name="connsiteY11" fmla="*/ 30063 h 49659"/>
                <a:gd name="connsiteX12" fmla="*/ 35431 w 43256"/>
                <a:gd name="connsiteY12" fmla="*/ 35960 h 49659"/>
                <a:gd name="connsiteX13" fmla="*/ 28591 w 43256"/>
                <a:gd name="connsiteY13" fmla="*/ 36674 h 49659"/>
                <a:gd name="connsiteX14" fmla="*/ 23703 w 43256"/>
                <a:gd name="connsiteY14" fmla="*/ 42965 h 49659"/>
                <a:gd name="connsiteX15" fmla="*/ 16516 w 43256"/>
                <a:gd name="connsiteY15" fmla="*/ 39125 h 49659"/>
                <a:gd name="connsiteX16" fmla="*/ 5840 w 43256"/>
                <a:gd name="connsiteY16" fmla="*/ 35331 h 49659"/>
                <a:gd name="connsiteX17" fmla="*/ 1146 w 43256"/>
                <a:gd name="connsiteY17" fmla="*/ 31109 h 49659"/>
                <a:gd name="connsiteX18" fmla="*/ 2149 w 43256"/>
                <a:gd name="connsiteY18" fmla="*/ 25410 h 49659"/>
                <a:gd name="connsiteX19" fmla="*/ 31 w 43256"/>
                <a:gd name="connsiteY19" fmla="*/ 19563 h 49659"/>
                <a:gd name="connsiteX20" fmla="*/ 3899 w 43256"/>
                <a:gd name="connsiteY20" fmla="*/ 14366 h 49659"/>
                <a:gd name="connsiteX21" fmla="*/ 3936 w 43256"/>
                <a:gd name="connsiteY21" fmla="*/ 14229 h 49659"/>
                <a:gd name="connsiteX0" fmla="*/ 749491 w 2422353"/>
                <a:gd name="connsiteY0" fmla="*/ 1690489 h 1732351"/>
                <a:gd name="connsiteX1" fmla="*/ 707629 w 2422353"/>
                <a:gd name="connsiteY1" fmla="*/ 1732351 h 1732351"/>
                <a:gd name="connsiteX2" fmla="*/ 665767 w 2422353"/>
                <a:gd name="connsiteY2" fmla="*/ 1690489 h 1732351"/>
                <a:gd name="connsiteX3" fmla="*/ 749491 w 2422353"/>
                <a:gd name="connsiteY3" fmla="*/ 1690489 h 1732351"/>
                <a:gd name="connsiteX0" fmla="*/ 818683 w 2422353"/>
                <a:gd name="connsiteY0" fmla="*/ 1639414 h 1732351"/>
                <a:gd name="connsiteX1" fmla="*/ 651235 w 2422353"/>
                <a:gd name="connsiteY1" fmla="*/ 1639414 h 1732351"/>
                <a:gd name="connsiteX2" fmla="*/ 734959 w 2422353"/>
                <a:gd name="connsiteY2" fmla="*/ 1555690 h 1732351"/>
                <a:gd name="connsiteX3" fmla="*/ 818683 w 2422353"/>
                <a:gd name="connsiteY3" fmla="*/ 1639414 h 1732351"/>
                <a:gd name="connsiteX0" fmla="*/ 676202 w 2422353"/>
                <a:gd name="connsiteY0" fmla="*/ 1514518 h 1732351"/>
                <a:gd name="connsiteX1" fmla="*/ 801788 w 2422353"/>
                <a:gd name="connsiteY1" fmla="*/ 1640104 h 1732351"/>
                <a:gd name="connsiteX2" fmla="*/ 676202 w 2422353"/>
                <a:gd name="connsiteY2" fmla="*/ 1514518 h 1732351"/>
                <a:gd name="connsiteX0" fmla="*/ 4729 w 43256"/>
                <a:gd name="connsiteY0" fmla="*/ 26036 h 49659"/>
                <a:gd name="connsiteX1" fmla="*/ 2196 w 43256"/>
                <a:gd name="connsiteY1" fmla="*/ 25239 h 49659"/>
                <a:gd name="connsiteX2" fmla="*/ 6964 w 43256"/>
                <a:gd name="connsiteY2" fmla="*/ 34758 h 49659"/>
                <a:gd name="connsiteX3" fmla="*/ 5856 w 43256"/>
                <a:gd name="connsiteY3" fmla="*/ 35139 h 49659"/>
                <a:gd name="connsiteX4" fmla="*/ 16514 w 43256"/>
                <a:gd name="connsiteY4" fmla="*/ 38949 h 49659"/>
                <a:gd name="connsiteX5" fmla="*/ 15846 w 43256"/>
                <a:gd name="connsiteY5" fmla="*/ 37209 h 49659"/>
                <a:gd name="connsiteX6" fmla="*/ 28863 w 43256"/>
                <a:gd name="connsiteY6" fmla="*/ 34610 h 49659"/>
                <a:gd name="connsiteX7" fmla="*/ 28596 w 43256"/>
                <a:gd name="connsiteY7" fmla="*/ 36519 h 49659"/>
                <a:gd name="connsiteX8" fmla="*/ 34165 w 43256"/>
                <a:gd name="connsiteY8" fmla="*/ 22813 h 49659"/>
                <a:gd name="connsiteX9" fmla="*/ 37416 w 43256"/>
                <a:gd name="connsiteY9" fmla="*/ 29949 h 49659"/>
                <a:gd name="connsiteX10" fmla="*/ 41834 w 43256"/>
                <a:gd name="connsiteY10" fmla="*/ 15213 h 49659"/>
                <a:gd name="connsiteX11" fmla="*/ 40386 w 43256"/>
                <a:gd name="connsiteY11" fmla="*/ 17889 h 49659"/>
                <a:gd name="connsiteX12" fmla="*/ 38360 w 43256"/>
                <a:gd name="connsiteY12" fmla="*/ 5285 h 49659"/>
                <a:gd name="connsiteX13" fmla="*/ 38436 w 43256"/>
                <a:gd name="connsiteY13" fmla="*/ 6549 h 49659"/>
                <a:gd name="connsiteX14" fmla="*/ 29114 w 43256"/>
                <a:gd name="connsiteY14" fmla="*/ 3811 h 49659"/>
                <a:gd name="connsiteX15" fmla="*/ 29856 w 43256"/>
                <a:gd name="connsiteY15" fmla="*/ 2199 h 49659"/>
                <a:gd name="connsiteX16" fmla="*/ 22177 w 43256"/>
                <a:gd name="connsiteY16" fmla="*/ 4579 h 49659"/>
                <a:gd name="connsiteX17" fmla="*/ 22536 w 43256"/>
                <a:gd name="connsiteY17" fmla="*/ 3189 h 49659"/>
                <a:gd name="connsiteX18" fmla="*/ 14036 w 43256"/>
                <a:gd name="connsiteY18" fmla="*/ 5051 h 49659"/>
                <a:gd name="connsiteX19" fmla="*/ 15336 w 43256"/>
                <a:gd name="connsiteY19" fmla="*/ 6399 h 49659"/>
                <a:gd name="connsiteX20" fmla="*/ 4163 w 43256"/>
                <a:gd name="connsiteY20" fmla="*/ 15648 h 49659"/>
                <a:gd name="connsiteX21" fmla="*/ 3936 w 43256"/>
                <a:gd name="connsiteY21" fmla="*/ 14229 h 49659"/>
                <a:gd name="connsiteX0" fmla="*/ 3936 w 43256"/>
                <a:gd name="connsiteY0" fmla="*/ 14229 h 49659"/>
                <a:gd name="connsiteX1" fmla="*/ 5659 w 43256"/>
                <a:gd name="connsiteY1" fmla="*/ 6766 h 49659"/>
                <a:gd name="connsiteX2" fmla="*/ 14041 w 43256"/>
                <a:gd name="connsiteY2" fmla="*/ 5061 h 49659"/>
                <a:gd name="connsiteX3" fmla="*/ 22492 w 43256"/>
                <a:gd name="connsiteY3" fmla="*/ 3291 h 49659"/>
                <a:gd name="connsiteX4" fmla="*/ 25785 w 43256"/>
                <a:gd name="connsiteY4" fmla="*/ 59 h 49659"/>
                <a:gd name="connsiteX5" fmla="*/ 29869 w 43256"/>
                <a:gd name="connsiteY5" fmla="*/ 2340 h 49659"/>
                <a:gd name="connsiteX6" fmla="*/ 35499 w 43256"/>
                <a:gd name="connsiteY6" fmla="*/ 549 h 49659"/>
                <a:gd name="connsiteX7" fmla="*/ 38354 w 43256"/>
                <a:gd name="connsiteY7" fmla="*/ 5435 h 49659"/>
                <a:gd name="connsiteX8" fmla="*/ 42018 w 43256"/>
                <a:gd name="connsiteY8" fmla="*/ 10177 h 49659"/>
                <a:gd name="connsiteX9" fmla="*/ 41854 w 43256"/>
                <a:gd name="connsiteY9" fmla="*/ 15319 h 49659"/>
                <a:gd name="connsiteX10" fmla="*/ 43052 w 43256"/>
                <a:gd name="connsiteY10" fmla="*/ 23181 h 49659"/>
                <a:gd name="connsiteX11" fmla="*/ 37440 w 43256"/>
                <a:gd name="connsiteY11" fmla="*/ 30063 h 49659"/>
                <a:gd name="connsiteX12" fmla="*/ 35431 w 43256"/>
                <a:gd name="connsiteY12" fmla="*/ 35960 h 49659"/>
                <a:gd name="connsiteX13" fmla="*/ 28591 w 43256"/>
                <a:gd name="connsiteY13" fmla="*/ 36674 h 49659"/>
                <a:gd name="connsiteX14" fmla="*/ 23703 w 43256"/>
                <a:gd name="connsiteY14" fmla="*/ 42965 h 49659"/>
                <a:gd name="connsiteX15" fmla="*/ 16516 w 43256"/>
                <a:gd name="connsiteY15" fmla="*/ 39125 h 49659"/>
                <a:gd name="connsiteX16" fmla="*/ 5840 w 43256"/>
                <a:gd name="connsiteY16" fmla="*/ 35331 h 49659"/>
                <a:gd name="connsiteX17" fmla="*/ 1146 w 43256"/>
                <a:gd name="connsiteY17" fmla="*/ 31109 h 49659"/>
                <a:gd name="connsiteX18" fmla="*/ 2149 w 43256"/>
                <a:gd name="connsiteY18" fmla="*/ 25410 h 49659"/>
                <a:gd name="connsiteX19" fmla="*/ 31 w 43256"/>
                <a:gd name="connsiteY19" fmla="*/ 19563 h 49659"/>
                <a:gd name="connsiteX20" fmla="*/ 3899 w 43256"/>
                <a:gd name="connsiteY20" fmla="*/ 14366 h 49659"/>
                <a:gd name="connsiteX21" fmla="*/ 3936 w 43256"/>
                <a:gd name="connsiteY21" fmla="*/ 14229 h 49659"/>
                <a:gd name="connsiteX0" fmla="*/ 749491 w 2422353"/>
                <a:gd name="connsiteY0" fmla="*/ 1690489 h 1732351"/>
                <a:gd name="connsiteX1" fmla="*/ 707629 w 2422353"/>
                <a:gd name="connsiteY1" fmla="*/ 1732351 h 1732351"/>
                <a:gd name="connsiteX2" fmla="*/ 665767 w 2422353"/>
                <a:gd name="connsiteY2" fmla="*/ 1690489 h 1732351"/>
                <a:gd name="connsiteX3" fmla="*/ 749491 w 2422353"/>
                <a:gd name="connsiteY3" fmla="*/ 1690489 h 1732351"/>
                <a:gd name="connsiteX0" fmla="*/ 818683 w 2422353"/>
                <a:gd name="connsiteY0" fmla="*/ 1639414 h 1732351"/>
                <a:gd name="connsiteX1" fmla="*/ 734959 w 2422353"/>
                <a:gd name="connsiteY1" fmla="*/ 1555690 h 1732351"/>
                <a:gd name="connsiteX2" fmla="*/ 818683 w 2422353"/>
                <a:gd name="connsiteY2" fmla="*/ 1639414 h 1732351"/>
                <a:gd name="connsiteX0" fmla="*/ 676202 w 2422353"/>
                <a:gd name="connsiteY0" fmla="*/ 1514518 h 1732351"/>
                <a:gd name="connsiteX1" fmla="*/ 801788 w 2422353"/>
                <a:gd name="connsiteY1" fmla="*/ 1640104 h 1732351"/>
                <a:gd name="connsiteX2" fmla="*/ 676202 w 2422353"/>
                <a:gd name="connsiteY2" fmla="*/ 1514518 h 1732351"/>
                <a:gd name="connsiteX0" fmla="*/ 4729 w 43256"/>
                <a:gd name="connsiteY0" fmla="*/ 26036 h 49659"/>
                <a:gd name="connsiteX1" fmla="*/ 2196 w 43256"/>
                <a:gd name="connsiteY1" fmla="*/ 25239 h 49659"/>
                <a:gd name="connsiteX2" fmla="*/ 6964 w 43256"/>
                <a:gd name="connsiteY2" fmla="*/ 34758 h 49659"/>
                <a:gd name="connsiteX3" fmla="*/ 5856 w 43256"/>
                <a:gd name="connsiteY3" fmla="*/ 35139 h 49659"/>
                <a:gd name="connsiteX4" fmla="*/ 16514 w 43256"/>
                <a:gd name="connsiteY4" fmla="*/ 38949 h 49659"/>
                <a:gd name="connsiteX5" fmla="*/ 15846 w 43256"/>
                <a:gd name="connsiteY5" fmla="*/ 37209 h 49659"/>
                <a:gd name="connsiteX6" fmla="*/ 28863 w 43256"/>
                <a:gd name="connsiteY6" fmla="*/ 34610 h 49659"/>
                <a:gd name="connsiteX7" fmla="*/ 28596 w 43256"/>
                <a:gd name="connsiteY7" fmla="*/ 36519 h 49659"/>
                <a:gd name="connsiteX8" fmla="*/ 34165 w 43256"/>
                <a:gd name="connsiteY8" fmla="*/ 22813 h 49659"/>
                <a:gd name="connsiteX9" fmla="*/ 37416 w 43256"/>
                <a:gd name="connsiteY9" fmla="*/ 29949 h 49659"/>
                <a:gd name="connsiteX10" fmla="*/ 41834 w 43256"/>
                <a:gd name="connsiteY10" fmla="*/ 15213 h 49659"/>
                <a:gd name="connsiteX11" fmla="*/ 40386 w 43256"/>
                <a:gd name="connsiteY11" fmla="*/ 17889 h 49659"/>
                <a:gd name="connsiteX12" fmla="*/ 38360 w 43256"/>
                <a:gd name="connsiteY12" fmla="*/ 5285 h 49659"/>
                <a:gd name="connsiteX13" fmla="*/ 38436 w 43256"/>
                <a:gd name="connsiteY13" fmla="*/ 6549 h 49659"/>
                <a:gd name="connsiteX14" fmla="*/ 29114 w 43256"/>
                <a:gd name="connsiteY14" fmla="*/ 3811 h 49659"/>
                <a:gd name="connsiteX15" fmla="*/ 29856 w 43256"/>
                <a:gd name="connsiteY15" fmla="*/ 2199 h 49659"/>
                <a:gd name="connsiteX16" fmla="*/ 22177 w 43256"/>
                <a:gd name="connsiteY16" fmla="*/ 4579 h 49659"/>
                <a:gd name="connsiteX17" fmla="*/ 22536 w 43256"/>
                <a:gd name="connsiteY17" fmla="*/ 3189 h 49659"/>
                <a:gd name="connsiteX18" fmla="*/ 14036 w 43256"/>
                <a:gd name="connsiteY18" fmla="*/ 5051 h 49659"/>
                <a:gd name="connsiteX19" fmla="*/ 15336 w 43256"/>
                <a:gd name="connsiteY19" fmla="*/ 6399 h 49659"/>
                <a:gd name="connsiteX20" fmla="*/ 4163 w 43256"/>
                <a:gd name="connsiteY20" fmla="*/ 15648 h 49659"/>
                <a:gd name="connsiteX21" fmla="*/ 3936 w 43256"/>
                <a:gd name="connsiteY21" fmla="*/ 14229 h 49659"/>
                <a:gd name="connsiteX0" fmla="*/ 3936 w 43256"/>
                <a:gd name="connsiteY0" fmla="*/ 14229 h 49659"/>
                <a:gd name="connsiteX1" fmla="*/ 5659 w 43256"/>
                <a:gd name="connsiteY1" fmla="*/ 6766 h 49659"/>
                <a:gd name="connsiteX2" fmla="*/ 14041 w 43256"/>
                <a:gd name="connsiteY2" fmla="*/ 5061 h 49659"/>
                <a:gd name="connsiteX3" fmla="*/ 22492 w 43256"/>
                <a:gd name="connsiteY3" fmla="*/ 3291 h 49659"/>
                <a:gd name="connsiteX4" fmla="*/ 25785 w 43256"/>
                <a:gd name="connsiteY4" fmla="*/ 59 h 49659"/>
                <a:gd name="connsiteX5" fmla="*/ 29869 w 43256"/>
                <a:gd name="connsiteY5" fmla="*/ 2340 h 49659"/>
                <a:gd name="connsiteX6" fmla="*/ 35499 w 43256"/>
                <a:gd name="connsiteY6" fmla="*/ 549 h 49659"/>
                <a:gd name="connsiteX7" fmla="*/ 38354 w 43256"/>
                <a:gd name="connsiteY7" fmla="*/ 5435 h 49659"/>
                <a:gd name="connsiteX8" fmla="*/ 42018 w 43256"/>
                <a:gd name="connsiteY8" fmla="*/ 10177 h 49659"/>
                <a:gd name="connsiteX9" fmla="*/ 41854 w 43256"/>
                <a:gd name="connsiteY9" fmla="*/ 15319 h 49659"/>
                <a:gd name="connsiteX10" fmla="*/ 43052 w 43256"/>
                <a:gd name="connsiteY10" fmla="*/ 23181 h 49659"/>
                <a:gd name="connsiteX11" fmla="*/ 37440 w 43256"/>
                <a:gd name="connsiteY11" fmla="*/ 30063 h 49659"/>
                <a:gd name="connsiteX12" fmla="*/ 35431 w 43256"/>
                <a:gd name="connsiteY12" fmla="*/ 35960 h 49659"/>
                <a:gd name="connsiteX13" fmla="*/ 28591 w 43256"/>
                <a:gd name="connsiteY13" fmla="*/ 36674 h 49659"/>
                <a:gd name="connsiteX14" fmla="*/ 23703 w 43256"/>
                <a:gd name="connsiteY14" fmla="*/ 42965 h 49659"/>
                <a:gd name="connsiteX15" fmla="*/ 16516 w 43256"/>
                <a:gd name="connsiteY15" fmla="*/ 39125 h 49659"/>
                <a:gd name="connsiteX16" fmla="*/ 5840 w 43256"/>
                <a:gd name="connsiteY16" fmla="*/ 35331 h 49659"/>
                <a:gd name="connsiteX17" fmla="*/ 1146 w 43256"/>
                <a:gd name="connsiteY17" fmla="*/ 31109 h 49659"/>
                <a:gd name="connsiteX18" fmla="*/ 2149 w 43256"/>
                <a:gd name="connsiteY18" fmla="*/ 25410 h 49659"/>
                <a:gd name="connsiteX19" fmla="*/ 31 w 43256"/>
                <a:gd name="connsiteY19" fmla="*/ 19563 h 49659"/>
                <a:gd name="connsiteX20" fmla="*/ 3899 w 43256"/>
                <a:gd name="connsiteY20" fmla="*/ 14366 h 49659"/>
                <a:gd name="connsiteX21" fmla="*/ 3936 w 43256"/>
                <a:gd name="connsiteY21" fmla="*/ 14229 h 49659"/>
                <a:gd name="connsiteX0" fmla="*/ 749491 w 2422353"/>
                <a:gd name="connsiteY0" fmla="*/ 1690489 h 1732351"/>
                <a:gd name="connsiteX1" fmla="*/ 707629 w 2422353"/>
                <a:gd name="connsiteY1" fmla="*/ 1732351 h 1732351"/>
                <a:gd name="connsiteX2" fmla="*/ 749491 w 2422353"/>
                <a:gd name="connsiteY2" fmla="*/ 1690489 h 1732351"/>
                <a:gd name="connsiteX0" fmla="*/ 818683 w 2422353"/>
                <a:gd name="connsiteY0" fmla="*/ 1639414 h 1732351"/>
                <a:gd name="connsiteX1" fmla="*/ 734959 w 2422353"/>
                <a:gd name="connsiteY1" fmla="*/ 1555690 h 1732351"/>
                <a:gd name="connsiteX2" fmla="*/ 818683 w 2422353"/>
                <a:gd name="connsiteY2" fmla="*/ 1639414 h 1732351"/>
                <a:gd name="connsiteX0" fmla="*/ 676202 w 2422353"/>
                <a:gd name="connsiteY0" fmla="*/ 1514518 h 1732351"/>
                <a:gd name="connsiteX1" fmla="*/ 801788 w 2422353"/>
                <a:gd name="connsiteY1" fmla="*/ 1640104 h 1732351"/>
                <a:gd name="connsiteX2" fmla="*/ 676202 w 2422353"/>
                <a:gd name="connsiteY2" fmla="*/ 1514518 h 1732351"/>
                <a:gd name="connsiteX0" fmla="*/ 4729 w 43256"/>
                <a:gd name="connsiteY0" fmla="*/ 26036 h 49659"/>
                <a:gd name="connsiteX1" fmla="*/ 2196 w 43256"/>
                <a:gd name="connsiteY1" fmla="*/ 25239 h 49659"/>
                <a:gd name="connsiteX2" fmla="*/ 6964 w 43256"/>
                <a:gd name="connsiteY2" fmla="*/ 34758 h 49659"/>
                <a:gd name="connsiteX3" fmla="*/ 5856 w 43256"/>
                <a:gd name="connsiteY3" fmla="*/ 35139 h 49659"/>
                <a:gd name="connsiteX4" fmla="*/ 16514 w 43256"/>
                <a:gd name="connsiteY4" fmla="*/ 38949 h 49659"/>
                <a:gd name="connsiteX5" fmla="*/ 15846 w 43256"/>
                <a:gd name="connsiteY5" fmla="*/ 37209 h 49659"/>
                <a:gd name="connsiteX6" fmla="*/ 28863 w 43256"/>
                <a:gd name="connsiteY6" fmla="*/ 34610 h 49659"/>
                <a:gd name="connsiteX7" fmla="*/ 28596 w 43256"/>
                <a:gd name="connsiteY7" fmla="*/ 36519 h 49659"/>
                <a:gd name="connsiteX8" fmla="*/ 34165 w 43256"/>
                <a:gd name="connsiteY8" fmla="*/ 22813 h 49659"/>
                <a:gd name="connsiteX9" fmla="*/ 37416 w 43256"/>
                <a:gd name="connsiteY9" fmla="*/ 29949 h 49659"/>
                <a:gd name="connsiteX10" fmla="*/ 41834 w 43256"/>
                <a:gd name="connsiteY10" fmla="*/ 15213 h 49659"/>
                <a:gd name="connsiteX11" fmla="*/ 40386 w 43256"/>
                <a:gd name="connsiteY11" fmla="*/ 17889 h 49659"/>
                <a:gd name="connsiteX12" fmla="*/ 38360 w 43256"/>
                <a:gd name="connsiteY12" fmla="*/ 5285 h 49659"/>
                <a:gd name="connsiteX13" fmla="*/ 38436 w 43256"/>
                <a:gd name="connsiteY13" fmla="*/ 6549 h 49659"/>
                <a:gd name="connsiteX14" fmla="*/ 29114 w 43256"/>
                <a:gd name="connsiteY14" fmla="*/ 3811 h 49659"/>
                <a:gd name="connsiteX15" fmla="*/ 29856 w 43256"/>
                <a:gd name="connsiteY15" fmla="*/ 2199 h 49659"/>
                <a:gd name="connsiteX16" fmla="*/ 22177 w 43256"/>
                <a:gd name="connsiteY16" fmla="*/ 4579 h 49659"/>
                <a:gd name="connsiteX17" fmla="*/ 22536 w 43256"/>
                <a:gd name="connsiteY17" fmla="*/ 3189 h 49659"/>
                <a:gd name="connsiteX18" fmla="*/ 14036 w 43256"/>
                <a:gd name="connsiteY18" fmla="*/ 5051 h 49659"/>
                <a:gd name="connsiteX19" fmla="*/ 15336 w 43256"/>
                <a:gd name="connsiteY19" fmla="*/ 6399 h 49659"/>
                <a:gd name="connsiteX20" fmla="*/ 4163 w 43256"/>
                <a:gd name="connsiteY20" fmla="*/ 15648 h 49659"/>
                <a:gd name="connsiteX21" fmla="*/ 3936 w 43256"/>
                <a:gd name="connsiteY21" fmla="*/ 14229 h 49659"/>
                <a:gd name="connsiteX0" fmla="*/ 3936 w 43256"/>
                <a:gd name="connsiteY0" fmla="*/ 14229 h 49659"/>
                <a:gd name="connsiteX1" fmla="*/ 5659 w 43256"/>
                <a:gd name="connsiteY1" fmla="*/ 6766 h 49659"/>
                <a:gd name="connsiteX2" fmla="*/ 14041 w 43256"/>
                <a:gd name="connsiteY2" fmla="*/ 5061 h 49659"/>
                <a:gd name="connsiteX3" fmla="*/ 22492 w 43256"/>
                <a:gd name="connsiteY3" fmla="*/ 3291 h 49659"/>
                <a:gd name="connsiteX4" fmla="*/ 25785 w 43256"/>
                <a:gd name="connsiteY4" fmla="*/ 59 h 49659"/>
                <a:gd name="connsiteX5" fmla="*/ 29869 w 43256"/>
                <a:gd name="connsiteY5" fmla="*/ 2340 h 49659"/>
                <a:gd name="connsiteX6" fmla="*/ 35499 w 43256"/>
                <a:gd name="connsiteY6" fmla="*/ 549 h 49659"/>
                <a:gd name="connsiteX7" fmla="*/ 38354 w 43256"/>
                <a:gd name="connsiteY7" fmla="*/ 5435 h 49659"/>
                <a:gd name="connsiteX8" fmla="*/ 42018 w 43256"/>
                <a:gd name="connsiteY8" fmla="*/ 10177 h 49659"/>
                <a:gd name="connsiteX9" fmla="*/ 41854 w 43256"/>
                <a:gd name="connsiteY9" fmla="*/ 15319 h 49659"/>
                <a:gd name="connsiteX10" fmla="*/ 43052 w 43256"/>
                <a:gd name="connsiteY10" fmla="*/ 23181 h 49659"/>
                <a:gd name="connsiteX11" fmla="*/ 37440 w 43256"/>
                <a:gd name="connsiteY11" fmla="*/ 30063 h 49659"/>
                <a:gd name="connsiteX12" fmla="*/ 35431 w 43256"/>
                <a:gd name="connsiteY12" fmla="*/ 35960 h 49659"/>
                <a:gd name="connsiteX13" fmla="*/ 28591 w 43256"/>
                <a:gd name="connsiteY13" fmla="*/ 36674 h 49659"/>
                <a:gd name="connsiteX14" fmla="*/ 23703 w 43256"/>
                <a:gd name="connsiteY14" fmla="*/ 42965 h 49659"/>
                <a:gd name="connsiteX15" fmla="*/ 16516 w 43256"/>
                <a:gd name="connsiteY15" fmla="*/ 39125 h 49659"/>
                <a:gd name="connsiteX16" fmla="*/ 5840 w 43256"/>
                <a:gd name="connsiteY16" fmla="*/ 35331 h 49659"/>
                <a:gd name="connsiteX17" fmla="*/ 1146 w 43256"/>
                <a:gd name="connsiteY17" fmla="*/ 31109 h 49659"/>
                <a:gd name="connsiteX18" fmla="*/ 2149 w 43256"/>
                <a:gd name="connsiteY18" fmla="*/ 25410 h 49659"/>
                <a:gd name="connsiteX19" fmla="*/ 31 w 43256"/>
                <a:gd name="connsiteY19" fmla="*/ 19563 h 49659"/>
                <a:gd name="connsiteX20" fmla="*/ 3899 w 43256"/>
                <a:gd name="connsiteY20" fmla="*/ 14366 h 49659"/>
                <a:gd name="connsiteX21" fmla="*/ 3936 w 43256"/>
                <a:gd name="connsiteY21" fmla="*/ 14229 h 49659"/>
                <a:gd name="connsiteX0" fmla="*/ 749491 w 2422353"/>
                <a:gd name="connsiteY0" fmla="*/ 1690489 h 1732351"/>
                <a:gd name="connsiteX1" fmla="*/ 707629 w 2422353"/>
                <a:gd name="connsiteY1" fmla="*/ 1732351 h 1732351"/>
                <a:gd name="connsiteX2" fmla="*/ 749491 w 2422353"/>
                <a:gd name="connsiteY2" fmla="*/ 1690489 h 1732351"/>
                <a:gd name="connsiteX0" fmla="*/ 818683 w 2422353"/>
                <a:gd name="connsiteY0" fmla="*/ 1639414 h 1732351"/>
                <a:gd name="connsiteX1" fmla="*/ 734959 w 2422353"/>
                <a:gd name="connsiteY1" fmla="*/ 1555690 h 1732351"/>
                <a:gd name="connsiteX2" fmla="*/ 818683 w 2422353"/>
                <a:gd name="connsiteY2" fmla="*/ 1639414 h 1732351"/>
                <a:gd name="connsiteX0" fmla="*/ 801788 w 2422353"/>
                <a:gd name="connsiteY0" fmla="*/ 1640104 h 1732351"/>
                <a:gd name="connsiteX1" fmla="*/ 676202 w 2422353"/>
                <a:gd name="connsiteY1" fmla="*/ 1514518 h 1732351"/>
                <a:gd name="connsiteX2" fmla="*/ 893228 w 2422353"/>
                <a:gd name="connsiteY2" fmla="*/ 1731544 h 1732351"/>
                <a:gd name="connsiteX0" fmla="*/ 4729 w 43256"/>
                <a:gd name="connsiteY0" fmla="*/ 26036 h 49659"/>
                <a:gd name="connsiteX1" fmla="*/ 2196 w 43256"/>
                <a:gd name="connsiteY1" fmla="*/ 25239 h 49659"/>
                <a:gd name="connsiteX2" fmla="*/ 6964 w 43256"/>
                <a:gd name="connsiteY2" fmla="*/ 34758 h 49659"/>
                <a:gd name="connsiteX3" fmla="*/ 5856 w 43256"/>
                <a:gd name="connsiteY3" fmla="*/ 35139 h 49659"/>
                <a:gd name="connsiteX4" fmla="*/ 16514 w 43256"/>
                <a:gd name="connsiteY4" fmla="*/ 38949 h 49659"/>
                <a:gd name="connsiteX5" fmla="*/ 15846 w 43256"/>
                <a:gd name="connsiteY5" fmla="*/ 37209 h 49659"/>
                <a:gd name="connsiteX6" fmla="*/ 28863 w 43256"/>
                <a:gd name="connsiteY6" fmla="*/ 34610 h 49659"/>
                <a:gd name="connsiteX7" fmla="*/ 28596 w 43256"/>
                <a:gd name="connsiteY7" fmla="*/ 36519 h 49659"/>
                <a:gd name="connsiteX8" fmla="*/ 34165 w 43256"/>
                <a:gd name="connsiteY8" fmla="*/ 22813 h 49659"/>
                <a:gd name="connsiteX9" fmla="*/ 37416 w 43256"/>
                <a:gd name="connsiteY9" fmla="*/ 29949 h 49659"/>
                <a:gd name="connsiteX10" fmla="*/ 41834 w 43256"/>
                <a:gd name="connsiteY10" fmla="*/ 15213 h 49659"/>
                <a:gd name="connsiteX11" fmla="*/ 40386 w 43256"/>
                <a:gd name="connsiteY11" fmla="*/ 17889 h 49659"/>
                <a:gd name="connsiteX12" fmla="*/ 38360 w 43256"/>
                <a:gd name="connsiteY12" fmla="*/ 5285 h 49659"/>
                <a:gd name="connsiteX13" fmla="*/ 38436 w 43256"/>
                <a:gd name="connsiteY13" fmla="*/ 6549 h 49659"/>
                <a:gd name="connsiteX14" fmla="*/ 29114 w 43256"/>
                <a:gd name="connsiteY14" fmla="*/ 3811 h 49659"/>
                <a:gd name="connsiteX15" fmla="*/ 29856 w 43256"/>
                <a:gd name="connsiteY15" fmla="*/ 2199 h 49659"/>
                <a:gd name="connsiteX16" fmla="*/ 22177 w 43256"/>
                <a:gd name="connsiteY16" fmla="*/ 4579 h 49659"/>
                <a:gd name="connsiteX17" fmla="*/ 22536 w 43256"/>
                <a:gd name="connsiteY17" fmla="*/ 3189 h 49659"/>
                <a:gd name="connsiteX18" fmla="*/ 14036 w 43256"/>
                <a:gd name="connsiteY18" fmla="*/ 5051 h 49659"/>
                <a:gd name="connsiteX19" fmla="*/ 15336 w 43256"/>
                <a:gd name="connsiteY19" fmla="*/ 6399 h 49659"/>
                <a:gd name="connsiteX20" fmla="*/ 4163 w 43256"/>
                <a:gd name="connsiteY20" fmla="*/ 15648 h 49659"/>
                <a:gd name="connsiteX21" fmla="*/ 3936 w 43256"/>
                <a:gd name="connsiteY21" fmla="*/ 14229 h 49659"/>
                <a:gd name="connsiteX0" fmla="*/ 3936 w 43256"/>
                <a:gd name="connsiteY0" fmla="*/ 14229 h 49659"/>
                <a:gd name="connsiteX1" fmla="*/ 5659 w 43256"/>
                <a:gd name="connsiteY1" fmla="*/ 6766 h 49659"/>
                <a:gd name="connsiteX2" fmla="*/ 14041 w 43256"/>
                <a:gd name="connsiteY2" fmla="*/ 5061 h 49659"/>
                <a:gd name="connsiteX3" fmla="*/ 22492 w 43256"/>
                <a:gd name="connsiteY3" fmla="*/ 3291 h 49659"/>
                <a:gd name="connsiteX4" fmla="*/ 25785 w 43256"/>
                <a:gd name="connsiteY4" fmla="*/ 59 h 49659"/>
                <a:gd name="connsiteX5" fmla="*/ 29869 w 43256"/>
                <a:gd name="connsiteY5" fmla="*/ 2340 h 49659"/>
                <a:gd name="connsiteX6" fmla="*/ 35499 w 43256"/>
                <a:gd name="connsiteY6" fmla="*/ 549 h 49659"/>
                <a:gd name="connsiteX7" fmla="*/ 38354 w 43256"/>
                <a:gd name="connsiteY7" fmla="*/ 5435 h 49659"/>
                <a:gd name="connsiteX8" fmla="*/ 42018 w 43256"/>
                <a:gd name="connsiteY8" fmla="*/ 10177 h 49659"/>
                <a:gd name="connsiteX9" fmla="*/ 41854 w 43256"/>
                <a:gd name="connsiteY9" fmla="*/ 15319 h 49659"/>
                <a:gd name="connsiteX10" fmla="*/ 43052 w 43256"/>
                <a:gd name="connsiteY10" fmla="*/ 23181 h 49659"/>
                <a:gd name="connsiteX11" fmla="*/ 37440 w 43256"/>
                <a:gd name="connsiteY11" fmla="*/ 30063 h 49659"/>
                <a:gd name="connsiteX12" fmla="*/ 35431 w 43256"/>
                <a:gd name="connsiteY12" fmla="*/ 35960 h 49659"/>
                <a:gd name="connsiteX13" fmla="*/ 28591 w 43256"/>
                <a:gd name="connsiteY13" fmla="*/ 36674 h 49659"/>
                <a:gd name="connsiteX14" fmla="*/ 23703 w 43256"/>
                <a:gd name="connsiteY14" fmla="*/ 42965 h 49659"/>
                <a:gd name="connsiteX15" fmla="*/ 16516 w 43256"/>
                <a:gd name="connsiteY15" fmla="*/ 39125 h 49659"/>
                <a:gd name="connsiteX16" fmla="*/ 5840 w 43256"/>
                <a:gd name="connsiteY16" fmla="*/ 35331 h 49659"/>
                <a:gd name="connsiteX17" fmla="*/ 1146 w 43256"/>
                <a:gd name="connsiteY17" fmla="*/ 31109 h 49659"/>
                <a:gd name="connsiteX18" fmla="*/ 2149 w 43256"/>
                <a:gd name="connsiteY18" fmla="*/ 25410 h 49659"/>
                <a:gd name="connsiteX19" fmla="*/ 31 w 43256"/>
                <a:gd name="connsiteY19" fmla="*/ 19563 h 49659"/>
                <a:gd name="connsiteX20" fmla="*/ 3899 w 43256"/>
                <a:gd name="connsiteY20" fmla="*/ 14366 h 49659"/>
                <a:gd name="connsiteX21" fmla="*/ 3936 w 43256"/>
                <a:gd name="connsiteY21" fmla="*/ 14229 h 49659"/>
                <a:gd name="connsiteX0" fmla="*/ 749491 w 2422353"/>
                <a:gd name="connsiteY0" fmla="*/ 1690489 h 1732351"/>
                <a:gd name="connsiteX1" fmla="*/ 707629 w 2422353"/>
                <a:gd name="connsiteY1" fmla="*/ 1732351 h 1732351"/>
                <a:gd name="connsiteX2" fmla="*/ 749491 w 2422353"/>
                <a:gd name="connsiteY2" fmla="*/ 1690489 h 1732351"/>
                <a:gd name="connsiteX0" fmla="*/ 818683 w 2422353"/>
                <a:gd name="connsiteY0" fmla="*/ 1639414 h 1732351"/>
                <a:gd name="connsiteX1" fmla="*/ 734959 w 2422353"/>
                <a:gd name="connsiteY1" fmla="*/ 1555690 h 1732351"/>
                <a:gd name="connsiteX2" fmla="*/ 818683 w 2422353"/>
                <a:gd name="connsiteY2" fmla="*/ 1639414 h 1732351"/>
                <a:gd name="connsiteX0" fmla="*/ 801788 w 2422353"/>
                <a:gd name="connsiteY0" fmla="*/ 1640104 h 1732351"/>
                <a:gd name="connsiteX1" fmla="*/ 893228 w 2422353"/>
                <a:gd name="connsiteY1" fmla="*/ 1731544 h 1732351"/>
                <a:gd name="connsiteX0" fmla="*/ 4729 w 43256"/>
                <a:gd name="connsiteY0" fmla="*/ 26036 h 49659"/>
                <a:gd name="connsiteX1" fmla="*/ 2196 w 43256"/>
                <a:gd name="connsiteY1" fmla="*/ 25239 h 49659"/>
                <a:gd name="connsiteX2" fmla="*/ 6964 w 43256"/>
                <a:gd name="connsiteY2" fmla="*/ 34758 h 49659"/>
                <a:gd name="connsiteX3" fmla="*/ 5856 w 43256"/>
                <a:gd name="connsiteY3" fmla="*/ 35139 h 49659"/>
                <a:gd name="connsiteX4" fmla="*/ 16514 w 43256"/>
                <a:gd name="connsiteY4" fmla="*/ 38949 h 49659"/>
                <a:gd name="connsiteX5" fmla="*/ 15846 w 43256"/>
                <a:gd name="connsiteY5" fmla="*/ 37209 h 49659"/>
                <a:gd name="connsiteX6" fmla="*/ 28863 w 43256"/>
                <a:gd name="connsiteY6" fmla="*/ 34610 h 49659"/>
                <a:gd name="connsiteX7" fmla="*/ 28596 w 43256"/>
                <a:gd name="connsiteY7" fmla="*/ 36519 h 49659"/>
                <a:gd name="connsiteX8" fmla="*/ 34165 w 43256"/>
                <a:gd name="connsiteY8" fmla="*/ 22813 h 49659"/>
                <a:gd name="connsiteX9" fmla="*/ 37416 w 43256"/>
                <a:gd name="connsiteY9" fmla="*/ 29949 h 49659"/>
                <a:gd name="connsiteX10" fmla="*/ 41834 w 43256"/>
                <a:gd name="connsiteY10" fmla="*/ 15213 h 49659"/>
                <a:gd name="connsiteX11" fmla="*/ 40386 w 43256"/>
                <a:gd name="connsiteY11" fmla="*/ 17889 h 49659"/>
                <a:gd name="connsiteX12" fmla="*/ 38360 w 43256"/>
                <a:gd name="connsiteY12" fmla="*/ 5285 h 49659"/>
                <a:gd name="connsiteX13" fmla="*/ 38436 w 43256"/>
                <a:gd name="connsiteY13" fmla="*/ 6549 h 49659"/>
                <a:gd name="connsiteX14" fmla="*/ 29114 w 43256"/>
                <a:gd name="connsiteY14" fmla="*/ 3811 h 49659"/>
                <a:gd name="connsiteX15" fmla="*/ 29856 w 43256"/>
                <a:gd name="connsiteY15" fmla="*/ 2199 h 49659"/>
                <a:gd name="connsiteX16" fmla="*/ 22177 w 43256"/>
                <a:gd name="connsiteY16" fmla="*/ 4579 h 49659"/>
                <a:gd name="connsiteX17" fmla="*/ 22536 w 43256"/>
                <a:gd name="connsiteY17" fmla="*/ 3189 h 49659"/>
                <a:gd name="connsiteX18" fmla="*/ 14036 w 43256"/>
                <a:gd name="connsiteY18" fmla="*/ 5051 h 49659"/>
                <a:gd name="connsiteX19" fmla="*/ 15336 w 43256"/>
                <a:gd name="connsiteY19" fmla="*/ 6399 h 49659"/>
                <a:gd name="connsiteX20" fmla="*/ 4163 w 43256"/>
                <a:gd name="connsiteY20" fmla="*/ 15648 h 49659"/>
                <a:gd name="connsiteX21" fmla="*/ 3936 w 43256"/>
                <a:gd name="connsiteY21" fmla="*/ 14229 h 49659"/>
                <a:gd name="connsiteX0" fmla="*/ 3936 w 43256"/>
                <a:gd name="connsiteY0" fmla="*/ 14229 h 49659"/>
                <a:gd name="connsiteX1" fmla="*/ 5659 w 43256"/>
                <a:gd name="connsiteY1" fmla="*/ 6766 h 49659"/>
                <a:gd name="connsiteX2" fmla="*/ 14041 w 43256"/>
                <a:gd name="connsiteY2" fmla="*/ 5061 h 49659"/>
                <a:gd name="connsiteX3" fmla="*/ 22492 w 43256"/>
                <a:gd name="connsiteY3" fmla="*/ 3291 h 49659"/>
                <a:gd name="connsiteX4" fmla="*/ 25785 w 43256"/>
                <a:gd name="connsiteY4" fmla="*/ 59 h 49659"/>
                <a:gd name="connsiteX5" fmla="*/ 29869 w 43256"/>
                <a:gd name="connsiteY5" fmla="*/ 2340 h 49659"/>
                <a:gd name="connsiteX6" fmla="*/ 35499 w 43256"/>
                <a:gd name="connsiteY6" fmla="*/ 549 h 49659"/>
                <a:gd name="connsiteX7" fmla="*/ 38354 w 43256"/>
                <a:gd name="connsiteY7" fmla="*/ 5435 h 49659"/>
                <a:gd name="connsiteX8" fmla="*/ 42018 w 43256"/>
                <a:gd name="connsiteY8" fmla="*/ 10177 h 49659"/>
                <a:gd name="connsiteX9" fmla="*/ 41854 w 43256"/>
                <a:gd name="connsiteY9" fmla="*/ 15319 h 49659"/>
                <a:gd name="connsiteX10" fmla="*/ 43052 w 43256"/>
                <a:gd name="connsiteY10" fmla="*/ 23181 h 49659"/>
                <a:gd name="connsiteX11" fmla="*/ 37440 w 43256"/>
                <a:gd name="connsiteY11" fmla="*/ 30063 h 49659"/>
                <a:gd name="connsiteX12" fmla="*/ 35431 w 43256"/>
                <a:gd name="connsiteY12" fmla="*/ 35960 h 49659"/>
                <a:gd name="connsiteX13" fmla="*/ 28591 w 43256"/>
                <a:gd name="connsiteY13" fmla="*/ 36674 h 49659"/>
                <a:gd name="connsiteX14" fmla="*/ 23703 w 43256"/>
                <a:gd name="connsiteY14" fmla="*/ 42965 h 49659"/>
                <a:gd name="connsiteX15" fmla="*/ 16516 w 43256"/>
                <a:gd name="connsiteY15" fmla="*/ 39125 h 49659"/>
                <a:gd name="connsiteX16" fmla="*/ 5840 w 43256"/>
                <a:gd name="connsiteY16" fmla="*/ 35331 h 49659"/>
                <a:gd name="connsiteX17" fmla="*/ 1146 w 43256"/>
                <a:gd name="connsiteY17" fmla="*/ 31109 h 49659"/>
                <a:gd name="connsiteX18" fmla="*/ 2149 w 43256"/>
                <a:gd name="connsiteY18" fmla="*/ 25410 h 49659"/>
                <a:gd name="connsiteX19" fmla="*/ 31 w 43256"/>
                <a:gd name="connsiteY19" fmla="*/ 19563 h 49659"/>
                <a:gd name="connsiteX20" fmla="*/ 3899 w 43256"/>
                <a:gd name="connsiteY20" fmla="*/ 14366 h 49659"/>
                <a:gd name="connsiteX21" fmla="*/ 3936 w 43256"/>
                <a:gd name="connsiteY21" fmla="*/ 14229 h 49659"/>
                <a:gd name="connsiteX0" fmla="*/ 749491 w 2422353"/>
                <a:gd name="connsiteY0" fmla="*/ 1690489 h 1732351"/>
                <a:gd name="connsiteX1" fmla="*/ 707629 w 2422353"/>
                <a:gd name="connsiteY1" fmla="*/ 1732351 h 1732351"/>
                <a:gd name="connsiteX2" fmla="*/ 749491 w 2422353"/>
                <a:gd name="connsiteY2" fmla="*/ 1690489 h 1732351"/>
                <a:gd name="connsiteX0" fmla="*/ 818683 w 2422353"/>
                <a:gd name="connsiteY0" fmla="*/ 1639414 h 1732351"/>
                <a:gd name="connsiteX1" fmla="*/ 734959 w 2422353"/>
                <a:gd name="connsiteY1" fmla="*/ 1555690 h 1732351"/>
                <a:gd name="connsiteX2" fmla="*/ 818683 w 2422353"/>
                <a:gd name="connsiteY2" fmla="*/ 1639414 h 1732351"/>
                <a:gd name="connsiteX0" fmla="*/ 801788 w 2422353"/>
                <a:gd name="connsiteY0" fmla="*/ 1640104 h 1732351"/>
                <a:gd name="connsiteX1" fmla="*/ 893228 w 2422353"/>
                <a:gd name="connsiteY1" fmla="*/ 1731544 h 1732351"/>
                <a:gd name="connsiteX2" fmla="*/ 801788 w 2422353"/>
                <a:gd name="connsiteY2" fmla="*/ 1640104 h 1732351"/>
                <a:gd name="connsiteX0" fmla="*/ 4729 w 43256"/>
                <a:gd name="connsiteY0" fmla="*/ 26036 h 49659"/>
                <a:gd name="connsiteX1" fmla="*/ 2196 w 43256"/>
                <a:gd name="connsiteY1" fmla="*/ 25239 h 49659"/>
                <a:gd name="connsiteX2" fmla="*/ 6964 w 43256"/>
                <a:gd name="connsiteY2" fmla="*/ 34758 h 49659"/>
                <a:gd name="connsiteX3" fmla="*/ 5856 w 43256"/>
                <a:gd name="connsiteY3" fmla="*/ 35139 h 49659"/>
                <a:gd name="connsiteX4" fmla="*/ 16514 w 43256"/>
                <a:gd name="connsiteY4" fmla="*/ 38949 h 49659"/>
                <a:gd name="connsiteX5" fmla="*/ 15846 w 43256"/>
                <a:gd name="connsiteY5" fmla="*/ 37209 h 49659"/>
                <a:gd name="connsiteX6" fmla="*/ 28863 w 43256"/>
                <a:gd name="connsiteY6" fmla="*/ 34610 h 49659"/>
                <a:gd name="connsiteX7" fmla="*/ 28596 w 43256"/>
                <a:gd name="connsiteY7" fmla="*/ 36519 h 49659"/>
                <a:gd name="connsiteX8" fmla="*/ 34165 w 43256"/>
                <a:gd name="connsiteY8" fmla="*/ 22813 h 49659"/>
                <a:gd name="connsiteX9" fmla="*/ 37416 w 43256"/>
                <a:gd name="connsiteY9" fmla="*/ 29949 h 49659"/>
                <a:gd name="connsiteX10" fmla="*/ 41834 w 43256"/>
                <a:gd name="connsiteY10" fmla="*/ 15213 h 49659"/>
                <a:gd name="connsiteX11" fmla="*/ 40386 w 43256"/>
                <a:gd name="connsiteY11" fmla="*/ 17889 h 49659"/>
                <a:gd name="connsiteX12" fmla="*/ 38360 w 43256"/>
                <a:gd name="connsiteY12" fmla="*/ 5285 h 49659"/>
                <a:gd name="connsiteX13" fmla="*/ 38436 w 43256"/>
                <a:gd name="connsiteY13" fmla="*/ 6549 h 49659"/>
                <a:gd name="connsiteX14" fmla="*/ 29114 w 43256"/>
                <a:gd name="connsiteY14" fmla="*/ 3811 h 49659"/>
                <a:gd name="connsiteX15" fmla="*/ 29856 w 43256"/>
                <a:gd name="connsiteY15" fmla="*/ 2199 h 49659"/>
                <a:gd name="connsiteX16" fmla="*/ 22177 w 43256"/>
                <a:gd name="connsiteY16" fmla="*/ 4579 h 49659"/>
                <a:gd name="connsiteX17" fmla="*/ 22536 w 43256"/>
                <a:gd name="connsiteY17" fmla="*/ 3189 h 49659"/>
                <a:gd name="connsiteX18" fmla="*/ 14036 w 43256"/>
                <a:gd name="connsiteY18" fmla="*/ 5051 h 49659"/>
                <a:gd name="connsiteX19" fmla="*/ 15336 w 43256"/>
                <a:gd name="connsiteY19" fmla="*/ 6399 h 49659"/>
                <a:gd name="connsiteX20" fmla="*/ 4163 w 43256"/>
                <a:gd name="connsiteY20" fmla="*/ 15648 h 49659"/>
                <a:gd name="connsiteX21" fmla="*/ 3936 w 43256"/>
                <a:gd name="connsiteY21" fmla="*/ 14229 h 49659"/>
                <a:gd name="connsiteX0" fmla="*/ 3936 w 43256"/>
                <a:gd name="connsiteY0" fmla="*/ 14229 h 49659"/>
                <a:gd name="connsiteX1" fmla="*/ 5659 w 43256"/>
                <a:gd name="connsiteY1" fmla="*/ 6766 h 49659"/>
                <a:gd name="connsiteX2" fmla="*/ 14041 w 43256"/>
                <a:gd name="connsiteY2" fmla="*/ 5061 h 49659"/>
                <a:gd name="connsiteX3" fmla="*/ 22492 w 43256"/>
                <a:gd name="connsiteY3" fmla="*/ 3291 h 49659"/>
                <a:gd name="connsiteX4" fmla="*/ 25785 w 43256"/>
                <a:gd name="connsiteY4" fmla="*/ 59 h 49659"/>
                <a:gd name="connsiteX5" fmla="*/ 29869 w 43256"/>
                <a:gd name="connsiteY5" fmla="*/ 2340 h 49659"/>
                <a:gd name="connsiteX6" fmla="*/ 35499 w 43256"/>
                <a:gd name="connsiteY6" fmla="*/ 549 h 49659"/>
                <a:gd name="connsiteX7" fmla="*/ 38354 w 43256"/>
                <a:gd name="connsiteY7" fmla="*/ 5435 h 49659"/>
                <a:gd name="connsiteX8" fmla="*/ 42018 w 43256"/>
                <a:gd name="connsiteY8" fmla="*/ 10177 h 49659"/>
                <a:gd name="connsiteX9" fmla="*/ 41854 w 43256"/>
                <a:gd name="connsiteY9" fmla="*/ 15319 h 49659"/>
                <a:gd name="connsiteX10" fmla="*/ 43052 w 43256"/>
                <a:gd name="connsiteY10" fmla="*/ 23181 h 49659"/>
                <a:gd name="connsiteX11" fmla="*/ 37440 w 43256"/>
                <a:gd name="connsiteY11" fmla="*/ 30063 h 49659"/>
                <a:gd name="connsiteX12" fmla="*/ 35431 w 43256"/>
                <a:gd name="connsiteY12" fmla="*/ 35960 h 49659"/>
                <a:gd name="connsiteX13" fmla="*/ 28591 w 43256"/>
                <a:gd name="connsiteY13" fmla="*/ 36674 h 49659"/>
                <a:gd name="connsiteX14" fmla="*/ 23703 w 43256"/>
                <a:gd name="connsiteY14" fmla="*/ 42965 h 49659"/>
                <a:gd name="connsiteX15" fmla="*/ 16516 w 43256"/>
                <a:gd name="connsiteY15" fmla="*/ 39125 h 49659"/>
                <a:gd name="connsiteX16" fmla="*/ 5840 w 43256"/>
                <a:gd name="connsiteY16" fmla="*/ 35331 h 49659"/>
                <a:gd name="connsiteX17" fmla="*/ 1146 w 43256"/>
                <a:gd name="connsiteY17" fmla="*/ 31109 h 49659"/>
                <a:gd name="connsiteX18" fmla="*/ 2149 w 43256"/>
                <a:gd name="connsiteY18" fmla="*/ 25410 h 49659"/>
                <a:gd name="connsiteX19" fmla="*/ 31 w 43256"/>
                <a:gd name="connsiteY19" fmla="*/ 19563 h 49659"/>
                <a:gd name="connsiteX20" fmla="*/ 3899 w 43256"/>
                <a:gd name="connsiteY20" fmla="*/ 14366 h 49659"/>
                <a:gd name="connsiteX21" fmla="*/ 3936 w 43256"/>
                <a:gd name="connsiteY21" fmla="*/ 14229 h 49659"/>
                <a:gd name="connsiteX0" fmla="*/ 749491 w 2422353"/>
                <a:gd name="connsiteY0" fmla="*/ 1690489 h 1732351"/>
                <a:gd name="connsiteX1" fmla="*/ 707629 w 2422353"/>
                <a:gd name="connsiteY1" fmla="*/ 1732351 h 1732351"/>
                <a:gd name="connsiteX2" fmla="*/ 749491 w 2422353"/>
                <a:gd name="connsiteY2" fmla="*/ 1690489 h 1732351"/>
                <a:gd name="connsiteX0" fmla="*/ 818683 w 2422353"/>
                <a:gd name="connsiteY0" fmla="*/ 1639414 h 1732351"/>
                <a:gd name="connsiteX1" fmla="*/ 734959 w 2422353"/>
                <a:gd name="connsiteY1" fmla="*/ 1555690 h 1732351"/>
                <a:gd name="connsiteX2" fmla="*/ 818683 w 2422353"/>
                <a:gd name="connsiteY2" fmla="*/ 1639414 h 1732351"/>
                <a:gd name="connsiteX0" fmla="*/ 801788 w 2422353"/>
                <a:gd name="connsiteY0" fmla="*/ 1640104 h 1732351"/>
                <a:gd name="connsiteX1" fmla="*/ 893228 w 2422353"/>
                <a:gd name="connsiteY1" fmla="*/ 1731544 h 1732351"/>
                <a:gd name="connsiteX2" fmla="*/ 873957 w 2422353"/>
                <a:gd name="connsiteY2" fmla="*/ 1717565 h 1732351"/>
                <a:gd name="connsiteX0" fmla="*/ 4729 w 43256"/>
                <a:gd name="connsiteY0" fmla="*/ 26036 h 49659"/>
                <a:gd name="connsiteX1" fmla="*/ 2196 w 43256"/>
                <a:gd name="connsiteY1" fmla="*/ 25239 h 49659"/>
                <a:gd name="connsiteX2" fmla="*/ 6964 w 43256"/>
                <a:gd name="connsiteY2" fmla="*/ 34758 h 49659"/>
                <a:gd name="connsiteX3" fmla="*/ 5856 w 43256"/>
                <a:gd name="connsiteY3" fmla="*/ 35139 h 49659"/>
                <a:gd name="connsiteX4" fmla="*/ 16514 w 43256"/>
                <a:gd name="connsiteY4" fmla="*/ 38949 h 49659"/>
                <a:gd name="connsiteX5" fmla="*/ 15846 w 43256"/>
                <a:gd name="connsiteY5" fmla="*/ 37209 h 49659"/>
                <a:gd name="connsiteX6" fmla="*/ 28863 w 43256"/>
                <a:gd name="connsiteY6" fmla="*/ 34610 h 49659"/>
                <a:gd name="connsiteX7" fmla="*/ 28596 w 43256"/>
                <a:gd name="connsiteY7" fmla="*/ 36519 h 49659"/>
                <a:gd name="connsiteX8" fmla="*/ 34165 w 43256"/>
                <a:gd name="connsiteY8" fmla="*/ 22813 h 49659"/>
                <a:gd name="connsiteX9" fmla="*/ 37416 w 43256"/>
                <a:gd name="connsiteY9" fmla="*/ 29949 h 49659"/>
                <a:gd name="connsiteX10" fmla="*/ 41834 w 43256"/>
                <a:gd name="connsiteY10" fmla="*/ 15213 h 49659"/>
                <a:gd name="connsiteX11" fmla="*/ 40386 w 43256"/>
                <a:gd name="connsiteY11" fmla="*/ 17889 h 49659"/>
                <a:gd name="connsiteX12" fmla="*/ 38360 w 43256"/>
                <a:gd name="connsiteY12" fmla="*/ 5285 h 49659"/>
                <a:gd name="connsiteX13" fmla="*/ 38436 w 43256"/>
                <a:gd name="connsiteY13" fmla="*/ 6549 h 49659"/>
                <a:gd name="connsiteX14" fmla="*/ 29114 w 43256"/>
                <a:gd name="connsiteY14" fmla="*/ 3811 h 49659"/>
                <a:gd name="connsiteX15" fmla="*/ 29856 w 43256"/>
                <a:gd name="connsiteY15" fmla="*/ 2199 h 49659"/>
                <a:gd name="connsiteX16" fmla="*/ 22177 w 43256"/>
                <a:gd name="connsiteY16" fmla="*/ 4579 h 49659"/>
                <a:gd name="connsiteX17" fmla="*/ 22536 w 43256"/>
                <a:gd name="connsiteY17" fmla="*/ 3189 h 49659"/>
                <a:gd name="connsiteX18" fmla="*/ 14036 w 43256"/>
                <a:gd name="connsiteY18" fmla="*/ 5051 h 49659"/>
                <a:gd name="connsiteX19" fmla="*/ 15336 w 43256"/>
                <a:gd name="connsiteY19" fmla="*/ 6399 h 49659"/>
                <a:gd name="connsiteX20" fmla="*/ 4163 w 43256"/>
                <a:gd name="connsiteY20" fmla="*/ 15648 h 49659"/>
                <a:gd name="connsiteX21" fmla="*/ 3936 w 43256"/>
                <a:gd name="connsiteY21" fmla="*/ 14229 h 49659"/>
                <a:gd name="connsiteX0" fmla="*/ 3936 w 43256"/>
                <a:gd name="connsiteY0" fmla="*/ 14229 h 49659"/>
                <a:gd name="connsiteX1" fmla="*/ 5659 w 43256"/>
                <a:gd name="connsiteY1" fmla="*/ 6766 h 49659"/>
                <a:gd name="connsiteX2" fmla="*/ 14041 w 43256"/>
                <a:gd name="connsiteY2" fmla="*/ 5061 h 49659"/>
                <a:gd name="connsiteX3" fmla="*/ 22492 w 43256"/>
                <a:gd name="connsiteY3" fmla="*/ 3291 h 49659"/>
                <a:gd name="connsiteX4" fmla="*/ 25785 w 43256"/>
                <a:gd name="connsiteY4" fmla="*/ 59 h 49659"/>
                <a:gd name="connsiteX5" fmla="*/ 29869 w 43256"/>
                <a:gd name="connsiteY5" fmla="*/ 2340 h 49659"/>
                <a:gd name="connsiteX6" fmla="*/ 35499 w 43256"/>
                <a:gd name="connsiteY6" fmla="*/ 549 h 49659"/>
                <a:gd name="connsiteX7" fmla="*/ 38354 w 43256"/>
                <a:gd name="connsiteY7" fmla="*/ 5435 h 49659"/>
                <a:gd name="connsiteX8" fmla="*/ 42018 w 43256"/>
                <a:gd name="connsiteY8" fmla="*/ 10177 h 49659"/>
                <a:gd name="connsiteX9" fmla="*/ 41854 w 43256"/>
                <a:gd name="connsiteY9" fmla="*/ 15319 h 49659"/>
                <a:gd name="connsiteX10" fmla="*/ 43052 w 43256"/>
                <a:gd name="connsiteY10" fmla="*/ 23181 h 49659"/>
                <a:gd name="connsiteX11" fmla="*/ 37440 w 43256"/>
                <a:gd name="connsiteY11" fmla="*/ 30063 h 49659"/>
                <a:gd name="connsiteX12" fmla="*/ 35431 w 43256"/>
                <a:gd name="connsiteY12" fmla="*/ 35960 h 49659"/>
                <a:gd name="connsiteX13" fmla="*/ 28591 w 43256"/>
                <a:gd name="connsiteY13" fmla="*/ 36674 h 49659"/>
                <a:gd name="connsiteX14" fmla="*/ 23703 w 43256"/>
                <a:gd name="connsiteY14" fmla="*/ 42965 h 49659"/>
                <a:gd name="connsiteX15" fmla="*/ 16516 w 43256"/>
                <a:gd name="connsiteY15" fmla="*/ 39125 h 49659"/>
                <a:gd name="connsiteX16" fmla="*/ 5840 w 43256"/>
                <a:gd name="connsiteY16" fmla="*/ 35331 h 49659"/>
                <a:gd name="connsiteX17" fmla="*/ 1146 w 43256"/>
                <a:gd name="connsiteY17" fmla="*/ 31109 h 49659"/>
                <a:gd name="connsiteX18" fmla="*/ 2149 w 43256"/>
                <a:gd name="connsiteY18" fmla="*/ 25410 h 49659"/>
                <a:gd name="connsiteX19" fmla="*/ 31 w 43256"/>
                <a:gd name="connsiteY19" fmla="*/ 19563 h 49659"/>
                <a:gd name="connsiteX20" fmla="*/ 3899 w 43256"/>
                <a:gd name="connsiteY20" fmla="*/ 14366 h 49659"/>
                <a:gd name="connsiteX21" fmla="*/ 3936 w 43256"/>
                <a:gd name="connsiteY21" fmla="*/ 14229 h 49659"/>
                <a:gd name="connsiteX0" fmla="*/ 749491 w 2422353"/>
                <a:gd name="connsiteY0" fmla="*/ 1690489 h 1732351"/>
                <a:gd name="connsiteX1" fmla="*/ 707629 w 2422353"/>
                <a:gd name="connsiteY1" fmla="*/ 1732351 h 1732351"/>
                <a:gd name="connsiteX2" fmla="*/ 749491 w 2422353"/>
                <a:gd name="connsiteY2" fmla="*/ 1690489 h 1732351"/>
                <a:gd name="connsiteX0" fmla="*/ 818683 w 2422353"/>
                <a:gd name="connsiteY0" fmla="*/ 1639414 h 1732351"/>
                <a:gd name="connsiteX1" fmla="*/ 734959 w 2422353"/>
                <a:gd name="connsiteY1" fmla="*/ 1555690 h 1732351"/>
                <a:gd name="connsiteX2" fmla="*/ 818683 w 2422353"/>
                <a:gd name="connsiteY2" fmla="*/ 1639414 h 1732351"/>
                <a:gd name="connsiteX0" fmla="*/ 801788 w 2422353"/>
                <a:gd name="connsiteY0" fmla="*/ 1640104 h 1732351"/>
                <a:gd name="connsiteX1" fmla="*/ 873957 w 2422353"/>
                <a:gd name="connsiteY1" fmla="*/ 1717565 h 1732351"/>
                <a:gd name="connsiteX0" fmla="*/ 4729 w 43256"/>
                <a:gd name="connsiteY0" fmla="*/ 26036 h 49659"/>
                <a:gd name="connsiteX1" fmla="*/ 2196 w 43256"/>
                <a:gd name="connsiteY1" fmla="*/ 25239 h 49659"/>
                <a:gd name="connsiteX2" fmla="*/ 6964 w 43256"/>
                <a:gd name="connsiteY2" fmla="*/ 34758 h 49659"/>
                <a:gd name="connsiteX3" fmla="*/ 5856 w 43256"/>
                <a:gd name="connsiteY3" fmla="*/ 35139 h 49659"/>
                <a:gd name="connsiteX4" fmla="*/ 16514 w 43256"/>
                <a:gd name="connsiteY4" fmla="*/ 38949 h 49659"/>
                <a:gd name="connsiteX5" fmla="*/ 15846 w 43256"/>
                <a:gd name="connsiteY5" fmla="*/ 37209 h 49659"/>
                <a:gd name="connsiteX6" fmla="*/ 28863 w 43256"/>
                <a:gd name="connsiteY6" fmla="*/ 34610 h 49659"/>
                <a:gd name="connsiteX7" fmla="*/ 28596 w 43256"/>
                <a:gd name="connsiteY7" fmla="*/ 36519 h 49659"/>
                <a:gd name="connsiteX8" fmla="*/ 34165 w 43256"/>
                <a:gd name="connsiteY8" fmla="*/ 22813 h 49659"/>
                <a:gd name="connsiteX9" fmla="*/ 37416 w 43256"/>
                <a:gd name="connsiteY9" fmla="*/ 29949 h 49659"/>
                <a:gd name="connsiteX10" fmla="*/ 41834 w 43256"/>
                <a:gd name="connsiteY10" fmla="*/ 15213 h 49659"/>
                <a:gd name="connsiteX11" fmla="*/ 40386 w 43256"/>
                <a:gd name="connsiteY11" fmla="*/ 17889 h 49659"/>
                <a:gd name="connsiteX12" fmla="*/ 38360 w 43256"/>
                <a:gd name="connsiteY12" fmla="*/ 5285 h 49659"/>
                <a:gd name="connsiteX13" fmla="*/ 38436 w 43256"/>
                <a:gd name="connsiteY13" fmla="*/ 6549 h 49659"/>
                <a:gd name="connsiteX14" fmla="*/ 29114 w 43256"/>
                <a:gd name="connsiteY14" fmla="*/ 3811 h 49659"/>
                <a:gd name="connsiteX15" fmla="*/ 29856 w 43256"/>
                <a:gd name="connsiteY15" fmla="*/ 2199 h 49659"/>
                <a:gd name="connsiteX16" fmla="*/ 22177 w 43256"/>
                <a:gd name="connsiteY16" fmla="*/ 4579 h 49659"/>
                <a:gd name="connsiteX17" fmla="*/ 22536 w 43256"/>
                <a:gd name="connsiteY17" fmla="*/ 3189 h 49659"/>
                <a:gd name="connsiteX18" fmla="*/ 14036 w 43256"/>
                <a:gd name="connsiteY18" fmla="*/ 5051 h 49659"/>
                <a:gd name="connsiteX19" fmla="*/ 15336 w 43256"/>
                <a:gd name="connsiteY19" fmla="*/ 6399 h 49659"/>
                <a:gd name="connsiteX20" fmla="*/ 4163 w 43256"/>
                <a:gd name="connsiteY20" fmla="*/ 15648 h 49659"/>
                <a:gd name="connsiteX21" fmla="*/ 3936 w 43256"/>
                <a:gd name="connsiteY21" fmla="*/ 14229 h 49659"/>
                <a:gd name="connsiteX0" fmla="*/ 3936 w 43256"/>
                <a:gd name="connsiteY0" fmla="*/ 14229 h 49659"/>
                <a:gd name="connsiteX1" fmla="*/ 5659 w 43256"/>
                <a:gd name="connsiteY1" fmla="*/ 6766 h 49659"/>
                <a:gd name="connsiteX2" fmla="*/ 14041 w 43256"/>
                <a:gd name="connsiteY2" fmla="*/ 5061 h 49659"/>
                <a:gd name="connsiteX3" fmla="*/ 22492 w 43256"/>
                <a:gd name="connsiteY3" fmla="*/ 3291 h 49659"/>
                <a:gd name="connsiteX4" fmla="*/ 25785 w 43256"/>
                <a:gd name="connsiteY4" fmla="*/ 59 h 49659"/>
                <a:gd name="connsiteX5" fmla="*/ 29869 w 43256"/>
                <a:gd name="connsiteY5" fmla="*/ 2340 h 49659"/>
                <a:gd name="connsiteX6" fmla="*/ 35499 w 43256"/>
                <a:gd name="connsiteY6" fmla="*/ 549 h 49659"/>
                <a:gd name="connsiteX7" fmla="*/ 38354 w 43256"/>
                <a:gd name="connsiteY7" fmla="*/ 5435 h 49659"/>
                <a:gd name="connsiteX8" fmla="*/ 42018 w 43256"/>
                <a:gd name="connsiteY8" fmla="*/ 10177 h 49659"/>
                <a:gd name="connsiteX9" fmla="*/ 41854 w 43256"/>
                <a:gd name="connsiteY9" fmla="*/ 15319 h 49659"/>
                <a:gd name="connsiteX10" fmla="*/ 43052 w 43256"/>
                <a:gd name="connsiteY10" fmla="*/ 23181 h 49659"/>
                <a:gd name="connsiteX11" fmla="*/ 37440 w 43256"/>
                <a:gd name="connsiteY11" fmla="*/ 30063 h 49659"/>
                <a:gd name="connsiteX12" fmla="*/ 35431 w 43256"/>
                <a:gd name="connsiteY12" fmla="*/ 35960 h 49659"/>
                <a:gd name="connsiteX13" fmla="*/ 28591 w 43256"/>
                <a:gd name="connsiteY13" fmla="*/ 36674 h 49659"/>
                <a:gd name="connsiteX14" fmla="*/ 23703 w 43256"/>
                <a:gd name="connsiteY14" fmla="*/ 42965 h 49659"/>
                <a:gd name="connsiteX15" fmla="*/ 16516 w 43256"/>
                <a:gd name="connsiteY15" fmla="*/ 39125 h 49659"/>
                <a:gd name="connsiteX16" fmla="*/ 5840 w 43256"/>
                <a:gd name="connsiteY16" fmla="*/ 35331 h 49659"/>
                <a:gd name="connsiteX17" fmla="*/ 1146 w 43256"/>
                <a:gd name="connsiteY17" fmla="*/ 31109 h 49659"/>
                <a:gd name="connsiteX18" fmla="*/ 2149 w 43256"/>
                <a:gd name="connsiteY18" fmla="*/ 25410 h 49659"/>
                <a:gd name="connsiteX19" fmla="*/ 31 w 43256"/>
                <a:gd name="connsiteY19" fmla="*/ 19563 h 49659"/>
                <a:gd name="connsiteX20" fmla="*/ 3899 w 43256"/>
                <a:gd name="connsiteY20" fmla="*/ 14366 h 49659"/>
                <a:gd name="connsiteX21" fmla="*/ 3936 w 43256"/>
                <a:gd name="connsiteY21" fmla="*/ 14229 h 49659"/>
                <a:gd name="connsiteX0" fmla="*/ 749491 w 2422353"/>
                <a:gd name="connsiteY0" fmla="*/ 1690489 h 1732351"/>
                <a:gd name="connsiteX1" fmla="*/ 707629 w 2422353"/>
                <a:gd name="connsiteY1" fmla="*/ 1732351 h 1732351"/>
                <a:gd name="connsiteX2" fmla="*/ 749491 w 2422353"/>
                <a:gd name="connsiteY2" fmla="*/ 1690489 h 1732351"/>
                <a:gd name="connsiteX0" fmla="*/ 818683 w 2422353"/>
                <a:gd name="connsiteY0" fmla="*/ 1639414 h 1732351"/>
                <a:gd name="connsiteX1" fmla="*/ 734959 w 2422353"/>
                <a:gd name="connsiteY1" fmla="*/ 1555690 h 1732351"/>
                <a:gd name="connsiteX2" fmla="*/ 818683 w 2422353"/>
                <a:gd name="connsiteY2" fmla="*/ 1639414 h 1732351"/>
                <a:gd name="connsiteX0" fmla="*/ 801788 w 2422353"/>
                <a:gd name="connsiteY0" fmla="*/ 1640104 h 1732351"/>
                <a:gd name="connsiteX1" fmla="*/ 873957 w 2422353"/>
                <a:gd name="connsiteY1" fmla="*/ 1717565 h 1732351"/>
                <a:gd name="connsiteX2" fmla="*/ 801788 w 2422353"/>
                <a:gd name="connsiteY2" fmla="*/ 1640104 h 1732351"/>
                <a:gd name="connsiteX0" fmla="*/ 4729 w 43256"/>
                <a:gd name="connsiteY0" fmla="*/ 26036 h 49659"/>
                <a:gd name="connsiteX1" fmla="*/ 2196 w 43256"/>
                <a:gd name="connsiteY1" fmla="*/ 25239 h 49659"/>
                <a:gd name="connsiteX2" fmla="*/ 6964 w 43256"/>
                <a:gd name="connsiteY2" fmla="*/ 34758 h 49659"/>
                <a:gd name="connsiteX3" fmla="*/ 5856 w 43256"/>
                <a:gd name="connsiteY3" fmla="*/ 35139 h 49659"/>
                <a:gd name="connsiteX4" fmla="*/ 16514 w 43256"/>
                <a:gd name="connsiteY4" fmla="*/ 38949 h 49659"/>
                <a:gd name="connsiteX5" fmla="*/ 15846 w 43256"/>
                <a:gd name="connsiteY5" fmla="*/ 37209 h 49659"/>
                <a:gd name="connsiteX6" fmla="*/ 28863 w 43256"/>
                <a:gd name="connsiteY6" fmla="*/ 34610 h 49659"/>
                <a:gd name="connsiteX7" fmla="*/ 28596 w 43256"/>
                <a:gd name="connsiteY7" fmla="*/ 36519 h 49659"/>
                <a:gd name="connsiteX8" fmla="*/ 34165 w 43256"/>
                <a:gd name="connsiteY8" fmla="*/ 22813 h 49659"/>
                <a:gd name="connsiteX9" fmla="*/ 37416 w 43256"/>
                <a:gd name="connsiteY9" fmla="*/ 29949 h 49659"/>
                <a:gd name="connsiteX10" fmla="*/ 41834 w 43256"/>
                <a:gd name="connsiteY10" fmla="*/ 15213 h 49659"/>
                <a:gd name="connsiteX11" fmla="*/ 40386 w 43256"/>
                <a:gd name="connsiteY11" fmla="*/ 17889 h 49659"/>
                <a:gd name="connsiteX12" fmla="*/ 38360 w 43256"/>
                <a:gd name="connsiteY12" fmla="*/ 5285 h 49659"/>
                <a:gd name="connsiteX13" fmla="*/ 38436 w 43256"/>
                <a:gd name="connsiteY13" fmla="*/ 6549 h 49659"/>
                <a:gd name="connsiteX14" fmla="*/ 29114 w 43256"/>
                <a:gd name="connsiteY14" fmla="*/ 3811 h 49659"/>
                <a:gd name="connsiteX15" fmla="*/ 29856 w 43256"/>
                <a:gd name="connsiteY15" fmla="*/ 2199 h 49659"/>
                <a:gd name="connsiteX16" fmla="*/ 22177 w 43256"/>
                <a:gd name="connsiteY16" fmla="*/ 4579 h 49659"/>
                <a:gd name="connsiteX17" fmla="*/ 22536 w 43256"/>
                <a:gd name="connsiteY17" fmla="*/ 3189 h 49659"/>
                <a:gd name="connsiteX18" fmla="*/ 14036 w 43256"/>
                <a:gd name="connsiteY18" fmla="*/ 5051 h 49659"/>
                <a:gd name="connsiteX19" fmla="*/ 15336 w 43256"/>
                <a:gd name="connsiteY19" fmla="*/ 6399 h 49659"/>
                <a:gd name="connsiteX20" fmla="*/ 4163 w 43256"/>
                <a:gd name="connsiteY20" fmla="*/ 15648 h 49659"/>
                <a:gd name="connsiteX21" fmla="*/ 3936 w 43256"/>
                <a:gd name="connsiteY21" fmla="*/ 14229 h 49659"/>
                <a:gd name="connsiteX0" fmla="*/ 3936 w 43256"/>
                <a:gd name="connsiteY0" fmla="*/ 14229 h 51879"/>
                <a:gd name="connsiteX1" fmla="*/ 5659 w 43256"/>
                <a:gd name="connsiteY1" fmla="*/ 6766 h 51879"/>
                <a:gd name="connsiteX2" fmla="*/ 14041 w 43256"/>
                <a:gd name="connsiteY2" fmla="*/ 5061 h 51879"/>
                <a:gd name="connsiteX3" fmla="*/ 22492 w 43256"/>
                <a:gd name="connsiteY3" fmla="*/ 3291 h 51879"/>
                <a:gd name="connsiteX4" fmla="*/ 25785 w 43256"/>
                <a:gd name="connsiteY4" fmla="*/ 59 h 51879"/>
                <a:gd name="connsiteX5" fmla="*/ 29869 w 43256"/>
                <a:gd name="connsiteY5" fmla="*/ 2340 h 51879"/>
                <a:gd name="connsiteX6" fmla="*/ 35499 w 43256"/>
                <a:gd name="connsiteY6" fmla="*/ 549 h 51879"/>
                <a:gd name="connsiteX7" fmla="*/ 38354 w 43256"/>
                <a:gd name="connsiteY7" fmla="*/ 5435 h 51879"/>
                <a:gd name="connsiteX8" fmla="*/ 42018 w 43256"/>
                <a:gd name="connsiteY8" fmla="*/ 10177 h 51879"/>
                <a:gd name="connsiteX9" fmla="*/ 41854 w 43256"/>
                <a:gd name="connsiteY9" fmla="*/ 15319 h 51879"/>
                <a:gd name="connsiteX10" fmla="*/ 43052 w 43256"/>
                <a:gd name="connsiteY10" fmla="*/ 23181 h 51879"/>
                <a:gd name="connsiteX11" fmla="*/ 37440 w 43256"/>
                <a:gd name="connsiteY11" fmla="*/ 30063 h 51879"/>
                <a:gd name="connsiteX12" fmla="*/ 35431 w 43256"/>
                <a:gd name="connsiteY12" fmla="*/ 35960 h 51879"/>
                <a:gd name="connsiteX13" fmla="*/ 28591 w 43256"/>
                <a:gd name="connsiteY13" fmla="*/ 36674 h 51879"/>
                <a:gd name="connsiteX14" fmla="*/ 23703 w 43256"/>
                <a:gd name="connsiteY14" fmla="*/ 42965 h 51879"/>
                <a:gd name="connsiteX15" fmla="*/ 16516 w 43256"/>
                <a:gd name="connsiteY15" fmla="*/ 39125 h 51879"/>
                <a:gd name="connsiteX16" fmla="*/ 5840 w 43256"/>
                <a:gd name="connsiteY16" fmla="*/ 35331 h 51879"/>
                <a:gd name="connsiteX17" fmla="*/ 1146 w 43256"/>
                <a:gd name="connsiteY17" fmla="*/ 31109 h 51879"/>
                <a:gd name="connsiteX18" fmla="*/ 2149 w 43256"/>
                <a:gd name="connsiteY18" fmla="*/ 25410 h 51879"/>
                <a:gd name="connsiteX19" fmla="*/ 31 w 43256"/>
                <a:gd name="connsiteY19" fmla="*/ 19563 h 51879"/>
                <a:gd name="connsiteX20" fmla="*/ 3899 w 43256"/>
                <a:gd name="connsiteY20" fmla="*/ 14366 h 51879"/>
                <a:gd name="connsiteX21" fmla="*/ 3936 w 43256"/>
                <a:gd name="connsiteY21" fmla="*/ 14229 h 51879"/>
                <a:gd name="connsiteX0" fmla="*/ 707629 w 2422353"/>
                <a:gd name="connsiteY0" fmla="*/ 1732351 h 1809812"/>
                <a:gd name="connsiteX1" fmla="*/ 749491 w 2422353"/>
                <a:gd name="connsiteY1" fmla="*/ 1690489 h 1809812"/>
                <a:gd name="connsiteX2" fmla="*/ 779798 w 2422353"/>
                <a:gd name="connsiteY2" fmla="*/ 1809812 h 1809812"/>
                <a:gd name="connsiteX0" fmla="*/ 818683 w 2422353"/>
                <a:gd name="connsiteY0" fmla="*/ 1639414 h 1809812"/>
                <a:gd name="connsiteX1" fmla="*/ 734959 w 2422353"/>
                <a:gd name="connsiteY1" fmla="*/ 1555690 h 1809812"/>
                <a:gd name="connsiteX2" fmla="*/ 818683 w 2422353"/>
                <a:gd name="connsiteY2" fmla="*/ 1639414 h 1809812"/>
                <a:gd name="connsiteX0" fmla="*/ 801788 w 2422353"/>
                <a:gd name="connsiteY0" fmla="*/ 1640104 h 1809812"/>
                <a:gd name="connsiteX1" fmla="*/ 873957 w 2422353"/>
                <a:gd name="connsiteY1" fmla="*/ 1717565 h 1809812"/>
                <a:gd name="connsiteX2" fmla="*/ 801788 w 2422353"/>
                <a:gd name="connsiteY2" fmla="*/ 1640104 h 1809812"/>
                <a:gd name="connsiteX0" fmla="*/ 4729 w 43256"/>
                <a:gd name="connsiteY0" fmla="*/ 26036 h 51879"/>
                <a:gd name="connsiteX1" fmla="*/ 2196 w 43256"/>
                <a:gd name="connsiteY1" fmla="*/ 25239 h 51879"/>
                <a:gd name="connsiteX2" fmla="*/ 6964 w 43256"/>
                <a:gd name="connsiteY2" fmla="*/ 34758 h 51879"/>
                <a:gd name="connsiteX3" fmla="*/ 5856 w 43256"/>
                <a:gd name="connsiteY3" fmla="*/ 35139 h 51879"/>
                <a:gd name="connsiteX4" fmla="*/ 16514 w 43256"/>
                <a:gd name="connsiteY4" fmla="*/ 38949 h 51879"/>
                <a:gd name="connsiteX5" fmla="*/ 15846 w 43256"/>
                <a:gd name="connsiteY5" fmla="*/ 37209 h 51879"/>
                <a:gd name="connsiteX6" fmla="*/ 28863 w 43256"/>
                <a:gd name="connsiteY6" fmla="*/ 34610 h 51879"/>
                <a:gd name="connsiteX7" fmla="*/ 28596 w 43256"/>
                <a:gd name="connsiteY7" fmla="*/ 36519 h 51879"/>
                <a:gd name="connsiteX8" fmla="*/ 34165 w 43256"/>
                <a:gd name="connsiteY8" fmla="*/ 22813 h 51879"/>
                <a:gd name="connsiteX9" fmla="*/ 37416 w 43256"/>
                <a:gd name="connsiteY9" fmla="*/ 29949 h 51879"/>
                <a:gd name="connsiteX10" fmla="*/ 41834 w 43256"/>
                <a:gd name="connsiteY10" fmla="*/ 15213 h 51879"/>
                <a:gd name="connsiteX11" fmla="*/ 40386 w 43256"/>
                <a:gd name="connsiteY11" fmla="*/ 17889 h 51879"/>
                <a:gd name="connsiteX12" fmla="*/ 38360 w 43256"/>
                <a:gd name="connsiteY12" fmla="*/ 5285 h 51879"/>
                <a:gd name="connsiteX13" fmla="*/ 38436 w 43256"/>
                <a:gd name="connsiteY13" fmla="*/ 6549 h 51879"/>
                <a:gd name="connsiteX14" fmla="*/ 29114 w 43256"/>
                <a:gd name="connsiteY14" fmla="*/ 3811 h 51879"/>
                <a:gd name="connsiteX15" fmla="*/ 29856 w 43256"/>
                <a:gd name="connsiteY15" fmla="*/ 2199 h 51879"/>
                <a:gd name="connsiteX16" fmla="*/ 22177 w 43256"/>
                <a:gd name="connsiteY16" fmla="*/ 4579 h 51879"/>
                <a:gd name="connsiteX17" fmla="*/ 22536 w 43256"/>
                <a:gd name="connsiteY17" fmla="*/ 3189 h 51879"/>
                <a:gd name="connsiteX18" fmla="*/ 14036 w 43256"/>
                <a:gd name="connsiteY18" fmla="*/ 5051 h 51879"/>
                <a:gd name="connsiteX19" fmla="*/ 15336 w 43256"/>
                <a:gd name="connsiteY19" fmla="*/ 6399 h 51879"/>
                <a:gd name="connsiteX20" fmla="*/ 4163 w 43256"/>
                <a:gd name="connsiteY20" fmla="*/ 15648 h 51879"/>
                <a:gd name="connsiteX21" fmla="*/ 3936 w 43256"/>
                <a:gd name="connsiteY21" fmla="*/ 14229 h 51879"/>
                <a:gd name="connsiteX0" fmla="*/ 3936 w 43256"/>
                <a:gd name="connsiteY0" fmla="*/ 14229 h 49659"/>
                <a:gd name="connsiteX1" fmla="*/ 5659 w 43256"/>
                <a:gd name="connsiteY1" fmla="*/ 6766 h 49659"/>
                <a:gd name="connsiteX2" fmla="*/ 14041 w 43256"/>
                <a:gd name="connsiteY2" fmla="*/ 5061 h 49659"/>
                <a:gd name="connsiteX3" fmla="*/ 22492 w 43256"/>
                <a:gd name="connsiteY3" fmla="*/ 3291 h 49659"/>
                <a:gd name="connsiteX4" fmla="*/ 25785 w 43256"/>
                <a:gd name="connsiteY4" fmla="*/ 59 h 49659"/>
                <a:gd name="connsiteX5" fmla="*/ 29869 w 43256"/>
                <a:gd name="connsiteY5" fmla="*/ 2340 h 49659"/>
                <a:gd name="connsiteX6" fmla="*/ 35499 w 43256"/>
                <a:gd name="connsiteY6" fmla="*/ 549 h 49659"/>
                <a:gd name="connsiteX7" fmla="*/ 38354 w 43256"/>
                <a:gd name="connsiteY7" fmla="*/ 5435 h 49659"/>
                <a:gd name="connsiteX8" fmla="*/ 42018 w 43256"/>
                <a:gd name="connsiteY8" fmla="*/ 10177 h 49659"/>
                <a:gd name="connsiteX9" fmla="*/ 41854 w 43256"/>
                <a:gd name="connsiteY9" fmla="*/ 15319 h 49659"/>
                <a:gd name="connsiteX10" fmla="*/ 43052 w 43256"/>
                <a:gd name="connsiteY10" fmla="*/ 23181 h 49659"/>
                <a:gd name="connsiteX11" fmla="*/ 37440 w 43256"/>
                <a:gd name="connsiteY11" fmla="*/ 30063 h 49659"/>
                <a:gd name="connsiteX12" fmla="*/ 35431 w 43256"/>
                <a:gd name="connsiteY12" fmla="*/ 35960 h 49659"/>
                <a:gd name="connsiteX13" fmla="*/ 28591 w 43256"/>
                <a:gd name="connsiteY13" fmla="*/ 36674 h 49659"/>
                <a:gd name="connsiteX14" fmla="*/ 23703 w 43256"/>
                <a:gd name="connsiteY14" fmla="*/ 42965 h 49659"/>
                <a:gd name="connsiteX15" fmla="*/ 16516 w 43256"/>
                <a:gd name="connsiteY15" fmla="*/ 39125 h 49659"/>
                <a:gd name="connsiteX16" fmla="*/ 5840 w 43256"/>
                <a:gd name="connsiteY16" fmla="*/ 35331 h 49659"/>
                <a:gd name="connsiteX17" fmla="*/ 1146 w 43256"/>
                <a:gd name="connsiteY17" fmla="*/ 31109 h 49659"/>
                <a:gd name="connsiteX18" fmla="*/ 2149 w 43256"/>
                <a:gd name="connsiteY18" fmla="*/ 25410 h 49659"/>
                <a:gd name="connsiteX19" fmla="*/ 31 w 43256"/>
                <a:gd name="connsiteY19" fmla="*/ 19563 h 49659"/>
                <a:gd name="connsiteX20" fmla="*/ 3899 w 43256"/>
                <a:gd name="connsiteY20" fmla="*/ 14366 h 49659"/>
                <a:gd name="connsiteX21" fmla="*/ 3936 w 43256"/>
                <a:gd name="connsiteY21" fmla="*/ 14229 h 49659"/>
                <a:gd name="connsiteX0" fmla="*/ 707629 w 2422353"/>
                <a:gd name="connsiteY0" fmla="*/ 1732351 h 1732351"/>
                <a:gd name="connsiteX1" fmla="*/ 749491 w 2422353"/>
                <a:gd name="connsiteY1" fmla="*/ 1690489 h 1732351"/>
                <a:gd name="connsiteX0" fmla="*/ 818683 w 2422353"/>
                <a:gd name="connsiteY0" fmla="*/ 1639414 h 1732351"/>
                <a:gd name="connsiteX1" fmla="*/ 734959 w 2422353"/>
                <a:gd name="connsiteY1" fmla="*/ 1555690 h 1732351"/>
                <a:gd name="connsiteX2" fmla="*/ 818683 w 2422353"/>
                <a:gd name="connsiteY2" fmla="*/ 1639414 h 1732351"/>
                <a:gd name="connsiteX0" fmla="*/ 801788 w 2422353"/>
                <a:gd name="connsiteY0" fmla="*/ 1640104 h 1732351"/>
                <a:gd name="connsiteX1" fmla="*/ 873957 w 2422353"/>
                <a:gd name="connsiteY1" fmla="*/ 1717565 h 1732351"/>
                <a:gd name="connsiteX2" fmla="*/ 801788 w 2422353"/>
                <a:gd name="connsiteY2" fmla="*/ 1640104 h 1732351"/>
                <a:gd name="connsiteX0" fmla="*/ 4729 w 43256"/>
                <a:gd name="connsiteY0" fmla="*/ 26036 h 49659"/>
                <a:gd name="connsiteX1" fmla="*/ 2196 w 43256"/>
                <a:gd name="connsiteY1" fmla="*/ 25239 h 49659"/>
                <a:gd name="connsiteX2" fmla="*/ 6964 w 43256"/>
                <a:gd name="connsiteY2" fmla="*/ 34758 h 49659"/>
                <a:gd name="connsiteX3" fmla="*/ 5856 w 43256"/>
                <a:gd name="connsiteY3" fmla="*/ 35139 h 49659"/>
                <a:gd name="connsiteX4" fmla="*/ 16514 w 43256"/>
                <a:gd name="connsiteY4" fmla="*/ 38949 h 49659"/>
                <a:gd name="connsiteX5" fmla="*/ 15846 w 43256"/>
                <a:gd name="connsiteY5" fmla="*/ 37209 h 49659"/>
                <a:gd name="connsiteX6" fmla="*/ 28863 w 43256"/>
                <a:gd name="connsiteY6" fmla="*/ 34610 h 49659"/>
                <a:gd name="connsiteX7" fmla="*/ 28596 w 43256"/>
                <a:gd name="connsiteY7" fmla="*/ 36519 h 49659"/>
                <a:gd name="connsiteX8" fmla="*/ 34165 w 43256"/>
                <a:gd name="connsiteY8" fmla="*/ 22813 h 49659"/>
                <a:gd name="connsiteX9" fmla="*/ 37416 w 43256"/>
                <a:gd name="connsiteY9" fmla="*/ 29949 h 49659"/>
                <a:gd name="connsiteX10" fmla="*/ 41834 w 43256"/>
                <a:gd name="connsiteY10" fmla="*/ 15213 h 49659"/>
                <a:gd name="connsiteX11" fmla="*/ 40386 w 43256"/>
                <a:gd name="connsiteY11" fmla="*/ 17889 h 49659"/>
                <a:gd name="connsiteX12" fmla="*/ 38360 w 43256"/>
                <a:gd name="connsiteY12" fmla="*/ 5285 h 49659"/>
                <a:gd name="connsiteX13" fmla="*/ 38436 w 43256"/>
                <a:gd name="connsiteY13" fmla="*/ 6549 h 49659"/>
                <a:gd name="connsiteX14" fmla="*/ 29114 w 43256"/>
                <a:gd name="connsiteY14" fmla="*/ 3811 h 49659"/>
                <a:gd name="connsiteX15" fmla="*/ 29856 w 43256"/>
                <a:gd name="connsiteY15" fmla="*/ 2199 h 49659"/>
                <a:gd name="connsiteX16" fmla="*/ 22177 w 43256"/>
                <a:gd name="connsiteY16" fmla="*/ 4579 h 49659"/>
                <a:gd name="connsiteX17" fmla="*/ 22536 w 43256"/>
                <a:gd name="connsiteY17" fmla="*/ 3189 h 49659"/>
                <a:gd name="connsiteX18" fmla="*/ 14036 w 43256"/>
                <a:gd name="connsiteY18" fmla="*/ 5051 h 49659"/>
                <a:gd name="connsiteX19" fmla="*/ 15336 w 43256"/>
                <a:gd name="connsiteY19" fmla="*/ 6399 h 49659"/>
                <a:gd name="connsiteX20" fmla="*/ 4163 w 43256"/>
                <a:gd name="connsiteY20" fmla="*/ 15648 h 49659"/>
                <a:gd name="connsiteX21" fmla="*/ 3936 w 43256"/>
                <a:gd name="connsiteY21" fmla="*/ 14229 h 49659"/>
                <a:gd name="connsiteX0" fmla="*/ 3936 w 43256"/>
                <a:gd name="connsiteY0" fmla="*/ 14229 h 49898"/>
                <a:gd name="connsiteX1" fmla="*/ 5659 w 43256"/>
                <a:gd name="connsiteY1" fmla="*/ 6766 h 49898"/>
                <a:gd name="connsiteX2" fmla="*/ 14041 w 43256"/>
                <a:gd name="connsiteY2" fmla="*/ 5061 h 49898"/>
                <a:gd name="connsiteX3" fmla="*/ 22492 w 43256"/>
                <a:gd name="connsiteY3" fmla="*/ 3291 h 49898"/>
                <a:gd name="connsiteX4" fmla="*/ 25785 w 43256"/>
                <a:gd name="connsiteY4" fmla="*/ 59 h 49898"/>
                <a:gd name="connsiteX5" fmla="*/ 29869 w 43256"/>
                <a:gd name="connsiteY5" fmla="*/ 2340 h 49898"/>
                <a:gd name="connsiteX6" fmla="*/ 35499 w 43256"/>
                <a:gd name="connsiteY6" fmla="*/ 549 h 49898"/>
                <a:gd name="connsiteX7" fmla="*/ 38354 w 43256"/>
                <a:gd name="connsiteY7" fmla="*/ 5435 h 49898"/>
                <a:gd name="connsiteX8" fmla="*/ 42018 w 43256"/>
                <a:gd name="connsiteY8" fmla="*/ 10177 h 49898"/>
                <a:gd name="connsiteX9" fmla="*/ 41854 w 43256"/>
                <a:gd name="connsiteY9" fmla="*/ 15319 h 49898"/>
                <a:gd name="connsiteX10" fmla="*/ 43052 w 43256"/>
                <a:gd name="connsiteY10" fmla="*/ 23181 h 49898"/>
                <a:gd name="connsiteX11" fmla="*/ 37440 w 43256"/>
                <a:gd name="connsiteY11" fmla="*/ 30063 h 49898"/>
                <a:gd name="connsiteX12" fmla="*/ 35431 w 43256"/>
                <a:gd name="connsiteY12" fmla="*/ 35960 h 49898"/>
                <a:gd name="connsiteX13" fmla="*/ 28591 w 43256"/>
                <a:gd name="connsiteY13" fmla="*/ 36674 h 49898"/>
                <a:gd name="connsiteX14" fmla="*/ 23703 w 43256"/>
                <a:gd name="connsiteY14" fmla="*/ 42965 h 49898"/>
                <a:gd name="connsiteX15" fmla="*/ 16516 w 43256"/>
                <a:gd name="connsiteY15" fmla="*/ 39125 h 49898"/>
                <a:gd name="connsiteX16" fmla="*/ 5840 w 43256"/>
                <a:gd name="connsiteY16" fmla="*/ 35331 h 49898"/>
                <a:gd name="connsiteX17" fmla="*/ 1146 w 43256"/>
                <a:gd name="connsiteY17" fmla="*/ 31109 h 49898"/>
                <a:gd name="connsiteX18" fmla="*/ 2149 w 43256"/>
                <a:gd name="connsiteY18" fmla="*/ 25410 h 49898"/>
                <a:gd name="connsiteX19" fmla="*/ 31 w 43256"/>
                <a:gd name="connsiteY19" fmla="*/ 19563 h 49898"/>
                <a:gd name="connsiteX20" fmla="*/ 3899 w 43256"/>
                <a:gd name="connsiteY20" fmla="*/ 14366 h 49898"/>
                <a:gd name="connsiteX21" fmla="*/ 3936 w 43256"/>
                <a:gd name="connsiteY21" fmla="*/ 14229 h 49898"/>
                <a:gd name="connsiteX0" fmla="*/ 707629 w 2422353"/>
                <a:gd name="connsiteY0" fmla="*/ 1732351 h 1740682"/>
                <a:gd name="connsiteX1" fmla="*/ 749491 w 2422353"/>
                <a:gd name="connsiteY1" fmla="*/ 1690489 h 1740682"/>
                <a:gd name="connsiteX0" fmla="*/ 818683 w 2422353"/>
                <a:gd name="connsiteY0" fmla="*/ 1639414 h 1740682"/>
                <a:gd name="connsiteX1" fmla="*/ 855606 w 2422353"/>
                <a:gd name="connsiteY1" fmla="*/ 1740682 h 1740682"/>
                <a:gd name="connsiteX2" fmla="*/ 818683 w 2422353"/>
                <a:gd name="connsiteY2" fmla="*/ 1639414 h 1740682"/>
                <a:gd name="connsiteX0" fmla="*/ 801788 w 2422353"/>
                <a:gd name="connsiteY0" fmla="*/ 1640104 h 1740682"/>
                <a:gd name="connsiteX1" fmla="*/ 873957 w 2422353"/>
                <a:gd name="connsiteY1" fmla="*/ 1717565 h 1740682"/>
                <a:gd name="connsiteX2" fmla="*/ 801788 w 2422353"/>
                <a:gd name="connsiteY2" fmla="*/ 1640104 h 1740682"/>
                <a:gd name="connsiteX0" fmla="*/ 4729 w 43256"/>
                <a:gd name="connsiteY0" fmla="*/ 26036 h 49898"/>
                <a:gd name="connsiteX1" fmla="*/ 2196 w 43256"/>
                <a:gd name="connsiteY1" fmla="*/ 25239 h 49898"/>
                <a:gd name="connsiteX2" fmla="*/ 6964 w 43256"/>
                <a:gd name="connsiteY2" fmla="*/ 34758 h 49898"/>
                <a:gd name="connsiteX3" fmla="*/ 5856 w 43256"/>
                <a:gd name="connsiteY3" fmla="*/ 35139 h 49898"/>
                <a:gd name="connsiteX4" fmla="*/ 16514 w 43256"/>
                <a:gd name="connsiteY4" fmla="*/ 38949 h 49898"/>
                <a:gd name="connsiteX5" fmla="*/ 15846 w 43256"/>
                <a:gd name="connsiteY5" fmla="*/ 37209 h 49898"/>
                <a:gd name="connsiteX6" fmla="*/ 28863 w 43256"/>
                <a:gd name="connsiteY6" fmla="*/ 34610 h 49898"/>
                <a:gd name="connsiteX7" fmla="*/ 28596 w 43256"/>
                <a:gd name="connsiteY7" fmla="*/ 36519 h 49898"/>
                <a:gd name="connsiteX8" fmla="*/ 34165 w 43256"/>
                <a:gd name="connsiteY8" fmla="*/ 22813 h 49898"/>
                <a:gd name="connsiteX9" fmla="*/ 37416 w 43256"/>
                <a:gd name="connsiteY9" fmla="*/ 29949 h 49898"/>
                <a:gd name="connsiteX10" fmla="*/ 41834 w 43256"/>
                <a:gd name="connsiteY10" fmla="*/ 15213 h 49898"/>
                <a:gd name="connsiteX11" fmla="*/ 40386 w 43256"/>
                <a:gd name="connsiteY11" fmla="*/ 17889 h 49898"/>
                <a:gd name="connsiteX12" fmla="*/ 38360 w 43256"/>
                <a:gd name="connsiteY12" fmla="*/ 5285 h 49898"/>
                <a:gd name="connsiteX13" fmla="*/ 38436 w 43256"/>
                <a:gd name="connsiteY13" fmla="*/ 6549 h 49898"/>
                <a:gd name="connsiteX14" fmla="*/ 29114 w 43256"/>
                <a:gd name="connsiteY14" fmla="*/ 3811 h 49898"/>
                <a:gd name="connsiteX15" fmla="*/ 29856 w 43256"/>
                <a:gd name="connsiteY15" fmla="*/ 2199 h 49898"/>
                <a:gd name="connsiteX16" fmla="*/ 22177 w 43256"/>
                <a:gd name="connsiteY16" fmla="*/ 4579 h 49898"/>
                <a:gd name="connsiteX17" fmla="*/ 22536 w 43256"/>
                <a:gd name="connsiteY17" fmla="*/ 3189 h 49898"/>
                <a:gd name="connsiteX18" fmla="*/ 14036 w 43256"/>
                <a:gd name="connsiteY18" fmla="*/ 5051 h 49898"/>
                <a:gd name="connsiteX19" fmla="*/ 15336 w 43256"/>
                <a:gd name="connsiteY19" fmla="*/ 6399 h 49898"/>
                <a:gd name="connsiteX20" fmla="*/ 4163 w 43256"/>
                <a:gd name="connsiteY20" fmla="*/ 15648 h 49898"/>
                <a:gd name="connsiteX21" fmla="*/ 3936 w 43256"/>
                <a:gd name="connsiteY21" fmla="*/ 14229 h 49898"/>
                <a:gd name="connsiteX0" fmla="*/ 3936 w 43256"/>
                <a:gd name="connsiteY0" fmla="*/ 14229 h 49898"/>
                <a:gd name="connsiteX1" fmla="*/ 5659 w 43256"/>
                <a:gd name="connsiteY1" fmla="*/ 6766 h 49898"/>
                <a:gd name="connsiteX2" fmla="*/ 14041 w 43256"/>
                <a:gd name="connsiteY2" fmla="*/ 5061 h 49898"/>
                <a:gd name="connsiteX3" fmla="*/ 22492 w 43256"/>
                <a:gd name="connsiteY3" fmla="*/ 3291 h 49898"/>
                <a:gd name="connsiteX4" fmla="*/ 25785 w 43256"/>
                <a:gd name="connsiteY4" fmla="*/ 59 h 49898"/>
                <a:gd name="connsiteX5" fmla="*/ 29869 w 43256"/>
                <a:gd name="connsiteY5" fmla="*/ 2340 h 49898"/>
                <a:gd name="connsiteX6" fmla="*/ 35499 w 43256"/>
                <a:gd name="connsiteY6" fmla="*/ 549 h 49898"/>
                <a:gd name="connsiteX7" fmla="*/ 38354 w 43256"/>
                <a:gd name="connsiteY7" fmla="*/ 5435 h 49898"/>
                <a:gd name="connsiteX8" fmla="*/ 42018 w 43256"/>
                <a:gd name="connsiteY8" fmla="*/ 10177 h 49898"/>
                <a:gd name="connsiteX9" fmla="*/ 41854 w 43256"/>
                <a:gd name="connsiteY9" fmla="*/ 15319 h 49898"/>
                <a:gd name="connsiteX10" fmla="*/ 43052 w 43256"/>
                <a:gd name="connsiteY10" fmla="*/ 23181 h 49898"/>
                <a:gd name="connsiteX11" fmla="*/ 37440 w 43256"/>
                <a:gd name="connsiteY11" fmla="*/ 30063 h 49898"/>
                <a:gd name="connsiteX12" fmla="*/ 35431 w 43256"/>
                <a:gd name="connsiteY12" fmla="*/ 35960 h 49898"/>
                <a:gd name="connsiteX13" fmla="*/ 28591 w 43256"/>
                <a:gd name="connsiteY13" fmla="*/ 36674 h 49898"/>
                <a:gd name="connsiteX14" fmla="*/ 23703 w 43256"/>
                <a:gd name="connsiteY14" fmla="*/ 42965 h 49898"/>
                <a:gd name="connsiteX15" fmla="*/ 16516 w 43256"/>
                <a:gd name="connsiteY15" fmla="*/ 39125 h 49898"/>
                <a:gd name="connsiteX16" fmla="*/ 5840 w 43256"/>
                <a:gd name="connsiteY16" fmla="*/ 35331 h 49898"/>
                <a:gd name="connsiteX17" fmla="*/ 1146 w 43256"/>
                <a:gd name="connsiteY17" fmla="*/ 31109 h 49898"/>
                <a:gd name="connsiteX18" fmla="*/ 2149 w 43256"/>
                <a:gd name="connsiteY18" fmla="*/ 25410 h 49898"/>
                <a:gd name="connsiteX19" fmla="*/ 31 w 43256"/>
                <a:gd name="connsiteY19" fmla="*/ 19563 h 49898"/>
                <a:gd name="connsiteX20" fmla="*/ 3899 w 43256"/>
                <a:gd name="connsiteY20" fmla="*/ 14366 h 49898"/>
                <a:gd name="connsiteX21" fmla="*/ 3936 w 43256"/>
                <a:gd name="connsiteY21" fmla="*/ 14229 h 49898"/>
                <a:gd name="connsiteX0" fmla="*/ 707629 w 2422353"/>
                <a:gd name="connsiteY0" fmla="*/ 1732351 h 1740682"/>
                <a:gd name="connsiteX1" fmla="*/ 749491 w 2422353"/>
                <a:gd name="connsiteY1" fmla="*/ 1690489 h 1740682"/>
                <a:gd name="connsiteX0" fmla="*/ 818683 w 2422353"/>
                <a:gd name="connsiteY0" fmla="*/ 1639414 h 1740682"/>
                <a:gd name="connsiteX1" fmla="*/ 855606 w 2422353"/>
                <a:gd name="connsiteY1" fmla="*/ 1740682 h 1740682"/>
                <a:gd name="connsiteX2" fmla="*/ 818683 w 2422353"/>
                <a:gd name="connsiteY2" fmla="*/ 1639414 h 1740682"/>
                <a:gd name="connsiteX0" fmla="*/ 801788 w 2422353"/>
                <a:gd name="connsiteY0" fmla="*/ 1640104 h 1740682"/>
                <a:gd name="connsiteX1" fmla="*/ 873957 w 2422353"/>
                <a:gd name="connsiteY1" fmla="*/ 1717565 h 1740682"/>
                <a:gd name="connsiteX2" fmla="*/ 801788 w 2422353"/>
                <a:gd name="connsiteY2" fmla="*/ 1640104 h 1740682"/>
                <a:gd name="connsiteX0" fmla="*/ 4729 w 43256"/>
                <a:gd name="connsiteY0" fmla="*/ 26036 h 49898"/>
                <a:gd name="connsiteX1" fmla="*/ 2196 w 43256"/>
                <a:gd name="connsiteY1" fmla="*/ 25239 h 49898"/>
                <a:gd name="connsiteX2" fmla="*/ 6964 w 43256"/>
                <a:gd name="connsiteY2" fmla="*/ 34758 h 49898"/>
                <a:gd name="connsiteX3" fmla="*/ 5856 w 43256"/>
                <a:gd name="connsiteY3" fmla="*/ 35139 h 49898"/>
                <a:gd name="connsiteX4" fmla="*/ 16514 w 43256"/>
                <a:gd name="connsiteY4" fmla="*/ 38949 h 49898"/>
                <a:gd name="connsiteX5" fmla="*/ 15846 w 43256"/>
                <a:gd name="connsiteY5" fmla="*/ 37209 h 49898"/>
                <a:gd name="connsiteX6" fmla="*/ 28863 w 43256"/>
                <a:gd name="connsiteY6" fmla="*/ 34610 h 49898"/>
                <a:gd name="connsiteX7" fmla="*/ 28596 w 43256"/>
                <a:gd name="connsiteY7" fmla="*/ 36519 h 49898"/>
                <a:gd name="connsiteX8" fmla="*/ 34165 w 43256"/>
                <a:gd name="connsiteY8" fmla="*/ 22813 h 49898"/>
                <a:gd name="connsiteX9" fmla="*/ 37416 w 43256"/>
                <a:gd name="connsiteY9" fmla="*/ 29949 h 49898"/>
                <a:gd name="connsiteX10" fmla="*/ 41834 w 43256"/>
                <a:gd name="connsiteY10" fmla="*/ 15213 h 49898"/>
                <a:gd name="connsiteX11" fmla="*/ 40386 w 43256"/>
                <a:gd name="connsiteY11" fmla="*/ 17889 h 49898"/>
                <a:gd name="connsiteX12" fmla="*/ 38360 w 43256"/>
                <a:gd name="connsiteY12" fmla="*/ 5285 h 49898"/>
                <a:gd name="connsiteX13" fmla="*/ 38436 w 43256"/>
                <a:gd name="connsiteY13" fmla="*/ 6549 h 49898"/>
                <a:gd name="connsiteX14" fmla="*/ 29114 w 43256"/>
                <a:gd name="connsiteY14" fmla="*/ 3811 h 49898"/>
                <a:gd name="connsiteX15" fmla="*/ 29856 w 43256"/>
                <a:gd name="connsiteY15" fmla="*/ 2199 h 49898"/>
                <a:gd name="connsiteX16" fmla="*/ 22177 w 43256"/>
                <a:gd name="connsiteY16" fmla="*/ 4579 h 49898"/>
                <a:gd name="connsiteX17" fmla="*/ 22536 w 43256"/>
                <a:gd name="connsiteY17" fmla="*/ 3189 h 49898"/>
                <a:gd name="connsiteX18" fmla="*/ 14036 w 43256"/>
                <a:gd name="connsiteY18" fmla="*/ 5051 h 49898"/>
                <a:gd name="connsiteX19" fmla="*/ 15336 w 43256"/>
                <a:gd name="connsiteY19" fmla="*/ 6399 h 49898"/>
                <a:gd name="connsiteX20" fmla="*/ 4163 w 43256"/>
                <a:gd name="connsiteY20" fmla="*/ 15648 h 49898"/>
                <a:gd name="connsiteX21" fmla="*/ 3936 w 43256"/>
                <a:gd name="connsiteY21" fmla="*/ 14229 h 49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56" h="49898">
                  <a:moveTo>
                    <a:pt x="3936" y="14229"/>
                  </a:moveTo>
                  <a:cubicBezTo>
                    <a:pt x="3665" y="11516"/>
                    <a:pt x="4297" y="8780"/>
                    <a:pt x="5659" y="6766"/>
                  </a:cubicBezTo>
                  <a:cubicBezTo>
                    <a:pt x="7811" y="3585"/>
                    <a:pt x="11300" y="2876"/>
                    <a:pt x="14041" y="5061"/>
                  </a:cubicBezTo>
                  <a:cubicBezTo>
                    <a:pt x="15714" y="768"/>
                    <a:pt x="19950" y="-119"/>
                    <a:pt x="22492" y="3291"/>
                  </a:cubicBezTo>
                  <a:cubicBezTo>
                    <a:pt x="23133" y="1542"/>
                    <a:pt x="24364" y="333"/>
                    <a:pt x="25785" y="59"/>
                  </a:cubicBezTo>
                  <a:cubicBezTo>
                    <a:pt x="27349" y="-243"/>
                    <a:pt x="28911" y="629"/>
                    <a:pt x="29869" y="2340"/>
                  </a:cubicBezTo>
                  <a:cubicBezTo>
                    <a:pt x="31251" y="126"/>
                    <a:pt x="33537" y="-601"/>
                    <a:pt x="35499" y="549"/>
                  </a:cubicBezTo>
                  <a:cubicBezTo>
                    <a:pt x="36994" y="1425"/>
                    <a:pt x="38066" y="3259"/>
                    <a:pt x="38354" y="5435"/>
                  </a:cubicBezTo>
                  <a:cubicBezTo>
                    <a:pt x="40082" y="6077"/>
                    <a:pt x="41458" y="7857"/>
                    <a:pt x="42018" y="10177"/>
                  </a:cubicBezTo>
                  <a:cubicBezTo>
                    <a:pt x="42425" y="11861"/>
                    <a:pt x="42367" y="13690"/>
                    <a:pt x="41854" y="15319"/>
                  </a:cubicBezTo>
                  <a:cubicBezTo>
                    <a:pt x="43115" y="17553"/>
                    <a:pt x="43556" y="20449"/>
                    <a:pt x="43052" y="23181"/>
                  </a:cubicBezTo>
                  <a:cubicBezTo>
                    <a:pt x="42382" y="26813"/>
                    <a:pt x="40164" y="29533"/>
                    <a:pt x="37440" y="30063"/>
                  </a:cubicBezTo>
                  <a:cubicBezTo>
                    <a:pt x="37427" y="32330"/>
                    <a:pt x="36694" y="34480"/>
                    <a:pt x="35431" y="35960"/>
                  </a:cubicBezTo>
                  <a:cubicBezTo>
                    <a:pt x="33512" y="38209"/>
                    <a:pt x="30740" y="38498"/>
                    <a:pt x="28591" y="36674"/>
                  </a:cubicBezTo>
                  <a:cubicBezTo>
                    <a:pt x="27896" y="39807"/>
                    <a:pt x="26035" y="42202"/>
                    <a:pt x="23703" y="42965"/>
                  </a:cubicBezTo>
                  <a:cubicBezTo>
                    <a:pt x="20955" y="43864"/>
                    <a:pt x="18087" y="42332"/>
                    <a:pt x="16516" y="39125"/>
                  </a:cubicBezTo>
                  <a:cubicBezTo>
                    <a:pt x="12808" y="42169"/>
                    <a:pt x="7992" y="40458"/>
                    <a:pt x="5840" y="35331"/>
                  </a:cubicBezTo>
                  <a:cubicBezTo>
                    <a:pt x="3726" y="35668"/>
                    <a:pt x="1741" y="33883"/>
                    <a:pt x="1146" y="31109"/>
                  </a:cubicBezTo>
                  <a:cubicBezTo>
                    <a:pt x="715" y="29102"/>
                    <a:pt x="1096" y="26936"/>
                    <a:pt x="2149" y="25410"/>
                  </a:cubicBezTo>
                  <a:cubicBezTo>
                    <a:pt x="655" y="24213"/>
                    <a:pt x="-177" y="21916"/>
                    <a:pt x="31" y="19563"/>
                  </a:cubicBezTo>
                  <a:cubicBezTo>
                    <a:pt x="275" y="16808"/>
                    <a:pt x="1881" y="14650"/>
                    <a:pt x="3899" y="14366"/>
                  </a:cubicBezTo>
                  <a:cubicBezTo>
                    <a:pt x="3911" y="14320"/>
                    <a:pt x="3924" y="14275"/>
                    <a:pt x="3936" y="14229"/>
                  </a:cubicBezTo>
                  <a:close/>
                </a:path>
                <a:path w="2422353" h="1740682">
                  <a:moveTo>
                    <a:pt x="707629" y="1732351"/>
                  </a:moveTo>
                  <a:lnTo>
                    <a:pt x="749491" y="1690489"/>
                  </a:lnTo>
                </a:path>
                <a:path w="2422353" h="1740682">
                  <a:moveTo>
                    <a:pt x="818683" y="1639414"/>
                  </a:moveTo>
                  <a:lnTo>
                    <a:pt x="855606" y="1740682"/>
                  </a:lnTo>
                  <a:cubicBezTo>
                    <a:pt x="901845" y="1740682"/>
                    <a:pt x="818683" y="1639414"/>
                    <a:pt x="818683" y="1639414"/>
                  </a:cubicBezTo>
                  <a:close/>
                </a:path>
                <a:path w="2422353" h="1740682">
                  <a:moveTo>
                    <a:pt x="801788" y="1640104"/>
                  </a:moveTo>
                  <a:lnTo>
                    <a:pt x="873957" y="1717565"/>
                  </a:lnTo>
                  <a:lnTo>
                    <a:pt x="801788" y="1640104"/>
                  </a:lnTo>
                  <a:close/>
                </a:path>
                <a:path w="43256" h="49898" fill="none" extrusionOk="0">
                  <a:moveTo>
                    <a:pt x="4729" y="26036"/>
                  </a:moveTo>
                  <a:cubicBezTo>
                    <a:pt x="3845" y="26130"/>
                    <a:pt x="2961" y="25852"/>
                    <a:pt x="2196" y="25239"/>
                  </a:cubicBezTo>
                  <a:moveTo>
                    <a:pt x="6964" y="34758"/>
                  </a:moveTo>
                  <a:cubicBezTo>
                    <a:pt x="6609" y="34951"/>
                    <a:pt x="6236" y="35079"/>
                    <a:pt x="5856" y="35139"/>
                  </a:cubicBezTo>
                  <a:moveTo>
                    <a:pt x="16514" y="38949"/>
                  </a:moveTo>
                  <a:cubicBezTo>
                    <a:pt x="16247" y="38403"/>
                    <a:pt x="16023" y="37820"/>
                    <a:pt x="15846" y="37209"/>
                  </a:cubicBezTo>
                  <a:moveTo>
                    <a:pt x="28863" y="34610"/>
                  </a:moveTo>
                  <a:cubicBezTo>
                    <a:pt x="28824" y="35257"/>
                    <a:pt x="28734" y="35897"/>
                    <a:pt x="28596" y="36519"/>
                  </a:cubicBezTo>
                  <a:moveTo>
                    <a:pt x="34165" y="22813"/>
                  </a:moveTo>
                  <a:cubicBezTo>
                    <a:pt x="36169" y="24141"/>
                    <a:pt x="37434" y="26917"/>
                    <a:pt x="37416" y="29949"/>
                  </a:cubicBezTo>
                  <a:moveTo>
                    <a:pt x="41834" y="15213"/>
                  </a:moveTo>
                  <a:cubicBezTo>
                    <a:pt x="41509" y="16245"/>
                    <a:pt x="41014" y="17161"/>
                    <a:pt x="40386" y="17889"/>
                  </a:cubicBezTo>
                  <a:moveTo>
                    <a:pt x="38360" y="5285"/>
                  </a:moveTo>
                  <a:cubicBezTo>
                    <a:pt x="38415" y="5702"/>
                    <a:pt x="38441" y="6125"/>
                    <a:pt x="38436" y="6549"/>
                  </a:cubicBezTo>
                  <a:moveTo>
                    <a:pt x="29114" y="3811"/>
                  </a:moveTo>
                  <a:cubicBezTo>
                    <a:pt x="29303" y="3228"/>
                    <a:pt x="29552" y="2685"/>
                    <a:pt x="29856" y="2199"/>
                  </a:cubicBezTo>
                  <a:moveTo>
                    <a:pt x="22177" y="4579"/>
                  </a:moveTo>
                  <a:cubicBezTo>
                    <a:pt x="22254" y="4097"/>
                    <a:pt x="22375" y="3630"/>
                    <a:pt x="22536" y="3189"/>
                  </a:cubicBezTo>
                  <a:moveTo>
                    <a:pt x="14036" y="5051"/>
                  </a:moveTo>
                  <a:cubicBezTo>
                    <a:pt x="14508" y="5427"/>
                    <a:pt x="14944" y="5880"/>
                    <a:pt x="15336" y="6399"/>
                  </a:cubicBezTo>
                  <a:moveTo>
                    <a:pt x="4163" y="15648"/>
                  </a:moveTo>
                  <a:cubicBezTo>
                    <a:pt x="4060" y="15184"/>
                    <a:pt x="3984" y="14710"/>
                    <a:pt x="3936" y="14229"/>
                  </a:cubicBezTo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FA5CE0C-A297-229C-71AE-29C94941F1FA}"/>
                </a:ext>
              </a:extLst>
            </p:cNvPr>
            <p:cNvSpPr/>
            <p:nvPr/>
          </p:nvSpPr>
          <p:spPr>
            <a:xfrm>
              <a:off x="3988254" y="5233307"/>
              <a:ext cx="461282" cy="224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 descr="Text, letter&#10;&#10;Description automatically generated">
            <a:extLst>
              <a:ext uri="{FF2B5EF4-FFF2-40B4-BE49-F238E27FC236}">
                <a16:creationId xmlns:a16="http://schemas.microsoft.com/office/drawing/2014/main" id="{38CBDD1B-09A3-0623-B2E8-57CC65B95A8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244" r="1244"/>
          <a:stretch>
            <a:fillRect/>
          </a:stretch>
        </p:blipFill>
        <p:spPr>
          <a:xfrm>
            <a:off x="1345104" y="1532158"/>
            <a:ext cx="1038708" cy="912577"/>
          </a:xfrm>
          <a:custGeom>
            <a:avLst/>
            <a:gdLst>
              <a:gd name="connsiteX0" fmla="*/ 0 w 1824621"/>
              <a:gd name="connsiteY0" fmla="*/ 0 h 1603057"/>
              <a:gd name="connsiteX1" fmla="*/ 1824621 w 1824621"/>
              <a:gd name="connsiteY1" fmla="*/ 0 h 1603057"/>
              <a:gd name="connsiteX2" fmla="*/ 1824621 w 1824621"/>
              <a:gd name="connsiteY2" fmla="*/ 1385214 h 1603057"/>
              <a:gd name="connsiteX3" fmla="*/ 1086933 w 1824621"/>
              <a:gd name="connsiteY3" fmla="*/ 1536397 h 1603057"/>
              <a:gd name="connsiteX4" fmla="*/ 932199 w 1824621"/>
              <a:gd name="connsiteY4" fmla="*/ 1603057 h 1603057"/>
              <a:gd name="connsiteX5" fmla="*/ 0 w 1824621"/>
              <a:gd name="connsiteY5" fmla="*/ 1603057 h 160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4621" h="1603057">
                <a:moveTo>
                  <a:pt x="0" y="0"/>
                </a:moveTo>
                <a:lnTo>
                  <a:pt x="1824621" y="0"/>
                </a:lnTo>
                <a:lnTo>
                  <a:pt x="1824621" y="1385214"/>
                </a:lnTo>
                <a:cubicBezTo>
                  <a:pt x="1482505" y="1385214"/>
                  <a:pt x="1268682" y="1459435"/>
                  <a:pt x="1086933" y="1536397"/>
                </a:cubicBezTo>
                <a:lnTo>
                  <a:pt x="932199" y="1603057"/>
                </a:lnTo>
                <a:lnTo>
                  <a:pt x="0" y="1603057"/>
                </a:lnTo>
                <a:close/>
              </a:path>
            </a:pathLst>
          </a:custGeom>
          <a:ln w="19050">
            <a:solidFill>
              <a:schemeClr val="accent1"/>
            </a:solidFill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2320218-8380-CC90-472A-F6E9147F0AB1}"/>
              </a:ext>
            </a:extLst>
          </p:cNvPr>
          <p:cNvSpPr/>
          <p:nvPr/>
        </p:nvSpPr>
        <p:spPr>
          <a:xfrm>
            <a:off x="2776848" y="1468249"/>
            <a:ext cx="1496290" cy="805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PDF </a:t>
            </a:r>
            <a:br>
              <a:rPr lang="en-US" sz="1700" dirty="0"/>
            </a:br>
            <a:r>
              <a:rPr lang="en-US" sz="1700" dirty="0"/>
              <a:t>Converter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CC28B4-061B-25D6-FE44-7AAEAFA60951}"/>
              </a:ext>
            </a:extLst>
          </p:cNvPr>
          <p:cNvSpPr txBox="1"/>
          <p:nvPr/>
        </p:nvSpPr>
        <p:spPr>
          <a:xfrm>
            <a:off x="776773" y="1454825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Lucida Console" panose="020B06090405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doc3</a:t>
            </a:r>
          </a:p>
        </p:txBody>
      </p:sp>
      <p:pic>
        <p:nvPicPr>
          <p:cNvPr id="46" name="Picture 4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2E524F0-DDE0-B61F-8A6E-C9AE3D64838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314" t="4374" r="2314" b="18708"/>
          <a:stretch>
            <a:fillRect/>
          </a:stretch>
        </p:blipFill>
        <p:spPr>
          <a:xfrm>
            <a:off x="996808" y="1760342"/>
            <a:ext cx="1180239" cy="1101799"/>
          </a:xfrm>
          <a:custGeom>
            <a:avLst/>
            <a:gdLst>
              <a:gd name="connsiteX0" fmla="*/ 0 w 1180239"/>
              <a:gd name="connsiteY0" fmla="*/ 0 h 1101799"/>
              <a:gd name="connsiteX1" fmla="*/ 1180239 w 1180239"/>
              <a:gd name="connsiteY1" fmla="*/ 0 h 1101799"/>
              <a:gd name="connsiteX2" fmla="*/ 1180239 w 1180239"/>
              <a:gd name="connsiteY2" fmla="*/ 894989 h 1101799"/>
              <a:gd name="connsiteX3" fmla="*/ 0 w 1180239"/>
              <a:gd name="connsiteY3" fmla="*/ 1042242 h 110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239" h="1101799">
                <a:moveTo>
                  <a:pt x="0" y="0"/>
                </a:moveTo>
                <a:lnTo>
                  <a:pt x="1180239" y="0"/>
                </a:lnTo>
                <a:lnTo>
                  <a:pt x="1180239" y="894989"/>
                </a:lnTo>
                <a:cubicBezTo>
                  <a:pt x="590120" y="894989"/>
                  <a:pt x="590120" y="1235996"/>
                  <a:pt x="0" y="1042242"/>
                </a:cubicBezTo>
                <a:close/>
              </a:path>
            </a:pathLst>
          </a:custGeom>
          <a:ln w="19050">
            <a:solidFill>
              <a:schemeClr val="accent1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41EB073-7F26-96CB-B15A-E0A422EC2674}"/>
              </a:ext>
            </a:extLst>
          </p:cNvPr>
          <p:cNvSpPr txBox="1"/>
          <p:nvPr/>
        </p:nvSpPr>
        <p:spPr>
          <a:xfrm>
            <a:off x="479948" y="1730590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Lucida Console" panose="020B06090405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916D1C2-24B0-39AF-CDB2-9307288E9437}"/>
              </a:ext>
            </a:extLst>
          </p:cNvPr>
          <p:cNvSpPr txBox="1"/>
          <p:nvPr/>
        </p:nvSpPr>
        <p:spPr>
          <a:xfrm>
            <a:off x="279048" y="2007589"/>
            <a:ext cx="5565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Lucida Console" panose="020B06090405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0406BC-2EFD-0578-A433-D37AD7F738D3}"/>
              </a:ext>
            </a:extLst>
          </p:cNvPr>
          <p:cNvSpPr txBox="1"/>
          <p:nvPr/>
        </p:nvSpPr>
        <p:spPr>
          <a:xfrm>
            <a:off x="2339495" y="2116526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</p:txBody>
      </p:sp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4AD31B1A-FF02-41DB-1FFA-93CFF1707E5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5018" r="3626" b="2421"/>
          <a:stretch>
            <a:fillRect/>
          </a:stretch>
        </p:blipFill>
        <p:spPr>
          <a:xfrm>
            <a:off x="749433" y="2036107"/>
            <a:ext cx="1172157" cy="1095506"/>
          </a:xfrm>
          <a:custGeom>
            <a:avLst/>
            <a:gdLst>
              <a:gd name="connsiteX0" fmla="*/ 0 w 1824621"/>
              <a:gd name="connsiteY0" fmla="*/ 0 h 1705303"/>
              <a:gd name="connsiteX1" fmla="*/ 1824621 w 1824621"/>
              <a:gd name="connsiteY1" fmla="*/ 0 h 1705303"/>
              <a:gd name="connsiteX2" fmla="*/ 1824621 w 1824621"/>
              <a:gd name="connsiteY2" fmla="*/ 1385214 h 1705303"/>
              <a:gd name="connsiteX3" fmla="*/ 0 w 1824621"/>
              <a:gd name="connsiteY3" fmla="*/ 1613124 h 170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4621" h="1705303">
                <a:moveTo>
                  <a:pt x="0" y="0"/>
                </a:moveTo>
                <a:lnTo>
                  <a:pt x="1824621" y="0"/>
                </a:lnTo>
                <a:lnTo>
                  <a:pt x="1824621" y="1385214"/>
                </a:lnTo>
                <a:cubicBezTo>
                  <a:pt x="912311" y="1385214"/>
                  <a:pt x="912311" y="1913006"/>
                  <a:pt x="0" y="1613124"/>
                </a:cubicBezTo>
                <a:close/>
              </a:path>
            </a:pathLst>
          </a:custGeom>
          <a:ln w="19050">
            <a:solidFill>
              <a:schemeClr val="accent1"/>
            </a:solidFill>
          </a:ln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1C936B83-1194-287A-7BCD-65524E9B1F1C}"/>
              </a:ext>
            </a:extLst>
          </p:cNvPr>
          <p:cNvSpPr/>
          <p:nvPr/>
        </p:nvSpPr>
        <p:spPr>
          <a:xfrm>
            <a:off x="4488463" y="1468249"/>
            <a:ext cx="1496290" cy="805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Feature</a:t>
            </a:r>
          </a:p>
          <a:p>
            <a:pPr algn="ctr"/>
            <a:r>
              <a:rPr lang="en-US" sz="1700" dirty="0"/>
              <a:t>Vectorizer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477D798-C403-3805-32FD-568056002BEA}"/>
              </a:ext>
            </a:extLst>
          </p:cNvPr>
          <p:cNvCxnSpPr>
            <a:cxnSpLocks/>
            <a:stCxn id="71" idx="2"/>
          </p:cNvCxnSpPr>
          <p:nvPr/>
        </p:nvCxnSpPr>
        <p:spPr>
          <a:xfrm flipH="1">
            <a:off x="3524992" y="3080240"/>
            <a:ext cx="642" cy="348760"/>
          </a:xfrm>
          <a:prstGeom prst="straightConnector1">
            <a:avLst/>
          </a:prstGeom>
          <a:ln w="190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5FF3B4E-AD24-43E8-7B2D-4458318C2B30}"/>
              </a:ext>
            </a:extLst>
          </p:cNvPr>
          <p:cNvCxnSpPr>
            <a:cxnSpLocks/>
            <a:stCxn id="49" idx="3"/>
            <a:endCxn id="88" idx="1"/>
          </p:cNvCxnSpPr>
          <p:nvPr/>
        </p:nvCxnSpPr>
        <p:spPr>
          <a:xfrm flipV="1">
            <a:off x="5984753" y="1868729"/>
            <a:ext cx="1273742" cy="2092"/>
          </a:xfrm>
          <a:prstGeom prst="straightConnector1">
            <a:avLst/>
          </a:prstGeom>
          <a:ln w="19050">
            <a:solidFill>
              <a:srgbClr val="AE5A2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1148457-7418-9157-C295-DD0F5DC0032A}"/>
              </a:ext>
            </a:extLst>
          </p:cNvPr>
          <p:cNvSpPr txBox="1"/>
          <p:nvPr/>
        </p:nvSpPr>
        <p:spPr>
          <a:xfrm>
            <a:off x="5478838" y="4292735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4ABF307B-4FD2-8BF5-84CD-067029149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643505"/>
              </p:ext>
            </p:extLst>
          </p:nvPr>
        </p:nvGraphicFramePr>
        <p:xfrm>
          <a:off x="3137664" y="3699315"/>
          <a:ext cx="2374087" cy="793376"/>
        </p:xfrm>
        <a:graphic>
          <a:graphicData uri="http://schemas.openxmlformats.org/drawingml/2006/table">
            <a:tbl>
              <a:tblPr/>
              <a:tblGrid>
                <a:gridCol w="618004">
                  <a:extLst>
                    <a:ext uri="{9D8B030D-6E8A-4147-A177-3AD203B41FA5}">
                      <a16:colId xmlns:a16="http://schemas.microsoft.com/office/drawing/2014/main" val="1422571069"/>
                    </a:ext>
                  </a:extLst>
                </a:gridCol>
                <a:gridCol w="1756083">
                  <a:extLst>
                    <a:ext uri="{9D8B030D-6E8A-4147-A177-3AD203B41FA5}">
                      <a16:colId xmlns:a16="http://schemas.microsoft.com/office/drawing/2014/main" val="20343145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Doc</a:t>
                      </a:r>
                    </a:p>
                  </a:txBody>
                  <a:tcPr marL="61185" marR="61185" marT="30592" marB="30592" anchor="ctr">
                    <a:lnL w="19050" cmpd="sng">
                      <a:solidFill>
                        <a:srgbClr val="AE5A20"/>
                      </a:solidFill>
                      <a:prstDash val="solid"/>
                    </a:lnL>
                    <a:lnR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mpd="sng">
                      <a:solidFill>
                        <a:srgbClr val="AE5A20"/>
                      </a:solidFill>
                      <a:prstDash val="solid"/>
                    </a:lnT>
                    <a:lnB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Words</a:t>
                      </a:r>
                    </a:p>
                  </a:txBody>
                  <a:tcPr marL="61185" marR="61185" marT="30592" marB="30592" anchor="ctr">
                    <a:lnL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rgbClr val="AE5A20"/>
                      </a:solidFill>
                      <a:prstDash val="solid"/>
                    </a:lnR>
                    <a:lnT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353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doc1</a:t>
                      </a:r>
                    </a:p>
                  </a:txBody>
                  <a:tcPr marL="61185" marR="61185" marT="30592" marB="30592" anchor="ctr">
                    <a:lnL w="19050" cmpd="sng">
                      <a:solidFill>
                        <a:srgbClr val="AE5A20"/>
                      </a:solidFill>
                      <a:prstDash val="solid"/>
                    </a:lnL>
                    <a:lnR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mpd="sng">
                      <a:solidFill>
                        <a:srgbClr val="AE5A20"/>
                      </a:solidFill>
                      <a:prstDash val="solid"/>
                    </a:lnT>
                    <a:lnB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[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unclass,ufo,saucer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,…]</a:t>
                      </a:r>
                    </a:p>
                  </a:txBody>
                  <a:tcPr marL="61185" marR="61185" marT="30592" marB="30592" anchor="ctr">
                    <a:lnL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rgbClr val="AE5A20"/>
                      </a:solidFill>
                      <a:prstDash val="solid"/>
                    </a:lnR>
                    <a:lnT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735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doc2</a:t>
                      </a:r>
                    </a:p>
                  </a:txBody>
                  <a:tcPr marL="61185" marR="61185" marT="30592" marB="30592" anchor="ctr">
                    <a:lnL w="19050" cmpd="sng">
                      <a:solidFill>
                        <a:srgbClr val="AE5A20"/>
                      </a:solidFill>
                      <a:prstDash val="solid"/>
                    </a:lnL>
                    <a:lnR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mpd="sng">
                      <a:solidFill>
                        <a:srgbClr val="AE5A20"/>
                      </a:solidFill>
                      <a:prstDash val="solid"/>
                    </a:lnT>
                    <a:lnB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[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intelligence,report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,…]</a:t>
                      </a:r>
                    </a:p>
                  </a:txBody>
                  <a:tcPr marL="61185" marR="61185" marT="30592" marB="30592" anchor="ctr">
                    <a:lnL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rgbClr val="AE5A20"/>
                      </a:solidFill>
                      <a:prstDash val="solid"/>
                    </a:lnR>
                    <a:lnT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98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doc3</a:t>
                      </a:r>
                    </a:p>
                  </a:txBody>
                  <a:tcPr marL="61185" marR="61185" marT="30592" marB="30592" anchor="ctr">
                    <a:lnL w="19050" cmpd="sng">
                      <a:solidFill>
                        <a:srgbClr val="AE5A20"/>
                      </a:solidFill>
                      <a:prstDash val="solid"/>
                    </a:lnL>
                    <a:lnR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mpd="sng">
                      <a:solidFill>
                        <a:srgbClr val="AE5A20"/>
                      </a:solidFill>
                      <a:prstDash val="solid"/>
                    </a:lnT>
                    <a:lnB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[</a:t>
                      </a:r>
                      <a:r>
                        <a:rPr lang="en-US" sz="900" dirty="0" err="1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weapons,equipment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,…]</a:t>
                      </a:r>
                    </a:p>
                  </a:txBody>
                  <a:tcPr marL="61185" marR="61185" marT="30592" marB="30592" anchor="ctr">
                    <a:lnL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rgbClr val="AE5A20"/>
                      </a:solidFill>
                      <a:prstDash val="solid"/>
                    </a:lnR>
                    <a:lnT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E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711939"/>
                  </a:ext>
                </a:extLst>
              </a:tr>
            </a:tbl>
          </a:graphicData>
        </a:graphic>
      </p:graphicFrame>
      <p:sp>
        <p:nvSpPr>
          <p:cNvPr id="63" name="Left Brace 62">
            <a:extLst>
              <a:ext uri="{FF2B5EF4-FFF2-40B4-BE49-F238E27FC236}">
                <a16:creationId xmlns:a16="http://schemas.microsoft.com/office/drawing/2014/main" id="{DEA331EA-E26D-749B-A48C-B9B8D1D7204E}"/>
              </a:ext>
            </a:extLst>
          </p:cNvPr>
          <p:cNvSpPr/>
          <p:nvPr/>
        </p:nvSpPr>
        <p:spPr>
          <a:xfrm rot="5400000">
            <a:off x="1963733" y="-916686"/>
            <a:ext cx="678611" cy="4047983"/>
          </a:xfrm>
          <a:prstGeom prst="leftBrace">
            <a:avLst>
              <a:gd name="adj1" fmla="val 8333"/>
              <a:gd name="adj2" fmla="val 5013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Brace 63">
            <a:extLst>
              <a:ext uri="{FF2B5EF4-FFF2-40B4-BE49-F238E27FC236}">
                <a16:creationId xmlns:a16="http://schemas.microsoft.com/office/drawing/2014/main" id="{C24D04CA-285A-B8B6-EFD6-1F0EC1CF3E55}"/>
              </a:ext>
            </a:extLst>
          </p:cNvPr>
          <p:cNvSpPr/>
          <p:nvPr/>
        </p:nvSpPr>
        <p:spPr>
          <a:xfrm rot="5400000">
            <a:off x="6305592" y="-1078962"/>
            <a:ext cx="678611" cy="4384260"/>
          </a:xfrm>
          <a:prstGeom prst="leftBrace">
            <a:avLst/>
          </a:prstGeom>
          <a:noFill/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Brace 64">
            <a:extLst>
              <a:ext uri="{FF2B5EF4-FFF2-40B4-BE49-F238E27FC236}">
                <a16:creationId xmlns:a16="http://schemas.microsoft.com/office/drawing/2014/main" id="{B3604835-7041-1937-D03F-39AC6562B31F}"/>
              </a:ext>
            </a:extLst>
          </p:cNvPr>
          <p:cNvSpPr/>
          <p:nvPr/>
        </p:nvSpPr>
        <p:spPr>
          <a:xfrm rot="16200000">
            <a:off x="8484308" y="3896802"/>
            <a:ext cx="678611" cy="4172427"/>
          </a:xfrm>
          <a:prstGeom prst="leftBrac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52DDE0-5C41-A6A7-51DC-01926F9A4DBC}"/>
              </a:ext>
            </a:extLst>
          </p:cNvPr>
          <p:cNvSpPr/>
          <p:nvPr/>
        </p:nvSpPr>
        <p:spPr>
          <a:xfrm>
            <a:off x="7264759" y="2948684"/>
            <a:ext cx="1496290" cy="10837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Model &amp; Parameter</a:t>
            </a:r>
          </a:p>
          <a:p>
            <a:pPr algn="ctr"/>
            <a:r>
              <a:rPr lang="en-US" sz="1700" dirty="0"/>
              <a:t>Administration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0ACDE2-F7E9-19C1-3BCF-F340369B29D3}"/>
              </a:ext>
            </a:extLst>
          </p:cNvPr>
          <p:cNvSpPr txBox="1"/>
          <p:nvPr/>
        </p:nvSpPr>
        <p:spPr>
          <a:xfrm>
            <a:off x="765889" y="488062"/>
            <a:ext cx="3045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Arial Rounded MT Bold" panose="020F0704030504030204" pitchFamily="34" charset="77"/>
              </a:rPr>
              <a:t>Backend Data Subsystem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204079-2E65-029A-1F15-5CBBB9F760FA}"/>
              </a:ext>
            </a:extLst>
          </p:cNvPr>
          <p:cNvSpPr txBox="1"/>
          <p:nvPr/>
        </p:nvSpPr>
        <p:spPr>
          <a:xfrm>
            <a:off x="5122101" y="502478"/>
            <a:ext cx="3045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Arial Rounded MT Bold" panose="020F0704030504030204" pitchFamily="34" charset="77"/>
              </a:rPr>
              <a:t>Data Processing Pipeline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C87CFC6-92D0-1B6A-00D5-E750C87736A3}"/>
              </a:ext>
            </a:extLst>
          </p:cNvPr>
          <p:cNvSpPr txBox="1"/>
          <p:nvPr/>
        </p:nvSpPr>
        <p:spPr>
          <a:xfrm>
            <a:off x="7300817" y="6285325"/>
            <a:ext cx="3045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Arial Rounded MT Bold" panose="020F0704030504030204" pitchFamily="34" charset="77"/>
              </a:rPr>
              <a:t>Visualization Subsystem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BE6DA61-62C0-20D1-8282-FACBF4922B64}"/>
              </a:ext>
            </a:extLst>
          </p:cNvPr>
          <p:cNvSpPr/>
          <p:nvPr/>
        </p:nvSpPr>
        <p:spPr>
          <a:xfrm>
            <a:off x="2777489" y="2527586"/>
            <a:ext cx="1496290" cy="552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Data</a:t>
            </a:r>
          </a:p>
          <a:p>
            <a:pPr algn="ctr"/>
            <a:r>
              <a:rPr lang="en-US" sz="1700" dirty="0"/>
              <a:t>Conditioner</a:t>
            </a:r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45F35624-D423-25A9-4C3C-A2AAC1567E0A}"/>
              </a:ext>
            </a:extLst>
          </p:cNvPr>
          <p:cNvCxnSpPr>
            <a:cxnSpLocks/>
            <a:stCxn id="26" idx="2"/>
            <a:endCxn id="71" idx="0"/>
          </p:cNvCxnSpPr>
          <p:nvPr/>
        </p:nvCxnSpPr>
        <p:spPr>
          <a:xfrm rot="16200000" flipH="1">
            <a:off x="3398216" y="2400168"/>
            <a:ext cx="254194" cy="641"/>
          </a:xfrm>
          <a:prstGeom prst="bentConnector3">
            <a:avLst>
              <a:gd name="adj1" fmla="val 50000"/>
            </a:avLst>
          </a:prstGeom>
          <a:ln w="190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A1C2BEB-D6EE-658B-C13C-F57E727A573A}"/>
              </a:ext>
            </a:extLst>
          </p:cNvPr>
          <p:cNvSpPr txBox="1"/>
          <p:nvPr/>
        </p:nvSpPr>
        <p:spPr>
          <a:xfrm>
            <a:off x="8754785" y="4728017"/>
            <a:ext cx="21550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Display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Optimal Cluster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K-Means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Word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Linkage to Source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F04BF58-CD33-513C-7945-7589F52CD404}"/>
              </a:ext>
            </a:extLst>
          </p:cNvPr>
          <p:cNvSpPr txBox="1"/>
          <p:nvPr/>
        </p:nvSpPr>
        <p:spPr>
          <a:xfrm>
            <a:off x="8758975" y="2992502"/>
            <a:ext cx="21550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Specification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Cluster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Initialization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Iterations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Feature Extraction Method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A493FDA-AD76-B34E-D343-BD0E623EF0CA}"/>
              </a:ext>
            </a:extLst>
          </p:cNvPr>
          <p:cNvSpPr/>
          <p:nvPr/>
        </p:nvSpPr>
        <p:spPr>
          <a:xfrm>
            <a:off x="7258495" y="1466157"/>
            <a:ext cx="1496290" cy="805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Model </a:t>
            </a:r>
            <a:br>
              <a:rPr lang="en-US" sz="1700" dirty="0"/>
            </a:br>
            <a:r>
              <a:rPr lang="en-US" sz="1700" dirty="0"/>
              <a:t>Fitter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C9132EE-4142-4762-F806-9F9487D6CB32}"/>
              </a:ext>
            </a:extLst>
          </p:cNvPr>
          <p:cNvCxnSpPr>
            <a:cxnSpLocks/>
            <a:stCxn id="67" idx="0"/>
            <a:endCxn id="88" idx="2"/>
          </p:cNvCxnSpPr>
          <p:nvPr/>
        </p:nvCxnSpPr>
        <p:spPr>
          <a:xfrm flipH="1" flipV="1">
            <a:off x="8006640" y="2271300"/>
            <a:ext cx="6264" cy="677384"/>
          </a:xfrm>
          <a:prstGeom prst="straightConnector1">
            <a:avLst/>
          </a:prstGeom>
          <a:ln w="19050">
            <a:solidFill>
              <a:srgbClr val="4F7E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947AA2E-F142-C01C-770D-FA9FA2141B63}"/>
              </a:ext>
            </a:extLst>
          </p:cNvPr>
          <p:cNvCxnSpPr>
            <a:cxnSpLocks/>
          </p:cNvCxnSpPr>
          <p:nvPr/>
        </p:nvCxnSpPr>
        <p:spPr>
          <a:xfrm flipV="1">
            <a:off x="6720899" y="4565756"/>
            <a:ext cx="0" cy="465647"/>
          </a:xfrm>
          <a:prstGeom prst="straightConnector1">
            <a:avLst/>
          </a:prstGeom>
          <a:ln w="19050">
            <a:solidFill>
              <a:srgbClr val="4F7E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A70CF2F-B13C-2421-A7D9-8C10DC16E261}"/>
              </a:ext>
            </a:extLst>
          </p:cNvPr>
          <p:cNvCxnSpPr>
            <a:cxnSpLocks/>
          </p:cNvCxnSpPr>
          <p:nvPr/>
        </p:nvCxnSpPr>
        <p:spPr>
          <a:xfrm>
            <a:off x="6520966" y="5159613"/>
            <a:ext cx="737529" cy="0"/>
          </a:xfrm>
          <a:prstGeom prst="straightConnector1">
            <a:avLst/>
          </a:prstGeom>
          <a:ln w="19050">
            <a:solidFill>
              <a:srgbClr val="AE5A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n 100">
            <a:extLst>
              <a:ext uri="{FF2B5EF4-FFF2-40B4-BE49-F238E27FC236}">
                <a16:creationId xmlns:a16="http://schemas.microsoft.com/office/drawing/2014/main" id="{0CD3FE0F-B449-6864-77E2-D92D07268CF8}"/>
              </a:ext>
            </a:extLst>
          </p:cNvPr>
          <p:cNvSpPr/>
          <p:nvPr/>
        </p:nvSpPr>
        <p:spPr>
          <a:xfrm>
            <a:off x="6130511" y="3755351"/>
            <a:ext cx="943365" cy="814383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Cluster </a:t>
            </a:r>
            <a:br>
              <a:rPr lang="en-US" sz="1700" dirty="0"/>
            </a:br>
            <a:r>
              <a:rPr lang="en-US" sz="1700" dirty="0"/>
              <a:t>Data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A6BED6F-115B-F8B8-A7BD-4905499646AF}"/>
              </a:ext>
            </a:extLst>
          </p:cNvPr>
          <p:cNvSpPr/>
          <p:nvPr/>
        </p:nvSpPr>
        <p:spPr>
          <a:xfrm>
            <a:off x="479401" y="4981200"/>
            <a:ext cx="1496290" cy="805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PDF </a:t>
            </a:r>
            <a:br>
              <a:rPr lang="en-US" sz="1700" dirty="0"/>
            </a:br>
            <a:r>
              <a:rPr lang="en-US" sz="1700" dirty="0"/>
              <a:t>Server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B928DAF-7D8F-491F-7929-18668BFA1961}"/>
              </a:ext>
            </a:extLst>
          </p:cNvPr>
          <p:cNvCxnSpPr>
            <a:cxnSpLocks/>
          </p:cNvCxnSpPr>
          <p:nvPr/>
        </p:nvCxnSpPr>
        <p:spPr>
          <a:xfrm flipH="1">
            <a:off x="1988219" y="5327030"/>
            <a:ext cx="5270276" cy="0"/>
          </a:xfrm>
          <a:prstGeom prst="straightConnector1">
            <a:avLst/>
          </a:prstGeom>
          <a:ln w="19050">
            <a:solidFill>
              <a:srgbClr val="4F7E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516FC32-76AB-04EF-D7D4-2731EA712797}"/>
              </a:ext>
            </a:extLst>
          </p:cNvPr>
          <p:cNvCxnSpPr>
            <a:cxnSpLocks/>
            <a:stCxn id="106" idx="0"/>
          </p:cNvCxnSpPr>
          <p:nvPr/>
        </p:nvCxnSpPr>
        <p:spPr>
          <a:xfrm flipV="1">
            <a:off x="1227546" y="3131613"/>
            <a:ext cx="0" cy="1849587"/>
          </a:xfrm>
          <a:prstGeom prst="straightConnector1">
            <a:avLst/>
          </a:prstGeom>
          <a:ln w="190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50AB678-050E-0386-3BDB-C353084A36DA}"/>
              </a:ext>
            </a:extLst>
          </p:cNvPr>
          <p:cNvCxnSpPr>
            <a:cxnSpLocks/>
          </p:cNvCxnSpPr>
          <p:nvPr/>
        </p:nvCxnSpPr>
        <p:spPr>
          <a:xfrm>
            <a:off x="1975691" y="5485783"/>
            <a:ext cx="5282804" cy="0"/>
          </a:xfrm>
          <a:prstGeom prst="straightConnector1">
            <a:avLst/>
          </a:prstGeom>
          <a:ln w="190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C9CDE94-4092-7BA7-9495-1B8FBC002631}"/>
              </a:ext>
            </a:extLst>
          </p:cNvPr>
          <p:cNvSpPr/>
          <p:nvPr/>
        </p:nvSpPr>
        <p:spPr>
          <a:xfrm>
            <a:off x="7264759" y="4702544"/>
            <a:ext cx="1496290" cy="10837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Visualization</a:t>
            </a:r>
          </a:p>
          <a:p>
            <a:pPr algn="ctr"/>
            <a:r>
              <a:rPr lang="en-US" sz="1700" dirty="0"/>
              <a:t>Renderer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4EAF3C0-EEC4-DA35-3BFE-CE1D9C470721}"/>
              </a:ext>
            </a:extLst>
          </p:cNvPr>
          <p:cNvCxnSpPr>
            <a:cxnSpLocks/>
            <a:stCxn id="132" idx="2"/>
          </p:cNvCxnSpPr>
          <p:nvPr/>
        </p:nvCxnSpPr>
        <p:spPr>
          <a:xfrm>
            <a:off x="5236608" y="3066312"/>
            <a:ext cx="0" cy="427637"/>
          </a:xfrm>
          <a:prstGeom prst="straightConnector1">
            <a:avLst/>
          </a:prstGeom>
          <a:ln w="19050">
            <a:solidFill>
              <a:srgbClr val="AE5A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DF91056-F34B-B3E6-68D0-28FDAD0D33C7}"/>
              </a:ext>
            </a:extLst>
          </p:cNvPr>
          <p:cNvSpPr/>
          <p:nvPr/>
        </p:nvSpPr>
        <p:spPr>
          <a:xfrm>
            <a:off x="4488463" y="2513658"/>
            <a:ext cx="1496290" cy="5526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Data </a:t>
            </a:r>
            <a:br>
              <a:rPr lang="en-US" sz="1700" dirty="0"/>
            </a:br>
            <a:r>
              <a:rPr lang="en-US" sz="1700" dirty="0"/>
              <a:t>Processor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C81AF70-75E7-1B18-21CC-A48821DADA7B}"/>
              </a:ext>
            </a:extLst>
          </p:cNvPr>
          <p:cNvCxnSpPr>
            <a:cxnSpLocks/>
            <a:stCxn id="49" idx="2"/>
            <a:endCxn id="132" idx="0"/>
          </p:cNvCxnSpPr>
          <p:nvPr/>
        </p:nvCxnSpPr>
        <p:spPr>
          <a:xfrm>
            <a:off x="5236608" y="2273392"/>
            <a:ext cx="0" cy="240266"/>
          </a:xfrm>
          <a:prstGeom prst="straightConnector1">
            <a:avLst/>
          </a:prstGeom>
          <a:ln w="19050">
            <a:solidFill>
              <a:srgbClr val="AE5A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A2B27F0-F1C9-EC24-CC39-8865F37222AD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6602194" y="2066196"/>
            <a:ext cx="0" cy="1689155"/>
          </a:xfrm>
          <a:prstGeom prst="straightConnector1">
            <a:avLst/>
          </a:prstGeom>
          <a:ln w="19050">
            <a:solidFill>
              <a:srgbClr val="AE5A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005A0ACE-EB6D-F3F2-F8D2-E79FE11AD6F4}"/>
              </a:ext>
            </a:extLst>
          </p:cNvPr>
          <p:cNvCxnSpPr>
            <a:cxnSpLocks/>
          </p:cNvCxnSpPr>
          <p:nvPr/>
        </p:nvCxnSpPr>
        <p:spPr>
          <a:xfrm>
            <a:off x="6598593" y="2073396"/>
            <a:ext cx="656302" cy="0"/>
          </a:xfrm>
          <a:prstGeom prst="line">
            <a:avLst/>
          </a:prstGeom>
          <a:ln w="19050">
            <a:solidFill>
              <a:srgbClr val="AE5A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260A0F1-99E9-A627-78BC-B51EA5DAF453}"/>
              </a:ext>
            </a:extLst>
          </p:cNvPr>
          <p:cNvCxnSpPr>
            <a:cxnSpLocks/>
          </p:cNvCxnSpPr>
          <p:nvPr/>
        </p:nvCxnSpPr>
        <p:spPr>
          <a:xfrm>
            <a:off x="6524567" y="4565756"/>
            <a:ext cx="0" cy="602522"/>
          </a:xfrm>
          <a:prstGeom prst="line">
            <a:avLst/>
          </a:prstGeom>
          <a:ln w="19050">
            <a:solidFill>
              <a:srgbClr val="AE5A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DE583AB7-9873-E3F0-4098-4AA4D0268E67}"/>
              </a:ext>
            </a:extLst>
          </p:cNvPr>
          <p:cNvCxnSpPr>
            <a:cxnSpLocks/>
          </p:cNvCxnSpPr>
          <p:nvPr/>
        </p:nvCxnSpPr>
        <p:spPr>
          <a:xfrm flipH="1" flipV="1">
            <a:off x="6720899" y="5021596"/>
            <a:ext cx="540716" cy="2200"/>
          </a:xfrm>
          <a:prstGeom prst="line">
            <a:avLst/>
          </a:prstGeom>
          <a:ln w="19050">
            <a:solidFill>
              <a:srgbClr val="4F7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19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2F296A0-F4DD-AC1D-1F34-C27205FD2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23" y="403134"/>
            <a:ext cx="49530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1E47A1A-9A2F-52D4-B96A-CEF101F2C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880" y="403129"/>
            <a:ext cx="3108960" cy="15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243DC68-2EF6-C29D-441B-03B6907F4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170" y="2063573"/>
            <a:ext cx="3108960" cy="15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79027E8-5FE1-30BD-67F7-3212E5BA5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170" y="3754873"/>
            <a:ext cx="3108960" cy="15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650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3617</TotalTime>
  <Words>84</Words>
  <Application>Microsoft Macintosh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Lucida Console</vt:lpstr>
      <vt:lpstr>Menlo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Myers</dc:creator>
  <cp:lastModifiedBy>John Myers</cp:lastModifiedBy>
  <cp:revision>9</cp:revision>
  <dcterms:created xsi:type="dcterms:W3CDTF">2022-05-28T23:59:23Z</dcterms:created>
  <dcterms:modified xsi:type="dcterms:W3CDTF">2022-05-31T12:16:48Z</dcterms:modified>
</cp:coreProperties>
</file>