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93" r:id="rId6"/>
    <p:sldId id="297" r:id="rId7"/>
    <p:sldId id="294" r:id="rId8"/>
    <p:sldId id="262" r:id="rId9"/>
    <p:sldId id="301" r:id="rId10"/>
    <p:sldId id="258" r:id="rId11"/>
    <p:sldId id="298" r:id="rId12"/>
    <p:sldId id="299" r:id="rId13"/>
    <p:sldId id="300" r:id="rId14"/>
    <p:sldId id="295" r:id="rId15"/>
    <p:sldId id="296" r:id="rId16"/>
    <p:sldId id="287" r:id="rId17"/>
    <p:sldId id="264" r:id="rId18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0"/>
    </p:embeddedFont>
    <p:embeddedFont>
      <p:font typeface="Montserra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63904-AAA2-4059-ACAB-899E9B2B06DA}">
  <a:tblStyle styleId="{A3B63904-AAA2-4059-ACAB-899E9B2B06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710"/>
  </p:normalViewPr>
  <p:slideViewPr>
    <p:cSldViewPr snapToGrid="0">
      <p:cViewPr varScale="1">
        <p:scale>
          <a:sx n="195" d="100"/>
          <a:sy n="195" d="100"/>
        </p:scale>
        <p:origin x="192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28d0e34769_0_1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128d0e34769_0_1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128f331c6d0_4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128f331c6d0_4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80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28f331c6d0_4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28f331c6d0_4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11bb7d78d3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11bb7d78d3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128f331c6d0_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128f331c6d0_4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28f331c6d0_4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28f331c6d0_4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76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7" name="Google Shape;5467;g128f331c6d0_4_4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8" name="Google Shape;5468;g128f331c6d0_4_4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5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g12d72d2867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3" name="Google Shape;2513;g12d72d2867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g12941bdb633_0_1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4" name="Google Shape;4704;g12941bdb633_0_1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5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6361" y="4723978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96806" y="4712906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25228" y="-40910"/>
            <a:ext cx="1091005" cy="714736"/>
            <a:chOff x="125228" y="-40910"/>
            <a:chExt cx="1091005" cy="714736"/>
          </a:xfrm>
        </p:grpSpPr>
        <p:grpSp>
          <p:nvGrpSpPr>
            <p:cNvPr id="15" name="Google Shape;15;p2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/>
          <p:nvPr/>
        </p:nvSpPr>
        <p:spPr>
          <a:xfrm rot="10800000">
            <a:off x="-142625" y="3938846"/>
            <a:ext cx="2478861" cy="143842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9127" y="-22489"/>
            <a:ext cx="5170200" cy="51243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309277" y="878660"/>
            <a:ext cx="2914620" cy="165684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075569" y="1119168"/>
            <a:ext cx="2195636" cy="1274065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289544" y="4411081"/>
            <a:ext cx="253611" cy="251814"/>
            <a:chOff x="3461369" y="1048756"/>
            <a:chExt cx="253611" cy="251814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2"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" name="Google Shape;1459;p2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25"/>
          <p:cNvSpPr txBox="1">
            <a:spLocks noGrp="1"/>
          </p:cNvSpPr>
          <p:nvPr>
            <p:ph type="title"/>
          </p:nvPr>
        </p:nvSpPr>
        <p:spPr>
          <a:xfrm>
            <a:off x="2038350" y="445025"/>
            <a:ext cx="5067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1" name="Google Shape;1461;p25"/>
          <p:cNvSpPr txBox="1">
            <a:spLocks noGrp="1"/>
          </p:cNvSpPr>
          <p:nvPr>
            <p:ph type="subTitle" idx="1"/>
          </p:nvPr>
        </p:nvSpPr>
        <p:spPr>
          <a:xfrm>
            <a:off x="676475" y="1595856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25"/>
          <p:cNvSpPr txBox="1">
            <a:spLocks noGrp="1"/>
          </p:cNvSpPr>
          <p:nvPr>
            <p:ph type="subTitle" idx="2"/>
          </p:nvPr>
        </p:nvSpPr>
        <p:spPr>
          <a:xfrm>
            <a:off x="676475" y="4084866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3" name="Google Shape;1463;p25"/>
          <p:cNvSpPr txBox="1">
            <a:spLocks noGrp="1"/>
          </p:cNvSpPr>
          <p:nvPr>
            <p:ph type="subTitle" idx="3"/>
          </p:nvPr>
        </p:nvSpPr>
        <p:spPr>
          <a:xfrm>
            <a:off x="6244900" y="1595856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25"/>
          <p:cNvSpPr txBox="1">
            <a:spLocks noGrp="1"/>
          </p:cNvSpPr>
          <p:nvPr>
            <p:ph type="subTitle" idx="4"/>
          </p:nvPr>
        </p:nvSpPr>
        <p:spPr>
          <a:xfrm>
            <a:off x="676475" y="2840361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5" name="Google Shape;1465;p25"/>
          <p:cNvSpPr txBox="1">
            <a:spLocks noGrp="1"/>
          </p:cNvSpPr>
          <p:nvPr>
            <p:ph type="subTitle" idx="5"/>
          </p:nvPr>
        </p:nvSpPr>
        <p:spPr>
          <a:xfrm>
            <a:off x="6244900" y="2840361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25"/>
          <p:cNvSpPr txBox="1">
            <a:spLocks noGrp="1"/>
          </p:cNvSpPr>
          <p:nvPr>
            <p:ph type="subTitle" idx="6"/>
          </p:nvPr>
        </p:nvSpPr>
        <p:spPr>
          <a:xfrm>
            <a:off x="6244900" y="4084866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25"/>
          <p:cNvSpPr txBox="1">
            <a:spLocks noGrp="1"/>
          </p:cNvSpPr>
          <p:nvPr>
            <p:ph type="subTitle" idx="7"/>
          </p:nvPr>
        </p:nvSpPr>
        <p:spPr>
          <a:xfrm>
            <a:off x="676475" y="1189200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8" name="Google Shape;1468;p25"/>
          <p:cNvSpPr txBox="1">
            <a:spLocks noGrp="1"/>
          </p:cNvSpPr>
          <p:nvPr>
            <p:ph type="subTitle" idx="8"/>
          </p:nvPr>
        </p:nvSpPr>
        <p:spPr>
          <a:xfrm>
            <a:off x="676475" y="3678250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9" name="Google Shape;1469;p25"/>
          <p:cNvSpPr txBox="1">
            <a:spLocks noGrp="1"/>
          </p:cNvSpPr>
          <p:nvPr>
            <p:ph type="subTitle" idx="9"/>
          </p:nvPr>
        </p:nvSpPr>
        <p:spPr>
          <a:xfrm>
            <a:off x="6244900" y="1189200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0" name="Google Shape;1470;p25"/>
          <p:cNvSpPr txBox="1">
            <a:spLocks noGrp="1"/>
          </p:cNvSpPr>
          <p:nvPr>
            <p:ph type="subTitle" idx="13"/>
          </p:nvPr>
        </p:nvSpPr>
        <p:spPr>
          <a:xfrm>
            <a:off x="676475" y="2433713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1" name="Google Shape;1471;p25"/>
          <p:cNvSpPr txBox="1">
            <a:spLocks noGrp="1"/>
          </p:cNvSpPr>
          <p:nvPr>
            <p:ph type="subTitle" idx="14"/>
          </p:nvPr>
        </p:nvSpPr>
        <p:spPr>
          <a:xfrm>
            <a:off x="6244900" y="2433713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2" name="Google Shape;1472;p25"/>
          <p:cNvSpPr txBox="1">
            <a:spLocks noGrp="1"/>
          </p:cNvSpPr>
          <p:nvPr>
            <p:ph type="subTitle" idx="15"/>
          </p:nvPr>
        </p:nvSpPr>
        <p:spPr>
          <a:xfrm>
            <a:off x="6244900" y="3678250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3" name="Google Shape;1473;p25"/>
          <p:cNvSpPr/>
          <p:nvPr/>
        </p:nvSpPr>
        <p:spPr>
          <a:xfrm rot="-1184475" flipH="1">
            <a:off x="-452068" y="-715300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25"/>
          <p:cNvSpPr/>
          <p:nvPr/>
        </p:nvSpPr>
        <p:spPr>
          <a:xfrm rot="-1515520">
            <a:off x="7489466" y="4347096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25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6" name="Google Shape;1476;p25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1477" name="Google Shape;1477;p25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478" name="Google Shape;1478;p25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5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5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5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2" name="Google Shape;1482;p25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483" name="Google Shape;1483;p25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5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5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5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7" name="Google Shape;1487;p25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1488" name="Google Shape;1488;p2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489" name="Google Shape;1489;p2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2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493" name="Google Shape;1493;p2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6" name="Google Shape;1496;p25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1497" name="Google Shape;1497;p25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8" name="Google Shape;1498;p25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499" name="Google Shape;1499;p2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500" name="Google Shape;1500;p2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2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2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2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4" name="Google Shape;1504;p2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505" name="Google Shape;1505;p2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2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2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2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09" name="Google Shape;1509;p25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510" name="Google Shape;1510;p2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511" name="Google Shape;1511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2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4" name="Google Shape;1514;p2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515" name="Google Shape;1515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2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18" name="Google Shape;1518;p25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519" name="Google Shape;1519;p2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520" name="Google Shape;1520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2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3" name="Google Shape;1523;p2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524" name="Google Shape;1524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2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8" name="Google Shape;1738;p30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0"/>
          <p:cNvSpPr txBox="1">
            <a:spLocks noGrp="1"/>
          </p:cNvSpPr>
          <p:nvPr>
            <p:ph type="title"/>
          </p:nvPr>
        </p:nvSpPr>
        <p:spPr>
          <a:xfrm>
            <a:off x="1785050" y="445025"/>
            <a:ext cx="557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40" name="Google Shape;1740;p30"/>
          <p:cNvGrpSpPr/>
          <p:nvPr/>
        </p:nvGrpSpPr>
        <p:grpSpPr>
          <a:xfrm flipH="1">
            <a:off x="94262" y="93622"/>
            <a:ext cx="781973" cy="772637"/>
            <a:chOff x="8246752" y="93622"/>
            <a:chExt cx="781973" cy="772637"/>
          </a:xfrm>
        </p:grpSpPr>
        <p:sp>
          <p:nvSpPr>
            <p:cNvPr id="1741" name="Google Shape;1741;p30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30"/>
          <p:cNvGrpSpPr/>
          <p:nvPr/>
        </p:nvGrpSpPr>
        <p:grpSpPr>
          <a:xfrm>
            <a:off x="8428894" y="4723356"/>
            <a:ext cx="253611" cy="251814"/>
            <a:chOff x="3461369" y="1048756"/>
            <a:chExt cx="253611" cy="251814"/>
          </a:xfrm>
        </p:grpSpPr>
        <p:grpSp>
          <p:nvGrpSpPr>
            <p:cNvPr id="1750" name="Google Shape;1750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51" name="Google Shape;1751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55" name="Google Shape;1755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8" name="Google Shape;1758;p30"/>
          <p:cNvGrpSpPr/>
          <p:nvPr/>
        </p:nvGrpSpPr>
        <p:grpSpPr>
          <a:xfrm>
            <a:off x="218344" y="1017731"/>
            <a:ext cx="253611" cy="251814"/>
            <a:chOff x="3461369" y="1048756"/>
            <a:chExt cx="253611" cy="251814"/>
          </a:xfrm>
        </p:grpSpPr>
        <p:grpSp>
          <p:nvGrpSpPr>
            <p:cNvPr id="1759" name="Google Shape;1759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60" name="Google Shape;1760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3" name="Google Shape;1763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64" name="Google Shape;1764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7" name="Google Shape;1767;p30"/>
          <p:cNvGrpSpPr/>
          <p:nvPr/>
        </p:nvGrpSpPr>
        <p:grpSpPr>
          <a:xfrm>
            <a:off x="1033177" y="169649"/>
            <a:ext cx="185998" cy="184681"/>
            <a:chOff x="3461369" y="1048756"/>
            <a:chExt cx="253611" cy="251814"/>
          </a:xfrm>
        </p:grpSpPr>
        <p:grpSp>
          <p:nvGrpSpPr>
            <p:cNvPr id="1768" name="Google Shape;1768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69" name="Google Shape;1769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73" name="Google Shape;1773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6" name="Google Shape;1776;p30"/>
          <p:cNvGrpSpPr/>
          <p:nvPr/>
        </p:nvGrpSpPr>
        <p:grpSpPr>
          <a:xfrm>
            <a:off x="8672227" y="3804446"/>
            <a:ext cx="185998" cy="184706"/>
            <a:chOff x="3461369" y="1048756"/>
            <a:chExt cx="253611" cy="251814"/>
          </a:xfrm>
        </p:grpSpPr>
        <p:grpSp>
          <p:nvGrpSpPr>
            <p:cNvPr id="1777" name="Google Shape;1777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78" name="Google Shape;1778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82" name="Google Shape;1782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5" name="Google Shape;1785;p30"/>
          <p:cNvGrpSpPr/>
          <p:nvPr/>
        </p:nvGrpSpPr>
        <p:grpSpPr>
          <a:xfrm flipH="1">
            <a:off x="8022992" y="4107212"/>
            <a:ext cx="1065414" cy="688778"/>
            <a:chOff x="4487662" y="1585653"/>
            <a:chExt cx="1065414" cy="688778"/>
          </a:xfrm>
        </p:grpSpPr>
        <p:grpSp>
          <p:nvGrpSpPr>
            <p:cNvPr id="1786" name="Google Shape;1786;p30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1787" name="Google Shape;1787;p30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0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1789" name="Google Shape;1789;p30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8" name="Google Shape;1908;p3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9" name="Google Shape;1909;p33"/>
          <p:cNvGrpSpPr/>
          <p:nvPr/>
        </p:nvGrpSpPr>
        <p:grpSpPr>
          <a:xfrm rot="10800000">
            <a:off x="6586784" y="3724523"/>
            <a:ext cx="3215434" cy="2499256"/>
            <a:chOff x="-646069" y="-1144601"/>
            <a:chExt cx="3215434" cy="2499256"/>
          </a:xfrm>
        </p:grpSpPr>
        <p:sp>
          <p:nvSpPr>
            <p:cNvPr id="1910" name="Google Shape;1910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1" name="Google Shape;1911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12" name="Google Shape;1912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13" name="Google Shape;1913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4" name="Google Shape;1914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" name="Google Shape;1918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9" name="Google Shape;1919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3" name="Google Shape;1923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24" name="Google Shape;1924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8" name="Google Shape;1928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29" name="Google Shape;1929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3" name="Google Shape;1933;p33"/>
          <p:cNvGrpSpPr/>
          <p:nvPr/>
        </p:nvGrpSpPr>
        <p:grpSpPr>
          <a:xfrm rot="10800000" flipH="1">
            <a:off x="-671266" y="3724523"/>
            <a:ext cx="3215434" cy="2499256"/>
            <a:chOff x="-646069" y="-1144601"/>
            <a:chExt cx="3215434" cy="2499256"/>
          </a:xfrm>
        </p:grpSpPr>
        <p:sp>
          <p:nvSpPr>
            <p:cNvPr id="1934" name="Google Shape;1934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" name="Google Shape;1935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36" name="Google Shape;1936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37" name="Google Shape;1937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38" name="Google Shape;1938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2" name="Google Shape;1942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43" name="Google Shape;1943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47" name="Google Shape;1947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48" name="Google Shape;1948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2" name="Google Shape;1952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53" name="Google Shape;1953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050E0-E836-8DEB-0457-852BAB8F2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7810" y="48424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2D1F-B724-F744-B0BC-4523D765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8" name="Google Shape;1958;p3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9" name="Google Shape;1959;p34"/>
          <p:cNvGrpSpPr/>
          <p:nvPr/>
        </p:nvGrpSpPr>
        <p:grpSpPr>
          <a:xfrm flipH="1">
            <a:off x="7935728" y="47790"/>
            <a:ext cx="1091005" cy="714736"/>
            <a:chOff x="106178" y="47790"/>
            <a:chExt cx="1091005" cy="714736"/>
          </a:xfrm>
        </p:grpSpPr>
        <p:sp>
          <p:nvSpPr>
            <p:cNvPr id="1960" name="Google Shape;1960;p3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1" name="Google Shape;1961;p3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962" name="Google Shape;1962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3" name="Google Shape;1963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7" name="Google Shape;1967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8" name="Google Shape;1968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2" name="Google Shape;1972;p34"/>
            <p:cNvGrpSpPr/>
            <p:nvPr/>
          </p:nvGrpSpPr>
          <p:grpSpPr>
            <a:xfrm>
              <a:off x="806563" y="126484"/>
              <a:ext cx="205452" cy="201719"/>
              <a:chOff x="5007775" y="3078600"/>
              <a:chExt cx="121075" cy="118875"/>
            </a:xfrm>
          </p:grpSpPr>
          <p:sp>
            <p:nvSpPr>
              <p:cNvPr id="1973" name="Google Shape;1973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7" name="Google Shape;1977;p34"/>
            <p:cNvGrpSpPr/>
            <p:nvPr/>
          </p:nvGrpSpPr>
          <p:grpSpPr>
            <a:xfrm>
              <a:off x="343324" y="578531"/>
              <a:ext cx="151077" cy="148320"/>
              <a:chOff x="5007775" y="3078600"/>
              <a:chExt cx="121075" cy="118875"/>
            </a:xfrm>
          </p:grpSpPr>
          <p:sp>
            <p:nvSpPr>
              <p:cNvPr id="1978" name="Google Shape;1978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2" name="Google Shape;1982;p34"/>
          <p:cNvGrpSpPr/>
          <p:nvPr/>
        </p:nvGrpSpPr>
        <p:grpSpPr>
          <a:xfrm rot="10800000" flipH="1">
            <a:off x="7935728" y="4364447"/>
            <a:ext cx="1091005" cy="714736"/>
            <a:chOff x="7935728" y="4308277"/>
            <a:chExt cx="1091005" cy="714736"/>
          </a:xfrm>
        </p:grpSpPr>
        <p:sp>
          <p:nvSpPr>
            <p:cNvPr id="1983" name="Google Shape;1983;p34"/>
            <p:cNvSpPr/>
            <p:nvPr/>
          </p:nvSpPr>
          <p:spPr>
            <a:xfrm flipH="1">
              <a:off x="8200828" y="4960713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4" name="Google Shape;1984;p34"/>
            <p:cNvGrpSpPr/>
            <p:nvPr/>
          </p:nvGrpSpPr>
          <p:grpSpPr>
            <a:xfrm flipH="1">
              <a:off x="7935728" y="4308277"/>
              <a:ext cx="1091005" cy="714736"/>
              <a:chOff x="125228" y="-40910"/>
              <a:chExt cx="1091005" cy="714736"/>
            </a:xfrm>
          </p:grpSpPr>
          <p:grpSp>
            <p:nvGrpSpPr>
              <p:cNvPr id="1985" name="Google Shape;1985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86" name="Google Shape;1986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1" name="Google Shape;1991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95" name="Google Shape;1995;p34"/>
            <p:cNvGrpSpPr/>
            <p:nvPr/>
          </p:nvGrpSpPr>
          <p:grpSpPr>
            <a:xfrm flipH="1">
              <a:off x="8629059" y="4792568"/>
              <a:ext cx="151077" cy="148320"/>
              <a:chOff x="5007775" y="3078600"/>
              <a:chExt cx="121075" cy="118875"/>
            </a:xfrm>
          </p:grpSpPr>
          <p:sp>
            <p:nvSpPr>
              <p:cNvPr id="1996" name="Google Shape;199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0" name="Google Shape;2000;p3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2001" name="Google Shape;2001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4"/>
          <p:cNvGrpSpPr/>
          <p:nvPr/>
        </p:nvGrpSpPr>
        <p:grpSpPr>
          <a:xfrm rot="-363252">
            <a:off x="421742" y="585151"/>
            <a:ext cx="151072" cy="148316"/>
            <a:chOff x="5007775" y="3078600"/>
            <a:chExt cx="121075" cy="118875"/>
          </a:xfrm>
        </p:grpSpPr>
        <p:sp>
          <p:nvSpPr>
            <p:cNvPr id="2010" name="Google Shape;2010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4"/>
          <p:cNvGrpSpPr/>
          <p:nvPr/>
        </p:nvGrpSpPr>
        <p:grpSpPr>
          <a:xfrm rot="-363252">
            <a:off x="945617" y="4823776"/>
            <a:ext cx="151072" cy="148316"/>
            <a:chOff x="5007775" y="3078600"/>
            <a:chExt cx="121075" cy="118875"/>
          </a:xfrm>
        </p:grpSpPr>
        <p:sp>
          <p:nvSpPr>
            <p:cNvPr id="2015" name="Google Shape;2015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34"/>
          <p:cNvGrpSpPr/>
          <p:nvPr/>
        </p:nvGrpSpPr>
        <p:grpSpPr>
          <a:xfrm>
            <a:off x="106162" y="98878"/>
            <a:ext cx="1065414" cy="688778"/>
            <a:chOff x="4487662" y="1585653"/>
            <a:chExt cx="1065414" cy="688778"/>
          </a:xfrm>
        </p:grpSpPr>
        <p:grpSp>
          <p:nvGrpSpPr>
            <p:cNvPr id="2020" name="Google Shape;2020;p34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2021" name="Google Shape;2021;p34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4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2023" name="Google Shape;2023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B77F56F-03F0-6FC0-7795-E0FEE92F0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7810" y="48424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2D1F-B724-F744-B0BC-4523D765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048793" y="7625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-1130516">
            <a:off x="145160" y="200415"/>
            <a:ext cx="1013040" cy="409497"/>
            <a:chOff x="4616600" y="3940575"/>
            <a:chExt cx="378625" cy="153050"/>
          </a:xfrm>
        </p:grpSpPr>
        <p:sp>
          <p:nvSpPr>
            <p:cNvPr id="45" name="Google Shape;45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-1130516">
            <a:off x="145160" y="200403"/>
            <a:ext cx="1013040" cy="409497"/>
            <a:chOff x="4616600" y="3940575"/>
            <a:chExt cx="378625" cy="153050"/>
          </a:xfrm>
        </p:grpSpPr>
        <p:sp>
          <p:nvSpPr>
            <p:cNvPr id="50" name="Google Shape;50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5387000" y="-476250"/>
            <a:ext cx="6424800" cy="60960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5703175" y="1189800"/>
            <a:ext cx="4168728" cy="23697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921803" y="1533795"/>
            <a:ext cx="3140379" cy="182227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328520" y="624063"/>
            <a:ext cx="275625" cy="273672"/>
            <a:chOff x="3461369" y="1048756"/>
            <a:chExt cx="253611" cy="251814"/>
          </a:xfrm>
        </p:grpSpPr>
        <p:grpSp>
          <p:nvGrpSpPr>
            <p:cNvPr id="58" name="Google Shape;58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3"/>
          <p:cNvGrpSpPr/>
          <p:nvPr/>
        </p:nvGrpSpPr>
        <p:grpSpPr>
          <a:xfrm>
            <a:off x="1448027" y="131004"/>
            <a:ext cx="151254" cy="150182"/>
            <a:chOff x="3461369" y="1048756"/>
            <a:chExt cx="253611" cy="251814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1043850" y="1152475"/>
            <a:ext cx="3528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80" name="Google Shape;80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106178" y="47790"/>
            <a:ext cx="1091005" cy="849945"/>
            <a:chOff x="106178" y="47790"/>
            <a:chExt cx="1091005" cy="849945"/>
          </a:xfrm>
        </p:grpSpPr>
        <p:sp>
          <p:nvSpPr>
            <p:cNvPr id="89" name="Google Shape;89;p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91" name="Google Shape;91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92" name="Google Shape;92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96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1" name="Google Shape;101;p4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02" name="Google Shape;10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3" name="Google Shape;10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" name="Google Shape;10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7" name="Google Shape;10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4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11" name="Google Shape;111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115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6" name="Google Shape;11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9" name="Google Shape;119;p4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4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22" name="Google Shape;122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3" name="Google Shape;123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" name="Google Shape;127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8" name="Google Shape;128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" name="Google Shape;132;p4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8" name="Google Shape;13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" name="Google Shape;141;p4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42" name="Google Shape;14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3" name="Google Shape;14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82AB8-C227-344A-E4DE-09417A2A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2D1F-B724-F744-B0BC-4523D765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8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7" name="Google Shape;357;p8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358" name="Google Shape;358;p8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8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65" name="Google Shape;365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8"/>
          <p:cNvGrpSpPr/>
          <p:nvPr/>
        </p:nvGrpSpPr>
        <p:grpSpPr>
          <a:xfrm flipH="1">
            <a:off x="7950524" y="190616"/>
            <a:ext cx="1065414" cy="688778"/>
            <a:chOff x="4487662" y="1585653"/>
            <a:chExt cx="1065414" cy="688778"/>
          </a:xfrm>
        </p:grpSpPr>
        <p:grpSp>
          <p:nvGrpSpPr>
            <p:cNvPr id="374" name="Google Shape;374;p8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375" name="Google Shape;375;p8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377" name="Google Shape;377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715100" y="1095225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715100" y="2953650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87" name="Google Shape;387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9"/>
          <p:cNvSpPr/>
          <p:nvPr/>
        </p:nvSpPr>
        <p:spPr>
          <a:xfrm rot="900018" flipH="1">
            <a:off x="8781122" y="4879477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"/>
          <p:cNvSpPr/>
          <p:nvPr/>
        </p:nvSpPr>
        <p:spPr>
          <a:xfrm rot="899996" flipH="1">
            <a:off x="8198034" y="4818162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"/>
          <p:cNvSpPr/>
          <p:nvPr/>
        </p:nvSpPr>
        <p:spPr>
          <a:xfrm rot="900004" flipH="1">
            <a:off x="8735964" y="4525615"/>
            <a:ext cx="47687" cy="44593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9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399" name="Google Shape;399;p9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9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401" name="Google Shape;401;p9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2" name="Google Shape;402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406;p9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7" name="Google Shape;407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1" name="Google Shape;411;p9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412" name="Google Shape;412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3" name="Google Shape;413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7" name="Google Shape;417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" name="Google Shape;420;p9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421" name="Google Shape;421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2" name="Google Shape;422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" name="Google Shape;425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6" name="Google Shape;426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3"/>
          <p:cNvSpPr txBox="1">
            <a:spLocks noGrp="1"/>
          </p:cNvSpPr>
          <p:nvPr>
            <p:ph type="title" hasCustomPrompt="1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6" name="Google Shape;526;p13"/>
          <p:cNvSpPr txBox="1">
            <a:spLocks noGrp="1"/>
          </p:cNvSpPr>
          <p:nvPr>
            <p:ph type="subTitle" idx="1"/>
          </p:nvPr>
        </p:nvSpPr>
        <p:spPr>
          <a:xfrm>
            <a:off x="811286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2" hasCustomPrompt="1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4" hasCustomPrompt="1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6" hasCustomPrompt="1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38" name="Google Shape;538;p13"/>
          <p:cNvGrpSpPr/>
          <p:nvPr/>
        </p:nvGrpSpPr>
        <p:grpSpPr>
          <a:xfrm rot="10800000">
            <a:off x="292580" y="138697"/>
            <a:ext cx="8546045" cy="4804739"/>
            <a:chOff x="304511" y="155943"/>
            <a:chExt cx="8546045" cy="4804739"/>
          </a:xfrm>
        </p:grpSpPr>
        <p:sp>
          <p:nvSpPr>
            <p:cNvPr id="539" name="Google Shape;539;p13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13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13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547" name="Google Shape;547;p1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548" name="Google Shape;548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1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553" name="Google Shape;553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" name="Google Shape;557;p13"/>
          <p:cNvGrpSpPr/>
          <p:nvPr/>
        </p:nvGrpSpPr>
        <p:grpSpPr>
          <a:xfrm flipH="1">
            <a:off x="7743916" y="4840473"/>
            <a:ext cx="275625" cy="273672"/>
            <a:chOff x="3461369" y="1048756"/>
            <a:chExt cx="253611" cy="251814"/>
          </a:xfrm>
        </p:grpSpPr>
        <p:grpSp>
          <p:nvGrpSpPr>
            <p:cNvPr id="558" name="Google Shape;558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59" name="Google Shape;559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3" name="Google Shape;563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13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567" name="Google Shape;567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8" name="Google Shape;568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72" name="Google Shape;572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13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576" name="Google Shape;576;p13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13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578" name="Google Shape;578;p13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579" name="Google Shape;579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3" name="Google Shape;583;p13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584" name="Google Shape;584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8" name="Google Shape;588;p13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589" name="Google Shape;589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0" name="Google Shape;590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3" name="Google Shape;593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4" name="Google Shape;594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7" name="Google Shape;597;p13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598" name="Google Shape;598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9" name="Google Shape;599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2" name="Google Shape;602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603" name="Google Shape;603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1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0" name="Google Shape;65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1" name="Google Shape;651;p15"/>
          <p:cNvGrpSpPr/>
          <p:nvPr/>
        </p:nvGrpSpPr>
        <p:grpSpPr>
          <a:xfrm>
            <a:off x="8246752" y="93622"/>
            <a:ext cx="781973" cy="772637"/>
            <a:chOff x="8246752" y="93622"/>
            <a:chExt cx="781973" cy="772637"/>
          </a:xfrm>
        </p:grpSpPr>
        <p:sp>
          <p:nvSpPr>
            <p:cNvPr id="652" name="Google Shape;652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15"/>
          <p:cNvSpPr/>
          <p:nvPr/>
        </p:nvSpPr>
        <p:spPr>
          <a:xfrm>
            <a:off x="1185243" y="4643901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15"/>
          <p:cNvGrpSpPr/>
          <p:nvPr/>
        </p:nvGrpSpPr>
        <p:grpSpPr>
          <a:xfrm flipH="1">
            <a:off x="368846" y="4643889"/>
            <a:ext cx="304232" cy="302077"/>
            <a:chOff x="3461369" y="1048756"/>
            <a:chExt cx="253611" cy="251814"/>
          </a:xfrm>
        </p:grpSpPr>
        <p:grpSp>
          <p:nvGrpSpPr>
            <p:cNvPr id="662" name="Google Shape;662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3" name="Google Shape;663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7" name="Google Shape;667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 flipH="1">
            <a:off x="8688188" y="1017729"/>
            <a:ext cx="224547" cy="222982"/>
            <a:chOff x="3461369" y="1048756"/>
            <a:chExt cx="253611" cy="251814"/>
          </a:xfrm>
        </p:grpSpPr>
        <p:grpSp>
          <p:nvGrpSpPr>
            <p:cNvPr id="671" name="Google Shape;671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6" name="Google Shape;676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15"/>
          <p:cNvSpPr/>
          <p:nvPr/>
        </p:nvSpPr>
        <p:spPr>
          <a:xfrm>
            <a:off x="487643" y="41152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5"/>
          <p:cNvSpPr/>
          <p:nvPr/>
        </p:nvSpPr>
        <p:spPr>
          <a:xfrm>
            <a:off x="8027705" y="2723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5"/>
          <p:cNvSpPr/>
          <p:nvPr/>
        </p:nvSpPr>
        <p:spPr>
          <a:xfrm>
            <a:off x="8604418" y="13958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5"/>
          <p:cNvGrpSpPr/>
          <p:nvPr/>
        </p:nvGrpSpPr>
        <p:grpSpPr>
          <a:xfrm>
            <a:off x="106162" y="4327103"/>
            <a:ext cx="1065414" cy="688778"/>
            <a:chOff x="4487662" y="1585653"/>
            <a:chExt cx="1065414" cy="688778"/>
          </a:xfrm>
        </p:grpSpPr>
        <p:grpSp>
          <p:nvGrpSpPr>
            <p:cNvPr id="683" name="Google Shape;683;p15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686" name="Google Shape;686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6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6"/>
          <p:cNvSpPr txBox="1">
            <a:spLocks noGrp="1"/>
          </p:cNvSpPr>
          <p:nvPr>
            <p:ph type="subTitle" idx="1"/>
          </p:nvPr>
        </p:nvSpPr>
        <p:spPr>
          <a:xfrm>
            <a:off x="5023213" y="2338925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4" name="Google Shape;694;p16"/>
          <p:cNvSpPr txBox="1">
            <a:spLocks noGrp="1"/>
          </p:cNvSpPr>
          <p:nvPr>
            <p:ph type="title"/>
          </p:nvPr>
        </p:nvSpPr>
        <p:spPr>
          <a:xfrm>
            <a:off x="5023225" y="1721375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6"/>
          <p:cNvSpPr/>
          <p:nvPr/>
        </p:nvSpPr>
        <p:spPr>
          <a:xfrm rot="-9615525">
            <a:off x="-620068" y="4185987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6"/>
          <p:cNvSpPr/>
          <p:nvPr/>
        </p:nvSpPr>
        <p:spPr>
          <a:xfrm rot="-9284480" flipH="1">
            <a:off x="7321466" y="-657613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16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699" name="Google Shape;699;p16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700" name="Google Shape;700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16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705" name="Google Shape;705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9" name="Google Shape;709;p16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710" name="Google Shape;710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1" name="Google Shape;711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5" name="Google Shape;715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6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719" name="Google Shape;719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0" name="Google Shape;720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4" name="Google Shape;724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7" name="Google Shape;727;p16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728" name="Google Shape;728;p16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16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730" name="Google Shape;730;p16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1" name="Google Shape;731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16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6" name="Google Shape;736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0" name="Google Shape;740;p16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741" name="Google Shape;741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2" name="Google Shape;742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5" name="Google Shape;745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6" name="Google Shape;746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9" name="Google Shape;749;p16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750" name="Google Shape;750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1" name="Google Shape;751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5" name="Google Shape;755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A1A1A">
                <a:alpha val="96078"/>
              </a:srgbClr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433CF-E006-6702-5CE0-32FB6788B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2D1F-B724-F744-B0BC-4523D765B9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71" r:id="rId10"/>
    <p:sldLayoutId id="2147483676" r:id="rId11"/>
    <p:sldLayoutId id="2147483679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38"/>
          <p:cNvSpPr txBox="1">
            <a:spLocks noGrp="1"/>
          </p:cNvSpPr>
          <p:nvPr>
            <p:ph type="ctrTitle"/>
          </p:nvPr>
        </p:nvSpPr>
        <p:spPr>
          <a:xfrm>
            <a:off x="416595" y="650454"/>
            <a:ext cx="5557426" cy="3177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>
                <a:solidFill>
                  <a:schemeClr val="accent1"/>
                </a:solidFill>
              </a:rPr>
              <a:t>TEAM</a:t>
            </a:r>
            <a:br>
              <a:rPr lang="en" spc="600" dirty="0"/>
            </a:br>
            <a:r>
              <a:rPr lang="en" spc="600" dirty="0">
                <a:solidFill>
                  <a:schemeClr val="accent2"/>
                </a:solidFill>
              </a:rPr>
              <a:t>UFO</a:t>
            </a:r>
            <a:endParaRPr spc="600" dirty="0">
              <a:solidFill>
                <a:schemeClr val="accent1"/>
              </a:solidFill>
            </a:endParaRPr>
          </a:p>
        </p:txBody>
      </p:sp>
      <p:sp>
        <p:nvSpPr>
          <p:cNvPr id="2039" name="Google Shape;2039;p38"/>
          <p:cNvSpPr txBox="1">
            <a:spLocks noGrp="1"/>
          </p:cNvSpPr>
          <p:nvPr>
            <p:ph type="subTitle" idx="1"/>
          </p:nvPr>
        </p:nvSpPr>
        <p:spPr>
          <a:xfrm>
            <a:off x="439969" y="3136626"/>
            <a:ext cx="5614962" cy="766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…Exploring the World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Declassified Government Documents…</a:t>
            </a:r>
            <a:endParaRPr dirty="0"/>
          </a:p>
        </p:txBody>
      </p:sp>
      <p:sp>
        <p:nvSpPr>
          <p:cNvPr id="2040" name="Google Shape;2040;p38"/>
          <p:cNvSpPr/>
          <p:nvPr/>
        </p:nvSpPr>
        <p:spPr>
          <a:xfrm>
            <a:off x="6050400" y="3992882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38"/>
          <p:cNvGrpSpPr/>
          <p:nvPr/>
        </p:nvGrpSpPr>
        <p:grpSpPr>
          <a:xfrm>
            <a:off x="6203979" y="375548"/>
            <a:ext cx="364057" cy="318910"/>
            <a:chOff x="6203979" y="375548"/>
            <a:chExt cx="364057" cy="318910"/>
          </a:xfrm>
        </p:grpSpPr>
        <p:grpSp>
          <p:nvGrpSpPr>
            <p:cNvPr id="2042" name="Google Shape;2042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3" name="Google Shape;2043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" name="Google Shape;2047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38"/>
          <p:cNvSpPr/>
          <p:nvPr/>
        </p:nvSpPr>
        <p:spPr>
          <a:xfrm>
            <a:off x="8244557" y="448887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8"/>
          <p:cNvSpPr/>
          <p:nvPr/>
        </p:nvSpPr>
        <p:spPr>
          <a:xfrm>
            <a:off x="6505428" y="4568675"/>
            <a:ext cx="79674" cy="79660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4" name="Google Shape;2054;p38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055" name="Google Shape;2055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8" name="Google Shape;2058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9" name="Google Shape;2059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1" name="Google Shape;2061;p38"/>
          <p:cNvGrpSpPr/>
          <p:nvPr/>
        </p:nvGrpSpPr>
        <p:grpSpPr>
          <a:xfrm>
            <a:off x="3461369" y="1048756"/>
            <a:ext cx="253611" cy="251814"/>
            <a:chOff x="3461369" y="1048756"/>
            <a:chExt cx="253611" cy="251814"/>
          </a:xfrm>
        </p:grpSpPr>
        <p:grpSp>
          <p:nvGrpSpPr>
            <p:cNvPr id="2062" name="Google Shape;2062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3" name="Google Shape;206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7" name="Google Shape;206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0" name="Google Shape;2070;p38"/>
          <p:cNvGrpSpPr/>
          <p:nvPr/>
        </p:nvGrpSpPr>
        <p:grpSpPr>
          <a:xfrm>
            <a:off x="6143163" y="1480820"/>
            <a:ext cx="3009379" cy="3364063"/>
            <a:chOff x="6307098" y="1009311"/>
            <a:chExt cx="3009379" cy="3364063"/>
          </a:xfrm>
        </p:grpSpPr>
        <p:sp>
          <p:nvSpPr>
            <p:cNvPr id="2071" name="Google Shape;2071;p38"/>
            <p:cNvSpPr/>
            <p:nvPr/>
          </p:nvSpPr>
          <p:spPr>
            <a:xfrm rot="1357675">
              <a:off x="6758114" y="1308246"/>
              <a:ext cx="2107346" cy="2766193"/>
            </a:xfrm>
            <a:custGeom>
              <a:avLst/>
              <a:gdLst/>
              <a:ahLst/>
              <a:cxnLst/>
              <a:rect l="l" t="t" r="r" b="b"/>
              <a:pathLst>
                <a:path w="10475" h="13750" extrusionOk="0">
                  <a:moveTo>
                    <a:pt x="5115" y="103"/>
                  </a:moveTo>
                  <a:cubicBezTo>
                    <a:pt x="5233" y="103"/>
                    <a:pt x="5332" y="191"/>
                    <a:pt x="5344" y="309"/>
                  </a:cubicBezTo>
                  <a:cubicBezTo>
                    <a:pt x="5357" y="425"/>
                    <a:pt x="5279" y="533"/>
                    <a:pt x="5165" y="559"/>
                  </a:cubicBezTo>
                  <a:cubicBezTo>
                    <a:pt x="5141" y="564"/>
                    <a:pt x="5124" y="584"/>
                    <a:pt x="5124" y="608"/>
                  </a:cubicBezTo>
                  <a:lnTo>
                    <a:pt x="5124" y="1619"/>
                  </a:lnTo>
                  <a:cubicBezTo>
                    <a:pt x="5124" y="1633"/>
                    <a:pt x="5130" y="1647"/>
                    <a:pt x="5139" y="1656"/>
                  </a:cubicBezTo>
                  <a:cubicBezTo>
                    <a:pt x="5149" y="1666"/>
                    <a:pt x="5162" y="1671"/>
                    <a:pt x="5175" y="1671"/>
                  </a:cubicBezTo>
                  <a:cubicBezTo>
                    <a:pt x="5201" y="1671"/>
                    <a:pt x="5226" y="1670"/>
                    <a:pt x="5250" y="1670"/>
                  </a:cubicBezTo>
                  <a:cubicBezTo>
                    <a:pt x="5275" y="1670"/>
                    <a:pt x="5300" y="1671"/>
                    <a:pt x="5324" y="1672"/>
                  </a:cubicBezTo>
                  <a:cubicBezTo>
                    <a:pt x="5369" y="1674"/>
                    <a:pt x="5415" y="1677"/>
                    <a:pt x="5458" y="1680"/>
                  </a:cubicBezTo>
                  <a:cubicBezTo>
                    <a:pt x="5948" y="1725"/>
                    <a:pt x="6417" y="1900"/>
                    <a:pt x="6814" y="2190"/>
                  </a:cubicBezTo>
                  <a:cubicBezTo>
                    <a:pt x="7194" y="2465"/>
                    <a:pt x="7489" y="2841"/>
                    <a:pt x="7668" y="3274"/>
                  </a:cubicBezTo>
                  <a:cubicBezTo>
                    <a:pt x="7697" y="3344"/>
                    <a:pt x="7723" y="3418"/>
                    <a:pt x="7745" y="3493"/>
                  </a:cubicBezTo>
                  <a:cubicBezTo>
                    <a:pt x="7752" y="3515"/>
                    <a:pt x="7773" y="3530"/>
                    <a:pt x="7797" y="3530"/>
                  </a:cubicBezTo>
                  <a:cubicBezTo>
                    <a:pt x="7798" y="3530"/>
                    <a:pt x="7800" y="3530"/>
                    <a:pt x="7802" y="3530"/>
                  </a:cubicBezTo>
                  <a:cubicBezTo>
                    <a:pt x="7820" y="3531"/>
                    <a:pt x="7838" y="3534"/>
                    <a:pt x="7855" y="3540"/>
                  </a:cubicBezTo>
                  <a:lnTo>
                    <a:pt x="7894" y="3552"/>
                  </a:lnTo>
                  <a:lnTo>
                    <a:pt x="7992" y="3584"/>
                  </a:lnTo>
                  <a:lnTo>
                    <a:pt x="8035" y="3599"/>
                  </a:lnTo>
                  <a:lnTo>
                    <a:pt x="8047" y="3604"/>
                  </a:lnTo>
                  <a:cubicBezTo>
                    <a:pt x="8135" y="3632"/>
                    <a:pt x="8223" y="3664"/>
                    <a:pt x="8312" y="3697"/>
                  </a:cubicBezTo>
                  <a:lnTo>
                    <a:pt x="8313" y="3697"/>
                  </a:lnTo>
                  <a:cubicBezTo>
                    <a:pt x="8681" y="3832"/>
                    <a:pt x="9208" y="4048"/>
                    <a:pt x="9636" y="4310"/>
                  </a:cubicBezTo>
                  <a:cubicBezTo>
                    <a:pt x="10124" y="4608"/>
                    <a:pt x="10371" y="4892"/>
                    <a:pt x="10371" y="5154"/>
                  </a:cubicBezTo>
                  <a:cubicBezTo>
                    <a:pt x="10371" y="5201"/>
                    <a:pt x="10367" y="5248"/>
                    <a:pt x="10360" y="5295"/>
                  </a:cubicBezTo>
                  <a:lnTo>
                    <a:pt x="10360" y="5298"/>
                  </a:lnTo>
                  <a:cubicBezTo>
                    <a:pt x="10357" y="5321"/>
                    <a:pt x="10353" y="5346"/>
                    <a:pt x="10347" y="5373"/>
                  </a:cubicBezTo>
                  <a:lnTo>
                    <a:pt x="10345" y="5381"/>
                  </a:lnTo>
                  <a:cubicBezTo>
                    <a:pt x="10339" y="5404"/>
                    <a:pt x="10333" y="5428"/>
                    <a:pt x="10326" y="5453"/>
                  </a:cubicBezTo>
                  <a:lnTo>
                    <a:pt x="10323" y="5467"/>
                  </a:lnTo>
                  <a:cubicBezTo>
                    <a:pt x="10315" y="5488"/>
                    <a:pt x="10308" y="5511"/>
                    <a:pt x="10299" y="5536"/>
                  </a:cubicBezTo>
                  <a:lnTo>
                    <a:pt x="10296" y="5544"/>
                  </a:lnTo>
                  <a:cubicBezTo>
                    <a:pt x="10295" y="5547"/>
                    <a:pt x="10294" y="5550"/>
                    <a:pt x="10293" y="5553"/>
                  </a:cubicBezTo>
                  <a:cubicBezTo>
                    <a:pt x="10284" y="5574"/>
                    <a:pt x="10274" y="5595"/>
                    <a:pt x="10264" y="5621"/>
                  </a:cubicBezTo>
                  <a:lnTo>
                    <a:pt x="10260" y="5627"/>
                  </a:lnTo>
                  <a:lnTo>
                    <a:pt x="10254" y="5641"/>
                  </a:lnTo>
                  <a:cubicBezTo>
                    <a:pt x="10244" y="5660"/>
                    <a:pt x="10234" y="5682"/>
                    <a:pt x="10220" y="5706"/>
                  </a:cubicBezTo>
                  <a:lnTo>
                    <a:pt x="10217" y="5711"/>
                  </a:lnTo>
                  <a:cubicBezTo>
                    <a:pt x="10214" y="5717"/>
                    <a:pt x="10211" y="5723"/>
                    <a:pt x="10207" y="5729"/>
                  </a:cubicBezTo>
                  <a:cubicBezTo>
                    <a:pt x="10196" y="5748"/>
                    <a:pt x="10184" y="5768"/>
                    <a:pt x="10169" y="5791"/>
                  </a:cubicBezTo>
                  <a:cubicBezTo>
                    <a:pt x="10164" y="5800"/>
                    <a:pt x="10158" y="5809"/>
                    <a:pt x="10152" y="5818"/>
                  </a:cubicBezTo>
                  <a:cubicBezTo>
                    <a:pt x="10140" y="5836"/>
                    <a:pt x="10125" y="5856"/>
                    <a:pt x="10110" y="5878"/>
                  </a:cubicBezTo>
                  <a:cubicBezTo>
                    <a:pt x="10103" y="5887"/>
                    <a:pt x="10095" y="5897"/>
                    <a:pt x="10088" y="5907"/>
                  </a:cubicBezTo>
                  <a:cubicBezTo>
                    <a:pt x="10074" y="5925"/>
                    <a:pt x="10058" y="5943"/>
                    <a:pt x="10041" y="5963"/>
                  </a:cubicBezTo>
                  <a:cubicBezTo>
                    <a:pt x="10032" y="5974"/>
                    <a:pt x="10023" y="5985"/>
                    <a:pt x="10014" y="5994"/>
                  </a:cubicBezTo>
                  <a:cubicBezTo>
                    <a:pt x="9998" y="6012"/>
                    <a:pt x="9981" y="6030"/>
                    <a:pt x="9963" y="6050"/>
                  </a:cubicBezTo>
                  <a:cubicBezTo>
                    <a:pt x="9952" y="6060"/>
                    <a:pt x="9942" y="6071"/>
                    <a:pt x="9931" y="6082"/>
                  </a:cubicBezTo>
                  <a:cubicBezTo>
                    <a:pt x="9914" y="6100"/>
                    <a:pt x="9896" y="6117"/>
                    <a:pt x="9875" y="6135"/>
                  </a:cubicBezTo>
                  <a:cubicBezTo>
                    <a:pt x="9863" y="6147"/>
                    <a:pt x="9850" y="6158"/>
                    <a:pt x="9838" y="6170"/>
                  </a:cubicBezTo>
                  <a:cubicBezTo>
                    <a:pt x="9818" y="6187"/>
                    <a:pt x="9798" y="6204"/>
                    <a:pt x="9778" y="6219"/>
                  </a:cubicBezTo>
                  <a:cubicBezTo>
                    <a:pt x="9764" y="6231"/>
                    <a:pt x="9748" y="6243"/>
                    <a:pt x="9734" y="6255"/>
                  </a:cubicBezTo>
                  <a:cubicBezTo>
                    <a:pt x="9711" y="6273"/>
                    <a:pt x="9690" y="6288"/>
                    <a:pt x="9670" y="6303"/>
                  </a:cubicBezTo>
                  <a:cubicBezTo>
                    <a:pt x="9653" y="6315"/>
                    <a:pt x="9636" y="6327"/>
                    <a:pt x="9619" y="6339"/>
                  </a:cubicBezTo>
                  <a:cubicBezTo>
                    <a:pt x="9594" y="6356"/>
                    <a:pt x="9571" y="6372"/>
                    <a:pt x="9552" y="6385"/>
                  </a:cubicBezTo>
                  <a:cubicBezTo>
                    <a:pt x="9533" y="6397"/>
                    <a:pt x="9514" y="6409"/>
                    <a:pt x="9493" y="6422"/>
                  </a:cubicBezTo>
                  <a:cubicBezTo>
                    <a:pt x="9466" y="6439"/>
                    <a:pt x="9444" y="6452"/>
                    <a:pt x="9422" y="6466"/>
                  </a:cubicBezTo>
                  <a:cubicBezTo>
                    <a:pt x="9401" y="6478"/>
                    <a:pt x="9377" y="6491"/>
                    <a:pt x="9357" y="6502"/>
                  </a:cubicBezTo>
                  <a:cubicBezTo>
                    <a:pt x="9337" y="6514"/>
                    <a:pt x="9310" y="6528"/>
                    <a:pt x="9282" y="6544"/>
                  </a:cubicBezTo>
                  <a:cubicBezTo>
                    <a:pt x="9259" y="6556"/>
                    <a:pt x="9235" y="6568"/>
                    <a:pt x="9209" y="6580"/>
                  </a:cubicBezTo>
                  <a:cubicBezTo>
                    <a:pt x="9184" y="6593"/>
                    <a:pt x="9155" y="6607"/>
                    <a:pt x="9129" y="6619"/>
                  </a:cubicBezTo>
                  <a:cubicBezTo>
                    <a:pt x="9104" y="6631"/>
                    <a:pt x="9077" y="6643"/>
                    <a:pt x="9050" y="6656"/>
                  </a:cubicBezTo>
                  <a:cubicBezTo>
                    <a:pt x="9022" y="6668"/>
                    <a:pt x="8992" y="6681"/>
                    <a:pt x="8965" y="6693"/>
                  </a:cubicBezTo>
                  <a:cubicBezTo>
                    <a:pt x="8938" y="6704"/>
                    <a:pt x="8909" y="6716"/>
                    <a:pt x="8881" y="6726"/>
                  </a:cubicBezTo>
                  <a:lnTo>
                    <a:pt x="8872" y="6730"/>
                  </a:lnTo>
                  <a:cubicBezTo>
                    <a:pt x="8844" y="6741"/>
                    <a:pt x="8816" y="6752"/>
                    <a:pt x="8788" y="6762"/>
                  </a:cubicBezTo>
                  <a:cubicBezTo>
                    <a:pt x="8760" y="6773"/>
                    <a:pt x="8730" y="6784"/>
                    <a:pt x="8700" y="6795"/>
                  </a:cubicBezTo>
                  <a:lnTo>
                    <a:pt x="8681" y="6801"/>
                  </a:lnTo>
                  <a:cubicBezTo>
                    <a:pt x="8653" y="6811"/>
                    <a:pt x="8626" y="6820"/>
                    <a:pt x="8599" y="6830"/>
                  </a:cubicBezTo>
                  <a:cubicBezTo>
                    <a:pt x="8569" y="6841"/>
                    <a:pt x="8538" y="6850"/>
                    <a:pt x="8505" y="6860"/>
                  </a:cubicBezTo>
                  <a:lnTo>
                    <a:pt x="8480" y="6868"/>
                  </a:lnTo>
                  <a:cubicBezTo>
                    <a:pt x="8452" y="6877"/>
                    <a:pt x="8425" y="6885"/>
                    <a:pt x="8397" y="6894"/>
                  </a:cubicBezTo>
                  <a:cubicBezTo>
                    <a:pt x="8364" y="6903"/>
                    <a:pt x="8331" y="6913"/>
                    <a:pt x="8298" y="6921"/>
                  </a:cubicBezTo>
                  <a:lnTo>
                    <a:pt x="8262" y="6931"/>
                  </a:lnTo>
                  <a:cubicBezTo>
                    <a:pt x="8236" y="6938"/>
                    <a:pt x="8208" y="6946"/>
                    <a:pt x="8181" y="6952"/>
                  </a:cubicBezTo>
                  <a:lnTo>
                    <a:pt x="8165" y="6957"/>
                  </a:lnTo>
                  <a:lnTo>
                    <a:pt x="8140" y="6963"/>
                  </a:lnTo>
                  <a:cubicBezTo>
                    <a:pt x="8114" y="6970"/>
                    <a:pt x="8098" y="6994"/>
                    <a:pt x="8102" y="7021"/>
                  </a:cubicBezTo>
                  <a:lnTo>
                    <a:pt x="8280" y="8211"/>
                  </a:lnTo>
                  <a:lnTo>
                    <a:pt x="7586" y="7113"/>
                  </a:lnTo>
                  <a:cubicBezTo>
                    <a:pt x="7576" y="7099"/>
                    <a:pt x="7560" y="7090"/>
                    <a:pt x="7542" y="7090"/>
                  </a:cubicBezTo>
                  <a:cubicBezTo>
                    <a:pt x="7540" y="7090"/>
                    <a:pt x="7537" y="7090"/>
                    <a:pt x="7534" y="7091"/>
                  </a:cubicBezTo>
                  <a:lnTo>
                    <a:pt x="7505" y="7095"/>
                  </a:lnTo>
                  <a:lnTo>
                    <a:pt x="7452" y="7105"/>
                  </a:lnTo>
                  <a:cubicBezTo>
                    <a:pt x="7414" y="7111"/>
                    <a:pt x="7375" y="7117"/>
                    <a:pt x="7336" y="7123"/>
                  </a:cubicBezTo>
                  <a:lnTo>
                    <a:pt x="7267" y="7133"/>
                  </a:lnTo>
                  <a:cubicBezTo>
                    <a:pt x="7239" y="7138"/>
                    <a:pt x="7212" y="7141"/>
                    <a:pt x="7182" y="7146"/>
                  </a:cubicBezTo>
                  <a:cubicBezTo>
                    <a:pt x="7141" y="7151"/>
                    <a:pt x="7099" y="7156"/>
                    <a:pt x="7057" y="7160"/>
                  </a:cubicBezTo>
                  <a:lnTo>
                    <a:pt x="7023" y="7165"/>
                  </a:lnTo>
                  <a:cubicBezTo>
                    <a:pt x="7009" y="7166"/>
                    <a:pt x="6994" y="7169"/>
                    <a:pt x="6981" y="7170"/>
                  </a:cubicBezTo>
                  <a:cubicBezTo>
                    <a:pt x="6954" y="7174"/>
                    <a:pt x="6929" y="7177"/>
                    <a:pt x="6903" y="7180"/>
                  </a:cubicBezTo>
                  <a:cubicBezTo>
                    <a:pt x="6872" y="7183"/>
                    <a:pt x="6851" y="7214"/>
                    <a:pt x="6859" y="7245"/>
                  </a:cubicBezTo>
                  <a:lnTo>
                    <a:pt x="8446" y="12719"/>
                  </a:lnTo>
                  <a:cubicBezTo>
                    <a:pt x="8131" y="12927"/>
                    <a:pt x="7797" y="13101"/>
                    <a:pt x="7446" y="13242"/>
                  </a:cubicBezTo>
                  <a:cubicBezTo>
                    <a:pt x="7242" y="13323"/>
                    <a:pt x="7033" y="13393"/>
                    <a:pt x="6820" y="13449"/>
                  </a:cubicBezTo>
                  <a:cubicBezTo>
                    <a:pt x="6341" y="13574"/>
                    <a:pt x="5850" y="13642"/>
                    <a:pt x="5356" y="13647"/>
                  </a:cubicBezTo>
                  <a:lnTo>
                    <a:pt x="5314" y="13647"/>
                  </a:lnTo>
                  <a:cubicBezTo>
                    <a:pt x="5305" y="13647"/>
                    <a:pt x="5303" y="13647"/>
                    <a:pt x="5298" y="13645"/>
                  </a:cubicBezTo>
                  <a:lnTo>
                    <a:pt x="5273" y="13645"/>
                  </a:lnTo>
                  <a:cubicBezTo>
                    <a:pt x="4859" y="13641"/>
                    <a:pt x="4447" y="13594"/>
                    <a:pt x="4043" y="13505"/>
                  </a:cubicBezTo>
                  <a:cubicBezTo>
                    <a:pt x="3417" y="13369"/>
                    <a:pt x="2821" y="13125"/>
                    <a:pt x="2281" y="12782"/>
                  </a:cubicBezTo>
                  <a:lnTo>
                    <a:pt x="3776" y="7259"/>
                  </a:lnTo>
                  <a:cubicBezTo>
                    <a:pt x="3785" y="7228"/>
                    <a:pt x="3763" y="7198"/>
                    <a:pt x="3732" y="7194"/>
                  </a:cubicBezTo>
                  <a:lnTo>
                    <a:pt x="3681" y="7189"/>
                  </a:lnTo>
                  <a:cubicBezTo>
                    <a:pt x="3643" y="7186"/>
                    <a:pt x="3601" y="7182"/>
                    <a:pt x="3561" y="7177"/>
                  </a:cubicBezTo>
                  <a:cubicBezTo>
                    <a:pt x="3351" y="7154"/>
                    <a:pt x="3148" y="7126"/>
                    <a:pt x="2940" y="7089"/>
                  </a:cubicBezTo>
                  <a:cubicBezTo>
                    <a:pt x="2937" y="7089"/>
                    <a:pt x="2934" y="7089"/>
                    <a:pt x="2931" y="7089"/>
                  </a:cubicBezTo>
                  <a:cubicBezTo>
                    <a:pt x="2914" y="7089"/>
                    <a:pt x="2897" y="7098"/>
                    <a:pt x="2888" y="7112"/>
                  </a:cubicBezTo>
                  <a:lnTo>
                    <a:pt x="2193" y="8210"/>
                  </a:lnTo>
                  <a:lnTo>
                    <a:pt x="2372" y="7019"/>
                  </a:lnTo>
                  <a:cubicBezTo>
                    <a:pt x="2376" y="6993"/>
                    <a:pt x="2359" y="6968"/>
                    <a:pt x="2334" y="6962"/>
                  </a:cubicBezTo>
                  <a:cubicBezTo>
                    <a:pt x="1757" y="6815"/>
                    <a:pt x="1277" y="6618"/>
                    <a:pt x="911" y="6375"/>
                  </a:cubicBezTo>
                  <a:cubicBezTo>
                    <a:pt x="593" y="6166"/>
                    <a:pt x="365" y="5926"/>
                    <a:pt x="231" y="5664"/>
                  </a:cubicBezTo>
                  <a:cubicBezTo>
                    <a:pt x="188" y="5581"/>
                    <a:pt x="156" y="5493"/>
                    <a:pt x="133" y="5402"/>
                  </a:cubicBezTo>
                  <a:cubicBezTo>
                    <a:pt x="120" y="5346"/>
                    <a:pt x="110" y="5291"/>
                    <a:pt x="106" y="5233"/>
                  </a:cubicBezTo>
                  <a:cubicBezTo>
                    <a:pt x="104" y="5207"/>
                    <a:pt x="103" y="5179"/>
                    <a:pt x="103" y="5153"/>
                  </a:cubicBezTo>
                  <a:cubicBezTo>
                    <a:pt x="103" y="5133"/>
                    <a:pt x="104" y="5112"/>
                    <a:pt x="108" y="5092"/>
                  </a:cubicBezTo>
                  <a:cubicBezTo>
                    <a:pt x="201" y="4445"/>
                    <a:pt x="1700" y="3855"/>
                    <a:pt x="2341" y="3630"/>
                  </a:cubicBezTo>
                  <a:lnTo>
                    <a:pt x="2343" y="3629"/>
                  </a:lnTo>
                  <a:cubicBezTo>
                    <a:pt x="2371" y="3619"/>
                    <a:pt x="2398" y="3611"/>
                    <a:pt x="2423" y="3602"/>
                  </a:cubicBezTo>
                  <a:lnTo>
                    <a:pt x="2432" y="3599"/>
                  </a:lnTo>
                  <a:cubicBezTo>
                    <a:pt x="2454" y="3591"/>
                    <a:pt x="2473" y="3584"/>
                    <a:pt x="2492" y="3578"/>
                  </a:cubicBezTo>
                  <a:lnTo>
                    <a:pt x="2508" y="3573"/>
                  </a:lnTo>
                  <a:lnTo>
                    <a:pt x="2559" y="3557"/>
                  </a:lnTo>
                  <a:lnTo>
                    <a:pt x="2568" y="3553"/>
                  </a:lnTo>
                  <a:lnTo>
                    <a:pt x="2617" y="3539"/>
                  </a:lnTo>
                  <a:cubicBezTo>
                    <a:pt x="2636" y="3533"/>
                    <a:pt x="2654" y="3529"/>
                    <a:pt x="2672" y="3528"/>
                  </a:cubicBezTo>
                  <a:cubicBezTo>
                    <a:pt x="2673" y="3528"/>
                    <a:pt x="2674" y="3529"/>
                    <a:pt x="2676" y="3529"/>
                  </a:cubicBezTo>
                  <a:cubicBezTo>
                    <a:pt x="2677" y="3529"/>
                    <a:pt x="2679" y="3528"/>
                    <a:pt x="2680" y="3528"/>
                  </a:cubicBezTo>
                  <a:cubicBezTo>
                    <a:pt x="2703" y="3528"/>
                    <a:pt x="2722" y="3512"/>
                    <a:pt x="2728" y="3491"/>
                  </a:cubicBezTo>
                  <a:cubicBezTo>
                    <a:pt x="2890" y="2883"/>
                    <a:pt x="3287" y="2365"/>
                    <a:pt x="3848" y="2034"/>
                  </a:cubicBezTo>
                  <a:lnTo>
                    <a:pt x="3850" y="2034"/>
                  </a:lnTo>
                  <a:cubicBezTo>
                    <a:pt x="3896" y="2006"/>
                    <a:pt x="3946" y="1980"/>
                    <a:pt x="4002" y="1951"/>
                  </a:cubicBezTo>
                  <a:lnTo>
                    <a:pt x="4020" y="1942"/>
                  </a:lnTo>
                  <a:lnTo>
                    <a:pt x="4026" y="1940"/>
                  </a:lnTo>
                  <a:cubicBezTo>
                    <a:pt x="4130" y="1888"/>
                    <a:pt x="4237" y="1845"/>
                    <a:pt x="4346" y="1808"/>
                  </a:cubicBezTo>
                  <a:lnTo>
                    <a:pt x="4376" y="1798"/>
                  </a:lnTo>
                  <a:cubicBezTo>
                    <a:pt x="4436" y="1779"/>
                    <a:pt x="4491" y="1762"/>
                    <a:pt x="4542" y="1750"/>
                  </a:cubicBezTo>
                  <a:lnTo>
                    <a:pt x="4543" y="1750"/>
                  </a:lnTo>
                  <a:cubicBezTo>
                    <a:pt x="4595" y="1737"/>
                    <a:pt x="4650" y="1725"/>
                    <a:pt x="4714" y="1714"/>
                  </a:cubicBezTo>
                  <a:lnTo>
                    <a:pt x="4751" y="1707"/>
                  </a:lnTo>
                  <a:cubicBezTo>
                    <a:pt x="4815" y="1696"/>
                    <a:pt x="4871" y="1689"/>
                    <a:pt x="4923" y="1683"/>
                  </a:cubicBezTo>
                  <a:lnTo>
                    <a:pt x="4925" y="1683"/>
                  </a:lnTo>
                  <a:cubicBezTo>
                    <a:pt x="4966" y="1679"/>
                    <a:pt x="5010" y="1677"/>
                    <a:pt x="5052" y="1674"/>
                  </a:cubicBezTo>
                  <a:lnTo>
                    <a:pt x="5058" y="1674"/>
                  </a:lnTo>
                  <a:cubicBezTo>
                    <a:pt x="5085" y="1673"/>
                    <a:pt x="5106" y="1650"/>
                    <a:pt x="5106" y="1624"/>
                  </a:cubicBezTo>
                  <a:lnTo>
                    <a:pt x="5106" y="608"/>
                  </a:lnTo>
                  <a:cubicBezTo>
                    <a:pt x="5106" y="584"/>
                    <a:pt x="5089" y="564"/>
                    <a:pt x="5066" y="559"/>
                  </a:cubicBezTo>
                  <a:cubicBezTo>
                    <a:pt x="4951" y="533"/>
                    <a:pt x="4873" y="425"/>
                    <a:pt x="4886" y="309"/>
                  </a:cubicBezTo>
                  <a:cubicBezTo>
                    <a:pt x="4898" y="191"/>
                    <a:pt x="4998" y="103"/>
                    <a:pt x="5115" y="103"/>
                  </a:cubicBezTo>
                  <a:close/>
                  <a:moveTo>
                    <a:pt x="5115" y="1"/>
                  </a:moveTo>
                  <a:cubicBezTo>
                    <a:pt x="4953" y="1"/>
                    <a:pt x="4815" y="118"/>
                    <a:pt x="4787" y="277"/>
                  </a:cubicBezTo>
                  <a:cubicBezTo>
                    <a:pt x="4760" y="437"/>
                    <a:pt x="4851" y="594"/>
                    <a:pt x="5004" y="648"/>
                  </a:cubicBezTo>
                  <a:lnTo>
                    <a:pt x="5004" y="1576"/>
                  </a:lnTo>
                  <a:cubicBezTo>
                    <a:pt x="4975" y="1577"/>
                    <a:pt x="4946" y="1579"/>
                    <a:pt x="4916" y="1582"/>
                  </a:cubicBezTo>
                  <a:lnTo>
                    <a:pt x="4912" y="1582"/>
                  </a:lnTo>
                  <a:cubicBezTo>
                    <a:pt x="4858" y="1588"/>
                    <a:pt x="4800" y="1596"/>
                    <a:pt x="4734" y="1607"/>
                  </a:cubicBezTo>
                  <a:lnTo>
                    <a:pt x="4696" y="1613"/>
                  </a:lnTo>
                  <a:cubicBezTo>
                    <a:pt x="4630" y="1626"/>
                    <a:pt x="4572" y="1638"/>
                    <a:pt x="4518" y="1651"/>
                  </a:cubicBezTo>
                  <a:lnTo>
                    <a:pt x="4517" y="1651"/>
                  </a:lnTo>
                  <a:cubicBezTo>
                    <a:pt x="4464" y="1665"/>
                    <a:pt x="4409" y="1681"/>
                    <a:pt x="4345" y="1701"/>
                  </a:cubicBezTo>
                  <a:lnTo>
                    <a:pt x="4314" y="1711"/>
                  </a:lnTo>
                  <a:cubicBezTo>
                    <a:pt x="4201" y="1750"/>
                    <a:pt x="4089" y="1796"/>
                    <a:pt x="3981" y="1849"/>
                  </a:cubicBezTo>
                  <a:lnTo>
                    <a:pt x="3976" y="1851"/>
                  </a:lnTo>
                  <a:lnTo>
                    <a:pt x="3957" y="1861"/>
                  </a:lnTo>
                  <a:cubicBezTo>
                    <a:pt x="3899" y="1889"/>
                    <a:pt x="3846" y="1918"/>
                    <a:pt x="3798" y="1947"/>
                  </a:cubicBezTo>
                  <a:lnTo>
                    <a:pt x="3797" y="1947"/>
                  </a:lnTo>
                  <a:cubicBezTo>
                    <a:pt x="3225" y="2286"/>
                    <a:pt x="2815" y="2811"/>
                    <a:pt x="2640" y="3429"/>
                  </a:cubicBezTo>
                  <a:cubicBezTo>
                    <a:pt x="2622" y="3432"/>
                    <a:pt x="2604" y="3435"/>
                    <a:pt x="2587" y="3441"/>
                  </a:cubicBezTo>
                  <a:lnTo>
                    <a:pt x="2537" y="3457"/>
                  </a:lnTo>
                  <a:lnTo>
                    <a:pt x="2529" y="3460"/>
                  </a:lnTo>
                  <a:lnTo>
                    <a:pt x="2477" y="3477"/>
                  </a:lnTo>
                  <a:lnTo>
                    <a:pt x="2461" y="3482"/>
                  </a:lnTo>
                  <a:lnTo>
                    <a:pt x="2400" y="3503"/>
                  </a:lnTo>
                  <a:lnTo>
                    <a:pt x="2389" y="3506"/>
                  </a:lnTo>
                  <a:cubicBezTo>
                    <a:pt x="2365" y="3515"/>
                    <a:pt x="2339" y="3524"/>
                    <a:pt x="2311" y="3534"/>
                  </a:cubicBezTo>
                  <a:lnTo>
                    <a:pt x="2306" y="3535"/>
                  </a:lnTo>
                  <a:cubicBezTo>
                    <a:pt x="1941" y="3664"/>
                    <a:pt x="1407" y="3870"/>
                    <a:pt x="943" y="4130"/>
                  </a:cubicBezTo>
                  <a:cubicBezTo>
                    <a:pt x="366" y="4452"/>
                    <a:pt x="52" y="4772"/>
                    <a:pt x="7" y="5077"/>
                  </a:cubicBezTo>
                  <a:cubicBezTo>
                    <a:pt x="3" y="5102"/>
                    <a:pt x="1" y="5129"/>
                    <a:pt x="1" y="5154"/>
                  </a:cubicBezTo>
                  <a:cubicBezTo>
                    <a:pt x="1" y="5184"/>
                    <a:pt x="2" y="5214"/>
                    <a:pt x="4" y="5244"/>
                  </a:cubicBezTo>
                  <a:cubicBezTo>
                    <a:pt x="9" y="5307"/>
                    <a:pt x="20" y="5368"/>
                    <a:pt x="34" y="5428"/>
                  </a:cubicBezTo>
                  <a:cubicBezTo>
                    <a:pt x="58" y="5527"/>
                    <a:pt x="94" y="5622"/>
                    <a:pt x="140" y="5712"/>
                  </a:cubicBezTo>
                  <a:cubicBezTo>
                    <a:pt x="352" y="6128"/>
                    <a:pt x="891" y="6696"/>
                    <a:pt x="2264" y="7051"/>
                  </a:cubicBezTo>
                  <a:lnTo>
                    <a:pt x="2072" y="8335"/>
                  </a:lnTo>
                  <a:cubicBezTo>
                    <a:pt x="2065" y="8385"/>
                    <a:pt x="2104" y="8419"/>
                    <a:pt x="2145" y="8419"/>
                  </a:cubicBezTo>
                  <a:cubicBezTo>
                    <a:pt x="2167" y="8419"/>
                    <a:pt x="2190" y="8408"/>
                    <a:pt x="2205" y="8384"/>
                  </a:cubicBezTo>
                  <a:lnTo>
                    <a:pt x="2956" y="7198"/>
                  </a:lnTo>
                  <a:cubicBezTo>
                    <a:pt x="3155" y="7231"/>
                    <a:pt x="3350" y="7258"/>
                    <a:pt x="3550" y="7281"/>
                  </a:cubicBezTo>
                  <a:cubicBezTo>
                    <a:pt x="3588" y="7285"/>
                    <a:pt x="3625" y="7289"/>
                    <a:pt x="3662" y="7293"/>
                  </a:cubicBezTo>
                  <a:lnTo>
                    <a:pt x="2173" y="12793"/>
                  </a:lnTo>
                  <a:cubicBezTo>
                    <a:pt x="2167" y="12815"/>
                    <a:pt x="2175" y="12838"/>
                    <a:pt x="2194" y="12850"/>
                  </a:cubicBezTo>
                  <a:cubicBezTo>
                    <a:pt x="2753" y="13209"/>
                    <a:pt x="3372" y="13466"/>
                    <a:pt x="4021" y="13607"/>
                  </a:cubicBezTo>
                  <a:cubicBezTo>
                    <a:pt x="4433" y="13697"/>
                    <a:pt x="4852" y="13745"/>
                    <a:pt x="5273" y="13750"/>
                  </a:cubicBezTo>
                  <a:lnTo>
                    <a:pt x="5356" y="13750"/>
                  </a:lnTo>
                  <a:cubicBezTo>
                    <a:pt x="5859" y="13745"/>
                    <a:pt x="6359" y="13678"/>
                    <a:pt x="6845" y="13549"/>
                  </a:cubicBezTo>
                  <a:cubicBezTo>
                    <a:pt x="7063" y="13492"/>
                    <a:pt x="7275" y="13421"/>
                    <a:pt x="7485" y="13338"/>
                  </a:cubicBezTo>
                  <a:cubicBezTo>
                    <a:pt x="7852" y="13191"/>
                    <a:pt x="8205" y="13005"/>
                    <a:pt x="8534" y="12785"/>
                  </a:cubicBezTo>
                  <a:cubicBezTo>
                    <a:pt x="8553" y="12773"/>
                    <a:pt x="8562" y="12750"/>
                    <a:pt x="8556" y="12728"/>
                  </a:cubicBezTo>
                  <a:lnTo>
                    <a:pt x="6975" y="7276"/>
                  </a:lnTo>
                  <a:lnTo>
                    <a:pt x="6993" y="7273"/>
                  </a:lnTo>
                  <a:lnTo>
                    <a:pt x="7035" y="7267"/>
                  </a:lnTo>
                  <a:lnTo>
                    <a:pt x="7069" y="7264"/>
                  </a:lnTo>
                  <a:cubicBezTo>
                    <a:pt x="7111" y="7259"/>
                    <a:pt x="7154" y="7253"/>
                    <a:pt x="7195" y="7248"/>
                  </a:cubicBezTo>
                  <a:cubicBezTo>
                    <a:pt x="7225" y="7243"/>
                    <a:pt x="7254" y="7240"/>
                    <a:pt x="7283" y="7235"/>
                  </a:cubicBezTo>
                  <a:lnTo>
                    <a:pt x="7350" y="7225"/>
                  </a:lnTo>
                  <a:cubicBezTo>
                    <a:pt x="7390" y="7219"/>
                    <a:pt x="7430" y="7213"/>
                    <a:pt x="7469" y="7207"/>
                  </a:cubicBezTo>
                  <a:lnTo>
                    <a:pt x="7518" y="7199"/>
                  </a:lnTo>
                  <a:lnTo>
                    <a:pt x="8269" y="8385"/>
                  </a:lnTo>
                  <a:cubicBezTo>
                    <a:pt x="8284" y="8409"/>
                    <a:pt x="8307" y="8419"/>
                    <a:pt x="8330" y="8419"/>
                  </a:cubicBezTo>
                  <a:cubicBezTo>
                    <a:pt x="8370" y="8419"/>
                    <a:pt x="8410" y="8385"/>
                    <a:pt x="8403" y="8336"/>
                  </a:cubicBezTo>
                  <a:lnTo>
                    <a:pt x="8211" y="7052"/>
                  </a:lnTo>
                  <a:cubicBezTo>
                    <a:pt x="8237" y="7045"/>
                    <a:pt x="8263" y="7038"/>
                    <a:pt x="8289" y="7031"/>
                  </a:cubicBezTo>
                  <a:lnTo>
                    <a:pt x="8325" y="7021"/>
                  </a:lnTo>
                  <a:cubicBezTo>
                    <a:pt x="8358" y="7011"/>
                    <a:pt x="8392" y="7002"/>
                    <a:pt x="8425" y="6992"/>
                  </a:cubicBezTo>
                  <a:cubicBezTo>
                    <a:pt x="8455" y="6984"/>
                    <a:pt x="8482" y="6975"/>
                    <a:pt x="8510" y="6967"/>
                  </a:cubicBezTo>
                  <a:lnTo>
                    <a:pt x="8536" y="6958"/>
                  </a:lnTo>
                  <a:cubicBezTo>
                    <a:pt x="8568" y="6949"/>
                    <a:pt x="8600" y="6939"/>
                    <a:pt x="8631" y="6928"/>
                  </a:cubicBezTo>
                  <a:cubicBezTo>
                    <a:pt x="8659" y="6919"/>
                    <a:pt x="8687" y="6909"/>
                    <a:pt x="8714" y="6900"/>
                  </a:cubicBezTo>
                  <a:lnTo>
                    <a:pt x="8735" y="6892"/>
                  </a:lnTo>
                  <a:cubicBezTo>
                    <a:pt x="8765" y="6881"/>
                    <a:pt x="8795" y="6871"/>
                    <a:pt x="8825" y="6860"/>
                  </a:cubicBezTo>
                  <a:cubicBezTo>
                    <a:pt x="8854" y="6849"/>
                    <a:pt x="8881" y="6838"/>
                    <a:pt x="8910" y="6827"/>
                  </a:cubicBezTo>
                  <a:lnTo>
                    <a:pt x="8920" y="6823"/>
                  </a:lnTo>
                  <a:cubicBezTo>
                    <a:pt x="8949" y="6812"/>
                    <a:pt x="8976" y="6801"/>
                    <a:pt x="9005" y="6789"/>
                  </a:cubicBezTo>
                  <a:cubicBezTo>
                    <a:pt x="9035" y="6776"/>
                    <a:pt x="9064" y="6762"/>
                    <a:pt x="9092" y="6750"/>
                  </a:cubicBezTo>
                  <a:cubicBezTo>
                    <a:pt x="9119" y="6738"/>
                    <a:pt x="9145" y="6726"/>
                    <a:pt x="9173" y="6713"/>
                  </a:cubicBezTo>
                  <a:cubicBezTo>
                    <a:pt x="9202" y="6700"/>
                    <a:pt x="9230" y="6686"/>
                    <a:pt x="9255" y="6674"/>
                  </a:cubicBezTo>
                  <a:cubicBezTo>
                    <a:pt x="9282" y="6660"/>
                    <a:pt x="9307" y="6648"/>
                    <a:pt x="9331" y="6635"/>
                  </a:cubicBezTo>
                  <a:cubicBezTo>
                    <a:pt x="9360" y="6621"/>
                    <a:pt x="9386" y="6606"/>
                    <a:pt x="9409" y="6593"/>
                  </a:cubicBezTo>
                  <a:cubicBezTo>
                    <a:pt x="9431" y="6580"/>
                    <a:pt x="9454" y="6568"/>
                    <a:pt x="9476" y="6555"/>
                  </a:cubicBezTo>
                  <a:cubicBezTo>
                    <a:pt x="9498" y="6541"/>
                    <a:pt x="9521" y="6528"/>
                    <a:pt x="9550" y="6510"/>
                  </a:cubicBezTo>
                  <a:cubicBezTo>
                    <a:pt x="9570" y="6497"/>
                    <a:pt x="9588" y="6486"/>
                    <a:pt x="9610" y="6472"/>
                  </a:cubicBezTo>
                  <a:cubicBezTo>
                    <a:pt x="9631" y="6457"/>
                    <a:pt x="9654" y="6442"/>
                    <a:pt x="9679" y="6424"/>
                  </a:cubicBezTo>
                  <a:cubicBezTo>
                    <a:pt x="9698" y="6411"/>
                    <a:pt x="9716" y="6399"/>
                    <a:pt x="9732" y="6386"/>
                  </a:cubicBezTo>
                  <a:cubicBezTo>
                    <a:pt x="9753" y="6371"/>
                    <a:pt x="9776" y="6354"/>
                    <a:pt x="9798" y="6337"/>
                  </a:cubicBezTo>
                  <a:cubicBezTo>
                    <a:pt x="9814" y="6324"/>
                    <a:pt x="9830" y="6312"/>
                    <a:pt x="9844" y="6300"/>
                  </a:cubicBezTo>
                  <a:cubicBezTo>
                    <a:pt x="9865" y="6283"/>
                    <a:pt x="9886" y="6265"/>
                    <a:pt x="9907" y="6247"/>
                  </a:cubicBezTo>
                  <a:cubicBezTo>
                    <a:pt x="9920" y="6235"/>
                    <a:pt x="9933" y="6223"/>
                    <a:pt x="9946" y="6211"/>
                  </a:cubicBezTo>
                  <a:cubicBezTo>
                    <a:pt x="9967" y="6193"/>
                    <a:pt x="9986" y="6173"/>
                    <a:pt x="10004" y="6155"/>
                  </a:cubicBezTo>
                  <a:cubicBezTo>
                    <a:pt x="10016" y="6145"/>
                    <a:pt x="10027" y="6133"/>
                    <a:pt x="10038" y="6121"/>
                  </a:cubicBezTo>
                  <a:cubicBezTo>
                    <a:pt x="10058" y="6100"/>
                    <a:pt x="10075" y="6082"/>
                    <a:pt x="10092" y="6063"/>
                  </a:cubicBezTo>
                  <a:cubicBezTo>
                    <a:pt x="10101" y="6052"/>
                    <a:pt x="10111" y="6041"/>
                    <a:pt x="10121" y="6030"/>
                  </a:cubicBezTo>
                  <a:cubicBezTo>
                    <a:pt x="10140" y="6009"/>
                    <a:pt x="10154" y="5990"/>
                    <a:pt x="10170" y="5970"/>
                  </a:cubicBezTo>
                  <a:cubicBezTo>
                    <a:pt x="10178" y="5960"/>
                    <a:pt x="10186" y="5950"/>
                    <a:pt x="10193" y="5939"/>
                  </a:cubicBezTo>
                  <a:cubicBezTo>
                    <a:pt x="10211" y="5916"/>
                    <a:pt x="10225" y="5896"/>
                    <a:pt x="10238" y="5875"/>
                  </a:cubicBezTo>
                  <a:cubicBezTo>
                    <a:pt x="10244" y="5867"/>
                    <a:pt x="10250" y="5857"/>
                    <a:pt x="10256" y="5848"/>
                  </a:cubicBezTo>
                  <a:cubicBezTo>
                    <a:pt x="10272" y="5824"/>
                    <a:pt x="10285" y="5802"/>
                    <a:pt x="10297" y="5782"/>
                  </a:cubicBezTo>
                  <a:cubicBezTo>
                    <a:pt x="10301" y="5774"/>
                    <a:pt x="10305" y="5768"/>
                    <a:pt x="10308" y="5761"/>
                  </a:cubicBezTo>
                  <a:lnTo>
                    <a:pt x="10312" y="5756"/>
                  </a:lnTo>
                  <a:cubicBezTo>
                    <a:pt x="10325" y="5731"/>
                    <a:pt x="10337" y="5708"/>
                    <a:pt x="10348" y="5687"/>
                  </a:cubicBezTo>
                  <a:cubicBezTo>
                    <a:pt x="10350" y="5682"/>
                    <a:pt x="10353" y="5676"/>
                    <a:pt x="10355" y="5671"/>
                  </a:cubicBezTo>
                  <a:lnTo>
                    <a:pt x="10357" y="5665"/>
                  </a:lnTo>
                  <a:cubicBezTo>
                    <a:pt x="10371" y="5637"/>
                    <a:pt x="10380" y="5615"/>
                    <a:pt x="10389" y="5593"/>
                  </a:cubicBezTo>
                  <a:cubicBezTo>
                    <a:pt x="10390" y="5588"/>
                    <a:pt x="10392" y="5583"/>
                    <a:pt x="10393" y="5580"/>
                  </a:cubicBezTo>
                  <a:lnTo>
                    <a:pt x="10396" y="5574"/>
                  </a:lnTo>
                  <a:cubicBezTo>
                    <a:pt x="10407" y="5547"/>
                    <a:pt x="10414" y="5522"/>
                    <a:pt x="10421" y="5499"/>
                  </a:cubicBezTo>
                  <a:lnTo>
                    <a:pt x="10424" y="5491"/>
                  </a:lnTo>
                  <a:lnTo>
                    <a:pt x="10426" y="5485"/>
                  </a:lnTo>
                  <a:cubicBezTo>
                    <a:pt x="10434" y="5456"/>
                    <a:pt x="10440" y="5431"/>
                    <a:pt x="10446" y="5407"/>
                  </a:cubicBezTo>
                  <a:lnTo>
                    <a:pt x="10448" y="5399"/>
                  </a:lnTo>
                  <a:lnTo>
                    <a:pt x="10448" y="5397"/>
                  </a:lnTo>
                  <a:cubicBezTo>
                    <a:pt x="10454" y="5367"/>
                    <a:pt x="10458" y="5340"/>
                    <a:pt x="10462" y="5314"/>
                  </a:cubicBezTo>
                  <a:lnTo>
                    <a:pt x="10462" y="5309"/>
                  </a:lnTo>
                  <a:cubicBezTo>
                    <a:pt x="10470" y="5259"/>
                    <a:pt x="10474" y="5207"/>
                    <a:pt x="10474" y="5157"/>
                  </a:cubicBezTo>
                  <a:cubicBezTo>
                    <a:pt x="10474" y="4856"/>
                    <a:pt x="10211" y="4542"/>
                    <a:pt x="9690" y="4225"/>
                  </a:cubicBezTo>
                  <a:cubicBezTo>
                    <a:pt x="9255" y="3958"/>
                    <a:pt x="8720" y="3739"/>
                    <a:pt x="8349" y="3602"/>
                  </a:cubicBezTo>
                  <a:lnTo>
                    <a:pt x="8346" y="3601"/>
                  </a:lnTo>
                  <a:cubicBezTo>
                    <a:pt x="8257" y="3569"/>
                    <a:pt x="8169" y="3537"/>
                    <a:pt x="8082" y="3507"/>
                  </a:cubicBezTo>
                  <a:lnTo>
                    <a:pt x="8068" y="3503"/>
                  </a:lnTo>
                  <a:lnTo>
                    <a:pt x="8025" y="3488"/>
                  </a:lnTo>
                  <a:lnTo>
                    <a:pt x="7926" y="3456"/>
                  </a:lnTo>
                  <a:lnTo>
                    <a:pt x="7887" y="3442"/>
                  </a:lnTo>
                  <a:cubicBezTo>
                    <a:pt x="7869" y="3436"/>
                    <a:pt x="7851" y="3433"/>
                    <a:pt x="7833" y="3430"/>
                  </a:cubicBezTo>
                  <a:cubicBezTo>
                    <a:pt x="7813" y="3364"/>
                    <a:pt x="7790" y="3298"/>
                    <a:pt x="7765" y="3237"/>
                  </a:cubicBezTo>
                  <a:cubicBezTo>
                    <a:pt x="7578" y="2785"/>
                    <a:pt x="7271" y="2394"/>
                    <a:pt x="6875" y="2108"/>
                  </a:cubicBezTo>
                  <a:cubicBezTo>
                    <a:pt x="6463" y="1806"/>
                    <a:pt x="5976" y="1624"/>
                    <a:pt x="5469" y="1579"/>
                  </a:cubicBezTo>
                  <a:cubicBezTo>
                    <a:pt x="5422" y="1574"/>
                    <a:pt x="5376" y="1572"/>
                    <a:pt x="5329" y="1570"/>
                  </a:cubicBezTo>
                  <a:cubicBezTo>
                    <a:pt x="5294" y="1568"/>
                    <a:pt x="5261" y="1568"/>
                    <a:pt x="5227" y="1568"/>
                  </a:cubicBezTo>
                  <a:lnTo>
                    <a:pt x="5227" y="648"/>
                  </a:lnTo>
                  <a:cubicBezTo>
                    <a:pt x="5380" y="594"/>
                    <a:pt x="5471" y="437"/>
                    <a:pt x="5443" y="277"/>
                  </a:cubicBezTo>
                  <a:cubicBezTo>
                    <a:pt x="5416" y="118"/>
                    <a:pt x="5278" y="1"/>
                    <a:pt x="5115" y="1"/>
                  </a:cubicBezTo>
                  <a:close/>
                </a:path>
              </a:pathLst>
            </a:custGeom>
            <a:noFill/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 rot="1357675">
              <a:off x="6768344" y="1318661"/>
              <a:ext cx="2086625" cy="2745472"/>
            </a:xfrm>
            <a:custGeom>
              <a:avLst/>
              <a:gdLst/>
              <a:ahLst/>
              <a:cxnLst/>
              <a:rect l="l" t="t" r="r" b="b"/>
              <a:pathLst>
                <a:path w="10372" h="13647" extrusionOk="0">
                  <a:moveTo>
                    <a:pt x="5064" y="1"/>
                  </a:moveTo>
                  <a:cubicBezTo>
                    <a:pt x="4920" y="1"/>
                    <a:pt x="4799" y="109"/>
                    <a:pt x="4783" y="252"/>
                  </a:cubicBezTo>
                  <a:cubicBezTo>
                    <a:pt x="4769" y="395"/>
                    <a:pt x="4864" y="527"/>
                    <a:pt x="5004" y="557"/>
                  </a:cubicBezTo>
                  <a:lnTo>
                    <a:pt x="5004" y="1573"/>
                  </a:lnTo>
                  <a:cubicBezTo>
                    <a:pt x="4959" y="1574"/>
                    <a:pt x="4914" y="1577"/>
                    <a:pt x="4870" y="1581"/>
                  </a:cubicBezTo>
                  <a:lnTo>
                    <a:pt x="4866" y="1581"/>
                  </a:lnTo>
                  <a:cubicBezTo>
                    <a:pt x="4807" y="1587"/>
                    <a:pt x="4749" y="1596"/>
                    <a:pt x="4692" y="1605"/>
                  </a:cubicBezTo>
                  <a:lnTo>
                    <a:pt x="4653" y="1613"/>
                  </a:lnTo>
                  <a:cubicBezTo>
                    <a:pt x="4594" y="1623"/>
                    <a:pt x="4537" y="1635"/>
                    <a:pt x="4480" y="1650"/>
                  </a:cubicBezTo>
                  <a:lnTo>
                    <a:pt x="4478" y="1650"/>
                  </a:lnTo>
                  <a:cubicBezTo>
                    <a:pt x="4421" y="1664"/>
                    <a:pt x="4365" y="1680"/>
                    <a:pt x="4309" y="1698"/>
                  </a:cubicBezTo>
                  <a:lnTo>
                    <a:pt x="4278" y="1709"/>
                  </a:lnTo>
                  <a:cubicBezTo>
                    <a:pt x="4166" y="1746"/>
                    <a:pt x="4058" y="1791"/>
                    <a:pt x="3952" y="1842"/>
                  </a:cubicBezTo>
                  <a:lnTo>
                    <a:pt x="3927" y="1854"/>
                  </a:lnTo>
                  <a:cubicBezTo>
                    <a:pt x="3874" y="1882"/>
                    <a:pt x="3823" y="1910"/>
                    <a:pt x="3772" y="1940"/>
                  </a:cubicBezTo>
                  <a:cubicBezTo>
                    <a:pt x="3212" y="2270"/>
                    <a:pt x="2795" y="2798"/>
                    <a:pt x="2628" y="3426"/>
                  </a:cubicBezTo>
                  <a:lnTo>
                    <a:pt x="2622" y="3426"/>
                  </a:lnTo>
                  <a:cubicBezTo>
                    <a:pt x="2598" y="3428"/>
                    <a:pt x="2574" y="3431"/>
                    <a:pt x="2551" y="3440"/>
                  </a:cubicBezTo>
                  <a:lnTo>
                    <a:pt x="2502" y="3455"/>
                  </a:lnTo>
                  <a:lnTo>
                    <a:pt x="2492" y="3459"/>
                  </a:lnTo>
                  <a:lnTo>
                    <a:pt x="2440" y="3476"/>
                  </a:lnTo>
                  <a:lnTo>
                    <a:pt x="2426" y="3481"/>
                  </a:lnTo>
                  <a:lnTo>
                    <a:pt x="2366" y="3501"/>
                  </a:lnTo>
                  <a:lnTo>
                    <a:pt x="2355" y="3505"/>
                  </a:lnTo>
                  <a:cubicBezTo>
                    <a:pt x="2330" y="3513"/>
                    <a:pt x="2303" y="3521"/>
                    <a:pt x="2277" y="3531"/>
                  </a:cubicBezTo>
                  <a:lnTo>
                    <a:pt x="2272" y="3533"/>
                  </a:lnTo>
                  <a:cubicBezTo>
                    <a:pt x="1582" y="3775"/>
                    <a:pt x="104" y="4366"/>
                    <a:pt x="6" y="5035"/>
                  </a:cubicBezTo>
                  <a:cubicBezTo>
                    <a:pt x="3" y="5058"/>
                    <a:pt x="0" y="5081"/>
                    <a:pt x="0" y="5103"/>
                  </a:cubicBezTo>
                  <a:cubicBezTo>
                    <a:pt x="0" y="5131"/>
                    <a:pt x="1" y="5160"/>
                    <a:pt x="4" y="5189"/>
                  </a:cubicBezTo>
                  <a:cubicBezTo>
                    <a:pt x="9" y="5249"/>
                    <a:pt x="18" y="5308"/>
                    <a:pt x="33" y="5365"/>
                  </a:cubicBezTo>
                  <a:cubicBezTo>
                    <a:pt x="57" y="5459"/>
                    <a:pt x="90" y="5552"/>
                    <a:pt x="135" y="5638"/>
                  </a:cubicBezTo>
                  <a:cubicBezTo>
                    <a:pt x="388" y="6136"/>
                    <a:pt x="1027" y="6648"/>
                    <a:pt x="2271" y="6962"/>
                  </a:cubicBezTo>
                  <a:lnTo>
                    <a:pt x="2071" y="8291"/>
                  </a:lnTo>
                  <a:cubicBezTo>
                    <a:pt x="2068" y="8307"/>
                    <a:pt x="2081" y="8317"/>
                    <a:pt x="2093" y="8317"/>
                  </a:cubicBezTo>
                  <a:cubicBezTo>
                    <a:pt x="2100" y="8317"/>
                    <a:pt x="2107" y="8314"/>
                    <a:pt x="2111" y="8307"/>
                  </a:cubicBezTo>
                  <a:lnTo>
                    <a:pt x="2880" y="7089"/>
                  </a:lnTo>
                  <a:cubicBezTo>
                    <a:pt x="3077" y="7123"/>
                    <a:pt x="3284" y="7153"/>
                    <a:pt x="3505" y="7178"/>
                  </a:cubicBezTo>
                  <a:cubicBezTo>
                    <a:pt x="3561" y="7184"/>
                    <a:pt x="3619" y="7189"/>
                    <a:pt x="3676" y="7195"/>
                  </a:cubicBezTo>
                  <a:lnTo>
                    <a:pt x="2171" y="12754"/>
                  </a:lnTo>
                  <a:cubicBezTo>
                    <a:pt x="2724" y="13110"/>
                    <a:pt x="3338" y="13365"/>
                    <a:pt x="3981" y="13504"/>
                  </a:cubicBezTo>
                  <a:cubicBezTo>
                    <a:pt x="4389" y="13595"/>
                    <a:pt x="4805" y="13641"/>
                    <a:pt x="5223" y="13646"/>
                  </a:cubicBezTo>
                  <a:lnTo>
                    <a:pt x="5305" y="13646"/>
                  </a:lnTo>
                  <a:cubicBezTo>
                    <a:pt x="5804" y="13641"/>
                    <a:pt x="6300" y="13574"/>
                    <a:pt x="6782" y="13447"/>
                  </a:cubicBezTo>
                  <a:cubicBezTo>
                    <a:pt x="6997" y="13389"/>
                    <a:pt x="7209" y="13319"/>
                    <a:pt x="7416" y="13236"/>
                  </a:cubicBezTo>
                  <a:cubicBezTo>
                    <a:pt x="7780" y="13091"/>
                    <a:pt x="8128" y="12907"/>
                    <a:pt x="8455" y="12688"/>
                  </a:cubicBezTo>
                  <a:lnTo>
                    <a:pt x="6858" y="7178"/>
                  </a:lnTo>
                  <a:cubicBezTo>
                    <a:pt x="6899" y="7173"/>
                    <a:pt x="6938" y="7168"/>
                    <a:pt x="6979" y="7162"/>
                  </a:cubicBezTo>
                  <a:cubicBezTo>
                    <a:pt x="7032" y="7156"/>
                    <a:pt x="7086" y="7150"/>
                    <a:pt x="7138" y="7143"/>
                  </a:cubicBezTo>
                  <a:cubicBezTo>
                    <a:pt x="7180" y="7137"/>
                    <a:pt x="7220" y="7131"/>
                    <a:pt x="7262" y="7125"/>
                  </a:cubicBezTo>
                  <a:cubicBezTo>
                    <a:pt x="7311" y="7118"/>
                    <a:pt x="7361" y="7110"/>
                    <a:pt x="7410" y="7102"/>
                  </a:cubicBezTo>
                  <a:cubicBezTo>
                    <a:pt x="7438" y="7098"/>
                    <a:pt x="7465" y="7093"/>
                    <a:pt x="7492" y="7088"/>
                  </a:cubicBezTo>
                  <a:lnTo>
                    <a:pt x="8262" y="8306"/>
                  </a:lnTo>
                  <a:cubicBezTo>
                    <a:pt x="8266" y="8313"/>
                    <a:pt x="8273" y="8316"/>
                    <a:pt x="8279" y="8316"/>
                  </a:cubicBezTo>
                  <a:cubicBezTo>
                    <a:pt x="8292" y="8316"/>
                    <a:pt x="8304" y="8305"/>
                    <a:pt x="8301" y="8290"/>
                  </a:cubicBezTo>
                  <a:lnTo>
                    <a:pt x="8102" y="6961"/>
                  </a:lnTo>
                  <a:lnTo>
                    <a:pt x="8143" y="6951"/>
                  </a:lnTo>
                  <a:cubicBezTo>
                    <a:pt x="8179" y="6941"/>
                    <a:pt x="8212" y="6932"/>
                    <a:pt x="8247" y="6922"/>
                  </a:cubicBezTo>
                  <a:cubicBezTo>
                    <a:pt x="8285" y="6911"/>
                    <a:pt x="8323" y="6902"/>
                    <a:pt x="8360" y="6891"/>
                  </a:cubicBezTo>
                  <a:cubicBezTo>
                    <a:pt x="8394" y="6880"/>
                    <a:pt x="8426" y="6870"/>
                    <a:pt x="8460" y="6861"/>
                  </a:cubicBezTo>
                  <a:cubicBezTo>
                    <a:pt x="8493" y="6851"/>
                    <a:pt x="8530" y="6839"/>
                    <a:pt x="8565" y="6827"/>
                  </a:cubicBezTo>
                  <a:cubicBezTo>
                    <a:pt x="8598" y="6816"/>
                    <a:pt x="8627" y="6805"/>
                    <a:pt x="8658" y="6795"/>
                  </a:cubicBezTo>
                  <a:cubicBezTo>
                    <a:pt x="8691" y="6784"/>
                    <a:pt x="8725" y="6772"/>
                    <a:pt x="8756" y="6760"/>
                  </a:cubicBezTo>
                  <a:cubicBezTo>
                    <a:pt x="8787" y="6748"/>
                    <a:pt x="8816" y="6737"/>
                    <a:pt x="8846" y="6725"/>
                  </a:cubicBezTo>
                  <a:cubicBezTo>
                    <a:pt x="8876" y="6713"/>
                    <a:pt x="8906" y="6701"/>
                    <a:pt x="8935" y="6689"/>
                  </a:cubicBezTo>
                  <a:cubicBezTo>
                    <a:pt x="8963" y="6677"/>
                    <a:pt x="8991" y="6664"/>
                    <a:pt x="9020" y="6652"/>
                  </a:cubicBezTo>
                  <a:cubicBezTo>
                    <a:pt x="9048" y="6638"/>
                    <a:pt x="9074" y="6626"/>
                    <a:pt x="9101" y="6614"/>
                  </a:cubicBezTo>
                  <a:cubicBezTo>
                    <a:pt x="9127" y="6602"/>
                    <a:pt x="9155" y="6588"/>
                    <a:pt x="9181" y="6575"/>
                  </a:cubicBezTo>
                  <a:cubicBezTo>
                    <a:pt x="9208" y="6561"/>
                    <a:pt x="9232" y="6551"/>
                    <a:pt x="9255" y="6537"/>
                  </a:cubicBezTo>
                  <a:cubicBezTo>
                    <a:pt x="9279" y="6525"/>
                    <a:pt x="9306" y="6510"/>
                    <a:pt x="9332" y="6495"/>
                  </a:cubicBezTo>
                  <a:cubicBezTo>
                    <a:pt x="9354" y="6483"/>
                    <a:pt x="9377" y="6470"/>
                    <a:pt x="9398" y="6458"/>
                  </a:cubicBezTo>
                  <a:cubicBezTo>
                    <a:pt x="9423" y="6442"/>
                    <a:pt x="9447" y="6429"/>
                    <a:pt x="9471" y="6414"/>
                  </a:cubicBezTo>
                  <a:cubicBezTo>
                    <a:pt x="9490" y="6402"/>
                    <a:pt x="9511" y="6390"/>
                    <a:pt x="9530" y="6376"/>
                  </a:cubicBezTo>
                  <a:cubicBezTo>
                    <a:pt x="9553" y="6361"/>
                    <a:pt x="9576" y="6345"/>
                    <a:pt x="9598" y="6329"/>
                  </a:cubicBezTo>
                  <a:cubicBezTo>
                    <a:pt x="9616" y="6317"/>
                    <a:pt x="9633" y="6305"/>
                    <a:pt x="9650" y="6292"/>
                  </a:cubicBezTo>
                  <a:cubicBezTo>
                    <a:pt x="9673" y="6277"/>
                    <a:pt x="9693" y="6260"/>
                    <a:pt x="9715" y="6244"/>
                  </a:cubicBezTo>
                  <a:cubicBezTo>
                    <a:pt x="9729" y="6232"/>
                    <a:pt x="9745" y="6220"/>
                    <a:pt x="9760" y="6207"/>
                  </a:cubicBezTo>
                  <a:cubicBezTo>
                    <a:pt x="9781" y="6190"/>
                    <a:pt x="9800" y="6173"/>
                    <a:pt x="9820" y="6156"/>
                  </a:cubicBezTo>
                  <a:cubicBezTo>
                    <a:pt x="9833" y="6144"/>
                    <a:pt x="9847" y="6132"/>
                    <a:pt x="9859" y="6121"/>
                  </a:cubicBezTo>
                  <a:cubicBezTo>
                    <a:pt x="9879" y="6103"/>
                    <a:pt x="9898" y="6085"/>
                    <a:pt x="9916" y="6067"/>
                  </a:cubicBezTo>
                  <a:cubicBezTo>
                    <a:pt x="9928" y="6057"/>
                    <a:pt x="9939" y="6046"/>
                    <a:pt x="9949" y="6034"/>
                  </a:cubicBezTo>
                  <a:cubicBezTo>
                    <a:pt x="9967" y="6015"/>
                    <a:pt x="9985" y="5996"/>
                    <a:pt x="10001" y="5977"/>
                  </a:cubicBezTo>
                  <a:cubicBezTo>
                    <a:pt x="10011" y="5966"/>
                    <a:pt x="10020" y="5956"/>
                    <a:pt x="10030" y="5945"/>
                  </a:cubicBezTo>
                  <a:cubicBezTo>
                    <a:pt x="10046" y="5926"/>
                    <a:pt x="10062" y="5906"/>
                    <a:pt x="10077" y="5886"/>
                  </a:cubicBezTo>
                  <a:cubicBezTo>
                    <a:pt x="10085" y="5876"/>
                    <a:pt x="10092" y="5867"/>
                    <a:pt x="10100" y="5856"/>
                  </a:cubicBezTo>
                  <a:cubicBezTo>
                    <a:pt x="10115" y="5835"/>
                    <a:pt x="10130" y="5815"/>
                    <a:pt x="10144" y="5795"/>
                  </a:cubicBezTo>
                  <a:lnTo>
                    <a:pt x="10161" y="5768"/>
                  </a:lnTo>
                  <a:cubicBezTo>
                    <a:pt x="10175" y="5746"/>
                    <a:pt x="10189" y="5725"/>
                    <a:pt x="10201" y="5703"/>
                  </a:cubicBezTo>
                  <a:cubicBezTo>
                    <a:pt x="10205" y="5695"/>
                    <a:pt x="10210" y="5688"/>
                    <a:pt x="10214" y="5679"/>
                  </a:cubicBezTo>
                  <a:cubicBezTo>
                    <a:pt x="10227" y="5656"/>
                    <a:pt x="10238" y="5633"/>
                    <a:pt x="10249" y="5612"/>
                  </a:cubicBezTo>
                  <a:lnTo>
                    <a:pt x="10260" y="5591"/>
                  </a:lnTo>
                  <a:cubicBezTo>
                    <a:pt x="10269" y="5567"/>
                    <a:pt x="10280" y="5545"/>
                    <a:pt x="10290" y="5522"/>
                  </a:cubicBezTo>
                  <a:cubicBezTo>
                    <a:pt x="10291" y="5516"/>
                    <a:pt x="10293" y="5510"/>
                    <a:pt x="10296" y="5504"/>
                  </a:cubicBezTo>
                  <a:cubicBezTo>
                    <a:pt x="10305" y="5480"/>
                    <a:pt x="10314" y="5456"/>
                    <a:pt x="10321" y="5430"/>
                  </a:cubicBezTo>
                  <a:cubicBezTo>
                    <a:pt x="10322" y="5427"/>
                    <a:pt x="10323" y="5422"/>
                    <a:pt x="10324" y="5417"/>
                  </a:cubicBezTo>
                  <a:cubicBezTo>
                    <a:pt x="10332" y="5392"/>
                    <a:pt x="10339" y="5367"/>
                    <a:pt x="10344" y="5343"/>
                  </a:cubicBezTo>
                  <a:cubicBezTo>
                    <a:pt x="10345" y="5339"/>
                    <a:pt x="10345" y="5337"/>
                    <a:pt x="10346" y="5333"/>
                  </a:cubicBezTo>
                  <a:cubicBezTo>
                    <a:pt x="10352" y="5306"/>
                    <a:pt x="10357" y="5280"/>
                    <a:pt x="10361" y="5255"/>
                  </a:cubicBezTo>
                  <a:lnTo>
                    <a:pt x="10361" y="5250"/>
                  </a:lnTo>
                  <a:cubicBezTo>
                    <a:pt x="10367" y="5202"/>
                    <a:pt x="10370" y="5153"/>
                    <a:pt x="10371" y="5103"/>
                  </a:cubicBezTo>
                  <a:cubicBezTo>
                    <a:pt x="10371" y="4461"/>
                    <a:pt x="9045" y="3881"/>
                    <a:pt x="8280" y="3598"/>
                  </a:cubicBezTo>
                  <a:lnTo>
                    <a:pt x="8277" y="3598"/>
                  </a:lnTo>
                  <a:cubicBezTo>
                    <a:pt x="8179" y="3561"/>
                    <a:pt x="8090" y="3530"/>
                    <a:pt x="8013" y="3505"/>
                  </a:cubicBezTo>
                  <a:lnTo>
                    <a:pt x="8000" y="3500"/>
                  </a:lnTo>
                  <a:lnTo>
                    <a:pt x="7958" y="3485"/>
                  </a:lnTo>
                  <a:lnTo>
                    <a:pt x="7938" y="3479"/>
                  </a:lnTo>
                  <a:lnTo>
                    <a:pt x="7905" y="3467"/>
                  </a:lnTo>
                  <a:lnTo>
                    <a:pt x="7883" y="3460"/>
                  </a:lnTo>
                  <a:lnTo>
                    <a:pt x="7859" y="3453"/>
                  </a:lnTo>
                  <a:lnTo>
                    <a:pt x="7819" y="3440"/>
                  </a:lnTo>
                  <a:cubicBezTo>
                    <a:pt x="7797" y="3433"/>
                    <a:pt x="7774" y="3429"/>
                    <a:pt x="7750" y="3428"/>
                  </a:cubicBezTo>
                  <a:lnTo>
                    <a:pt x="7744" y="3428"/>
                  </a:lnTo>
                  <a:cubicBezTo>
                    <a:pt x="7721" y="3352"/>
                    <a:pt x="7694" y="3277"/>
                    <a:pt x="7666" y="3204"/>
                  </a:cubicBezTo>
                  <a:cubicBezTo>
                    <a:pt x="7309" y="2325"/>
                    <a:pt x="6448" y="1673"/>
                    <a:pt x="5412" y="1579"/>
                  </a:cubicBezTo>
                  <a:cubicBezTo>
                    <a:pt x="5367" y="1574"/>
                    <a:pt x="5322" y="1572"/>
                    <a:pt x="5276" y="1569"/>
                  </a:cubicBezTo>
                  <a:cubicBezTo>
                    <a:pt x="5251" y="1568"/>
                    <a:pt x="5225" y="1568"/>
                    <a:pt x="5200" y="1568"/>
                  </a:cubicBezTo>
                  <a:cubicBezTo>
                    <a:pt x="5175" y="1568"/>
                    <a:pt x="5150" y="1568"/>
                    <a:pt x="5124" y="1568"/>
                  </a:cubicBezTo>
                  <a:lnTo>
                    <a:pt x="5124" y="557"/>
                  </a:lnTo>
                  <a:cubicBezTo>
                    <a:pt x="5265" y="527"/>
                    <a:pt x="5360" y="395"/>
                    <a:pt x="5344" y="252"/>
                  </a:cubicBezTo>
                  <a:cubicBezTo>
                    <a:pt x="5329" y="109"/>
                    <a:pt x="5207" y="1"/>
                    <a:pt x="5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3" name="Google Shape;2073;p38"/>
            <p:cNvGrpSpPr/>
            <p:nvPr/>
          </p:nvGrpSpPr>
          <p:grpSpPr>
            <a:xfrm>
              <a:off x="6307098" y="1009311"/>
              <a:ext cx="3009379" cy="3364063"/>
              <a:chOff x="6307098" y="1009311"/>
              <a:chExt cx="3009379" cy="3364063"/>
            </a:xfrm>
          </p:grpSpPr>
          <p:sp>
            <p:nvSpPr>
              <p:cNvPr id="2074" name="Google Shape;2074;p38"/>
              <p:cNvSpPr/>
              <p:nvPr/>
            </p:nvSpPr>
            <p:spPr>
              <a:xfrm rot="1357675">
                <a:off x="6758114" y="1308246"/>
                <a:ext cx="2107346" cy="2766193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3750" extrusionOk="0">
                    <a:moveTo>
                      <a:pt x="5115" y="103"/>
                    </a:moveTo>
                    <a:cubicBezTo>
                      <a:pt x="5233" y="103"/>
                      <a:pt x="5332" y="191"/>
                      <a:pt x="5344" y="309"/>
                    </a:cubicBezTo>
                    <a:cubicBezTo>
                      <a:pt x="5357" y="425"/>
                      <a:pt x="5279" y="533"/>
                      <a:pt x="5165" y="559"/>
                    </a:cubicBezTo>
                    <a:cubicBezTo>
                      <a:pt x="5141" y="564"/>
                      <a:pt x="5124" y="584"/>
                      <a:pt x="5124" y="608"/>
                    </a:cubicBezTo>
                    <a:lnTo>
                      <a:pt x="5124" y="1619"/>
                    </a:lnTo>
                    <a:cubicBezTo>
                      <a:pt x="5124" y="1633"/>
                      <a:pt x="5130" y="1647"/>
                      <a:pt x="5139" y="1656"/>
                    </a:cubicBezTo>
                    <a:cubicBezTo>
                      <a:pt x="5149" y="1666"/>
                      <a:pt x="5162" y="1671"/>
                      <a:pt x="5175" y="1671"/>
                    </a:cubicBezTo>
                    <a:cubicBezTo>
                      <a:pt x="5201" y="1671"/>
                      <a:pt x="5226" y="1670"/>
                      <a:pt x="5250" y="1670"/>
                    </a:cubicBezTo>
                    <a:cubicBezTo>
                      <a:pt x="5275" y="1670"/>
                      <a:pt x="5300" y="1671"/>
                      <a:pt x="5324" y="1672"/>
                    </a:cubicBezTo>
                    <a:cubicBezTo>
                      <a:pt x="5369" y="1674"/>
                      <a:pt x="5415" y="1677"/>
                      <a:pt x="5458" y="1680"/>
                    </a:cubicBezTo>
                    <a:cubicBezTo>
                      <a:pt x="5948" y="1725"/>
                      <a:pt x="6417" y="1900"/>
                      <a:pt x="6814" y="2190"/>
                    </a:cubicBezTo>
                    <a:cubicBezTo>
                      <a:pt x="7194" y="2465"/>
                      <a:pt x="7489" y="2841"/>
                      <a:pt x="7668" y="3274"/>
                    </a:cubicBezTo>
                    <a:cubicBezTo>
                      <a:pt x="7697" y="3344"/>
                      <a:pt x="7723" y="3418"/>
                      <a:pt x="7745" y="3493"/>
                    </a:cubicBezTo>
                    <a:cubicBezTo>
                      <a:pt x="7752" y="3515"/>
                      <a:pt x="7773" y="3530"/>
                      <a:pt x="7797" y="3530"/>
                    </a:cubicBezTo>
                    <a:cubicBezTo>
                      <a:pt x="7798" y="3530"/>
                      <a:pt x="7800" y="3530"/>
                      <a:pt x="7802" y="3530"/>
                    </a:cubicBezTo>
                    <a:cubicBezTo>
                      <a:pt x="7820" y="3531"/>
                      <a:pt x="7838" y="3534"/>
                      <a:pt x="7855" y="3540"/>
                    </a:cubicBezTo>
                    <a:lnTo>
                      <a:pt x="7894" y="3552"/>
                    </a:lnTo>
                    <a:lnTo>
                      <a:pt x="7992" y="3584"/>
                    </a:lnTo>
                    <a:lnTo>
                      <a:pt x="8035" y="3599"/>
                    </a:lnTo>
                    <a:lnTo>
                      <a:pt x="8047" y="3604"/>
                    </a:lnTo>
                    <a:cubicBezTo>
                      <a:pt x="8135" y="3632"/>
                      <a:pt x="8223" y="3664"/>
                      <a:pt x="8312" y="3697"/>
                    </a:cubicBezTo>
                    <a:lnTo>
                      <a:pt x="8313" y="3697"/>
                    </a:lnTo>
                    <a:cubicBezTo>
                      <a:pt x="8681" y="3832"/>
                      <a:pt x="9208" y="4048"/>
                      <a:pt x="9636" y="4310"/>
                    </a:cubicBezTo>
                    <a:cubicBezTo>
                      <a:pt x="10124" y="4608"/>
                      <a:pt x="10371" y="4892"/>
                      <a:pt x="10371" y="5154"/>
                    </a:cubicBezTo>
                    <a:cubicBezTo>
                      <a:pt x="10371" y="5201"/>
                      <a:pt x="10367" y="5248"/>
                      <a:pt x="10360" y="5295"/>
                    </a:cubicBezTo>
                    <a:lnTo>
                      <a:pt x="10360" y="5298"/>
                    </a:lnTo>
                    <a:cubicBezTo>
                      <a:pt x="10357" y="5321"/>
                      <a:pt x="10353" y="5346"/>
                      <a:pt x="10347" y="5373"/>
                    </a:cubicBezTo>
                    <a:lnTo>
                      <a:pt x="10345" y="5381"/>
                    </a:lnTo>
                    <a:cubicBezTo>
                      <a:pt x="10339" y="5404"/>
                      <a:pt x="10333" y="5428"/>
                      <a:pt x="10326" y="5453"/>
                    </a:cubicBezTo>
                    <a:lnTo>
                      <a:pt x="10323" y="5467"/>
                    </a:lnTo>
                    <a:cubicBezTo>
                      <a:pt x="10315" y="5488"/>
                      <a:pt x="10308" y="5511"/>
                      <a:pt x="10299" y="5536"/>
                    </a:cubicBezTo>
                    <a:lnTo>
                      <a:pt x="10296" y="5544"/>
                    </a:lnTo>
                    <a:cubicBezTo>
                      <a:pt x="10295" y="5547"/>
                      <a:pt x="10294" y="5550"/>
                      <a:pt x="10293" y="5553"/>
                    </a:cubicBezTo>
                    <a:cubicBezTo>
                      <a:pt x="10284" y="5574"/>
                      <a:pt x="10274" y="5595"/>
                      <a:pt x="10264" y="5621"/>
                    </a:cubicBezTo>
                    <a:lnTo>
                      <a:pt x="10260" y="5627"/>
                    </a:lnTo>
                    <a:lnTo>
                      <a:pt x="10254" y="5641"/>
                    </a:lnTo>
                    <a:cubicBezTo>
                      <a:pt x="10244" y="5660"/>
                      <a:pt x="10234" y="5682"/>
                      <a:pt x="10220" y="5706"/>
                    </a:cubicBezTo>
                    <a:lnTo>
                      <a:pt x="10217" y="5711"/>
                    </a:lnTo>
                    <a:cubicBezTo>
                      <a:pt x="10214" y="5717"/>
                      <a:pt x="10211" y="5723"/>
                      <a:pt x="10207" y="5729"/>
                    </a:cubicBezTo>
                    <a:cubicBezTo>
                      <a:pt x="10196" y="5748"/>
                      <a:pt x="10184" y="5768"/>
                      <a:pt x="10169" y="5791"/>
                    </a:cubicBezTo>
                    <a:cubicBezTo>
                      <a:pt x="10164" y="5800"/>
                      <a:pt x="10158" y="5809"/>
                      <a:pt x="10152" y="5818"/>
                    </a:cubicBezTo>
                    <a:cubicBezTo>
                      <a:pt x="10140" y="5836"/>
                      <a:pt x="10125" y="5856"/>
                      <a:pt x="10110" y="5878"/>
                    </a:cubicBezTo>
                    <a:cubicBezTo>
                      <a:pt x="10103" y="5887"/>
                      <a:pt x="10095" y="5897"/>
                      <a:pt x="10088" y="5907"/>
                    </a:cubicBezTo>
                    <a:cubicBezTo>
                      <a:pt x="10074" y="5925"/>
                      <a:pt x="10058" y="5943"/>
                      <a:pt x="10041" y="5963"/>
                    </a:cubicBezTo>
                    <a:cubicBezTo>
                      <a:pt x="10032" y="5974"/>
                      <a:pt x="10023" y="5985"/>
                      <a:pt x="10014" y="5994"/>
                    </a:cubicBezTo>
                    <a:cubicBezTo>
                      <a:pt x="9998" y="6012"/>
                      <a:pt x="9981" y="6030"/>
                      <a:pt x="9963" y="6050"/>
                    </a:cubicBezTo>
                    <a:cubicBezTo>
                      <a:pt x="9952" y="6060"/>
                      <a:pt x="9942" y="6071"/>
                      <a:pt x="9931" y="6082"/>
                    </a:cubicBezTo>
                    <a:cubicBezTo>
                      <a:pt x="9914" y="6100"/>
                      <a:pt x="9896" y="6117"/>
                      <a:pt x="9875" y="6135"/>
                    </a:cubicBezTo>
                    <a:cubicBezTo>
                      <a:pt x="9863" y="6147"/>
                      <a:pt x="9850" y="6158"/>
                      <a:pt x="9838" y="6170"/>
                    </a:cubicBezTo>
                    <a:cubicBezTo>
                      <a:pt x="9818" y="6187"/>
                      <a:pt x="9798" y="6204"/>
                      <a:pt x="9778" y="6219"/>
                    </a:cubicBezTo>
                    <a:cubicBezTo>
                      <a:pt x="9764" y="6231"/>
                      <a:pt x="9748" y="6243"/>
                      <a:pt x="9734" y="6255"/>
                    </a:cubicBezTo>
                    <a:cubicBezTo>
                      <a:pt x="9711" y="6273"/>
                      <a:pt x="9690" y="6288"/>
                      <a:pt x="9670" y="6303"/>
                    </a:cubicBezTo>
                    <a:cubicBezTo>
                      <a:pt x="9653" y="6315"/>
                      <a:pt x="9636" y="6327"/>
                      <a:pt x="9619" y="6339"/>
                    </a:cubicBezTo>
                    <a:cubicBezTo>
                      <a:pt x="9594" y="6356"/>
                      <a:pt x="9571" y="6372"/>
                      <a:pt x="9552" y="6385"/>
                    </a:cubicBezTo>
                    <a:cubicBezTo>
                      <a:pt x="9533" y="6397"/>
                      <a:pt x="9514" y="6409"/>
                      <a:pt x="9493" y="6422"/>
                    </a:cubicBezTo>
                    <a:cubicBezTo>
                      <a:pt x="9466" y="6439"/>
                      <a:pt x="9444" y="6452"/>
                      <a:pt x="9422" y="6466"/>
                    </a:cubicBezTo>
                    <a:cubicBezTo>
                      <a:pt x="9401" y="6478"/>
                      <a:pt x="9377" y="6491"/>
                      <a:pt x="9357" y="6502"/>
                    </a:cubicBezTo>
                    <a:cubicBezTo>
                      <a:pt x="9337" y="6514"/>
                      <a:pt x="9310" y="6528"/>
                      <a:pt x="9282" y="6544"/>
                    </a:cubicBezTo>
                    <a:cubicBezTo>
                      <a:pt x="9259" y="6556"/>
                      <a:pt x="9235" y="6568"/>
                      <a:pt x="9209" y="6580"/>
                    </a:cubicBezTo>
                    <a:cubicBezTo>
                      <a:pt x="9184" y="6593"/>
                      <a:pt x="9155" y="6607"/>
                      <a:pt x="9129" y="6619"/>
                    </a:cubicBezTo>
                    <a:cubicBezTo>
                      <a:pt x="9104" y="6631"/>
                      <a:pt x="9077" y="6643"/>
                      <a:pt x="9050" y="6656"/>
                    </a:cubicBezTo>
                    <a:cubicBezTo>
                      <a:pt x="9022" y="6668"/>
                      <a:pt x="8992" y="6681"/>
                      <a:pt x="8965" y="6693"/>
                    </a:cubicBezTo>
                    <a:cubicBezTo>
                      <a:pt x="8938" y="6704"/>
                      <a:pt x="8909" y="6716"/>
                      <a:pt x="8881" y="6726"/>
                    </a:cubicBezTo>
                    <a:lnTo>
                      <a:pt x="8872" y="6730"/>
                    </a:lnTo>
                    <a:cubicBezTo>
                      <a:pt x="8844" y="6741"/>
                      <a:pt x="8816" y="6752"/>
                      <a:pt x="8788" y="6762"/>
                    </a:cubicBezTo>
                    <a:cubicBezTo>
                      <a:pt x="8760" y="6773"/>
                      <a:pt x="8730" y="6784"/>
                      <a:pt x="8700" y="6795"/>
                    </a:cubicBezTo>
                    <a:lnTo>
                      <a:pt x="8681" y="6801"/>
                    </a:lnTo>
                    <a:cubicBezTo>
                      <a:pt x="8653" y="6811"/>
                      <a:pt x="8626" y="6820"/>
                      <a:pt x="8599" y="6830"/>
                    </a:cubicBezTo>
                    <a:cubicBezTo>
                      <a:pt x="8569" y="6841"/>
                      <a:pt x="8538" y="6850"/>
                      <a:pt x="8505" y="6860"/>
                    </a:cubicBezTo>
                    <a:lnTo>
                      <a:pt x="8480" y="6868"/>
                    </a:lnTo>
                    <a:cubicBezTo>
                      <a:pt x="8452" y="6877"/>
                      <a:pt x="8425" y="6885"/>
                      <a:pt x="8397" y="6894"/>
                    </a:cubicBezTo>
                    <a:cubicBezTo>
                      <a:pt x="8364" y="6903"/>
                      <a:pt x="8331" y="6913"/>
                      <a:pt x="8298" y="6921"/>
                    </a:cubicBezTo>
                    <a:lnTo>
                      <a:pt x="8262" y="6931"/>
                    </a:lnTo>
                    <a:cubicBezTo>
                      <a:pt x="8236" y="6938"/>
                      <a:pt x="8208" y="6946"/>
                      <a:pt x="8181" y="6952"/>
                    </a:cubicBezTo>
                    <a:lnTo>
                      <a:pt x="8165" y="6957"/>
                    </a:lnTo>
                    <a:lnTo>
                      <a:pt x="8140" y="6963"/>
                    </a:lnTo>
                    <a:cubicBezTo>
                      <a:pt x="8114" y="6970"/>
                      <a:pt x="8098" y="6994"/>
                      <a:pt x="8102" y="7021"/>
                    </a:cubicBezTo>
                    <a:lnTo>
                      <a:pt x="8280" y="8211"/>
                    </a:lnTo>
                    <a:lnTo>
                      <a:pt x="7586" y="7113"/>
                    </a:lnTo>
                    <a:cubicBezTo>
                      <a:pt x="7576" y="7099"/>
                      <a:pt x="7560" y="7090"/>
                      <a:pt x="7542" y="7090"/>
                    </a:cubicBezTo>
                    <a:cubicBezTo>
                      <a:pt x="7540" y="7090"/>
                      <a:pt x="7537" y="7090"/>
                      <a:pt x="7534" y="7091"/>
                    </a:cubicBezTo>
                    <a:lnTo>
                      <a:pt x="7505" y="7095"/>
                    </a:lnTo>
                    <a:lnTo>
                      <a:pt x="7452" y="7105"/>
                    </a:lnTo>
                    <a:cubicBezTo>
                      <a:pt x="7414" y="7111"/>
                      <a:pt x="7375" y="7117"/>
                      <a:pt x="7336" y="7123"/>
                    </a:cubicBezTo>
                    <a:lnTo>
                      <a:pt x="7267" y="7133"/>
                    </a:lnTo>
                    <a:cubicBezTo>
                      <a:pt x="7239" y="7138"/>
                      <a:pt x="7212" y="7141"/>
                      <a:pt x="7182" y="7146"/>
                    </a:cubicBezTo>
                    <a:cubicBezTo>
                      <a:pt x="7141" y="7151"/>
                      <a:pt x="7099" y="7156"/>
                      <a:pt x="7057" y="7160"/>
                    </a:cubicBezTo>
                    <a:lnTo>
                      <a:pt x="7023" y="7165"/>
                    </a:lnTo>
                    <a:cubicBezTo>
                      <a:pt x="7009" y="7166"/>
                      <a:pt x="6994" y="7169"/>
                      <a:pt x="6981" y="7170"/>
                    </a:cubicBezTo>
                    <a:cubicBezTo>
                      <a:pt x="6954" y="7174"/>
                      <a:pt x="6929" y="7177"/>
                      <a:pt x="6903" y="7180"/>
                    </a:cubicBezTo>
                    <a:cubicBezTo>
                      <a:pt x="6872" y="7183"/>
                      <a:pt x="6851" y="7214"/>
                      <a:pt x="6859" y="7245"/>
                    </a:cubicBezTo>
                    <a:lnTo>
                      <a:pt x="8446" y="12719"/>
                    </a:lnTo>
                    <a:cubicBezTo>
                      <a:pt x="8131" y="12927"/>
                      <a:pt x="7797" y="13101"/>
                      <a:pt x="7446" y="13242"/>
                    </a:cubicBezTo>
                    <a:cubicBezTo>
                      <a:pt x="7242" y="13323"/>
                      <a:pt x="7033" y="13393"/>
                      <a:pt x="6820" y="13449"/>
                    </a:cubicBezTo>
                    <a:cubicBezTo>
                      <a:pt x="6341" y="13574"/>
                      <a:pt x="5850" y="13642"/>
                      <a:pt x="5356" y="13647"/>
                    </a:cubicBezTo>
                    <a:lnTo>
                      <a:pt x="5314" y="13647"/>
                    </a:lnTo>
                    <a:cubicBezTo>
                      <a:pt x="5305" y="13647"/>
                      <a:pt x="5303" y="13647"/>
                      <a:pt x="5298" y="13645"/>
                    </a:cubicBezTo>
                    <a:lnTo>
                      <a:pt x="5273" y="13645"/>
                    </a:lnTo>
                    <a:cubicBezTo>
                      <a:pt x="4859" y="13641"/>
                      <a:pt x="4447" y="13594"/>
                      <a:pt x="4043" y="13505"/>
                    </a:cubicBezTo>
                    <a:cubicBezTo>
                      <a:pt x="3417" y="13369"/>
                      <a:pt x="2821" y="13125"/>
                      <a:pt x="2281" y="12782"/>
                    </a:cubicBezTo>
                    <a:lnTo>
                      <a:pt x="3776" y="7259"/>
                    </a:lnTo>
                    <a:cubicBezTo>
                      <a:pt x="3785" y="7228"/>
                      <a:pt x="3763" y="7198"/>
                      <a:pt x="3732" y="7194"/>
                    </a:cubicBezTo>
                    <a:lnTo>
                      <a:pt x="3681" y="7189"/>
                    </a:lnTo>
                    <a:cubicBezTo>
                      <a:pt x="3643" y="7186"/>
                      <a:pt x="3601" y="7182"/>
                      <a:pt x="3561" y="7177"/>
                    </a:cubicBezTo>
                    <a:cubicBezTo>
                      <a:pt x="3351" y="7154"/>
                      <a:pt x="3148" y="7126"/>
                      <a:pt x="2940" y="7089"/>
                    </a:cubicBezTo>
                    <a:cubicBezTo>
                      <a:pt x="2937" y="7089"/>
                      <a:pt x="2934" y="7089"/>
                      <a:pt x="2931" y="7089"/>
                    </a:cubicBezTo>
                    <a:cubicBezTo>
                      <a:pt x="2914" y="7089"/>
                      <a:pt x="2897" y="7098"/>
                      <a:pt x="2888" y="7112"/>
                    </a:cubicBezTo>
                    <a:lnTo>
                      <a:pt x="2193" y="8210"/>
                    </a:lnTo>
                    <a:lnTo>
                      <a:pt x="2372" y="7019"/>
                    </a:lnTo>
                    <a:cubicBezTo>
                      <a:pt x="2376" y="6993"/>
                      <a:pt x="2359" y="6968"/>
                      <a:pt x="2334" y="6962"/>
                    </a:cubicBezTo>
                    <a:cubicBezTo>
                      <a:pt x="1757" y="6815"/>
                      <a:pt x="1277" y="6618"/>
                      <a:pt x="911" y="6375"/>
                    </a:cubicBezTo>
                    <a:cubicBezTo>
                      <a:pt x="593" y="6166"/>
                      <a:pt x="365" y="5926"/>
                      <a:pt x="231" y="5664"/>
                    </a:cubicBezTo>
                    <a:cubicBezTo>
                      <a:pt x="188" y="5581"/>
                      <a:pt x="156" y="5493"/>
                      <a:pt x="133" y="5402"/>
                    </a:cubicBezTo>
                    <a:cubicBezTo>
                      <a:pt x="120" y="5346"/>
                      <a:pt x="110" y="5291"/>
                      <a:pt x="106" y="5233"/>
                    </a:cubicBezTo>
                    <a:cubicBezTo>
                      <a:pt x="104" y="5207"/>
                      <a:pt x="103" y="5179"/>
                      <a:pt x="103" y="5153"/>
                    </a:cubicBezTo>
                    <a:cubicBezTo>
                      <a:pt x="103" y="5133"/>
                      <a:pt x="104" y="5112"/>
                      <a:pt x="108" y="5092"/>
                    </a:cubicBezTo>
                    <a:cubicBezTo>
                      <a:pt x="201" y="4445"/>
                      <a:pt x="1700" y="3855"/>
                      <a:pt x="2341" y="3630"/>
                    </a:cubicBezTo>
                    <a:lnTo>
                      <a:pt x="2343" y="3629"/>
                    </a:lnTo>
                    <a:cubicBezTo>
                      <a:pt x="2371" y="3619"/>
                      <a:pt x="2398" y="3611"/>
                      <a:pt x="2423" y="3602"/>
                    </a:cubicBezTo>
                    <a:lnTo>
                      <a:pt x="2432" y="3599"/>
                    </a:lnTo>
                    <a:cubicBezTo>
                      <a:pt x="2454" y="3591"/>
                      <a:pt x="2473" y="3584"/>
                      <a:pt x="2492" y="3578"/>
                    </a:cubicBezTo>
                    <a:lnTo>
                      <a:pt x="2508" y="3573"/>
                    </a:lnTo>
                    <a:lnTo>
                      <a:pt x="2559" y="3557"/>
                    </a:lnTo>
                    <a:lnTo>
                      <a:pt x="2568" y="3553"/>
                    </a:lnTo>
                    <a:lnTo>
                      <a:pt x="2617" y="3539"/>
                    </a:lnTo>
                    <a:cubicBezTo>
                      <a:pt x="2636" y="3533"/>
                      <a:pt x="2654" y="3529"/>
                      <a:pt x="2672" y="3528"/>
                    </a:cubicBezTo>
                    <a:cubicBezTo>
                      <a:pt x="2673" y="3528"/>
                      <a:pt x="2674" y="3529"/>
                      <a:pt x="2676" y="3529"/>
                    </a:cubicBezTo>
                    <a:cubicBezTo>
                      <a:pt x="2677" y="3529"/>
                      <a:pt x="2679" y="3528"/>
                      <a:pt x="2680" y="3528"/>
                    </a:cubicBezTo>
                    <a:cubicBezTo>
                      <a:pt x="2703" y="3528"/>
                      <a:pt x="2722" y="3512"/>
                      <a:pt x="2728" y="3491"/>
                    </a:cubicBezTo>
                    <a:cubicBezTo>
                      <a:pt x="2890" y="2883"/>
                      <a:pt x="3287" y="2365"/>
                      <a:pt x="3848" y="2034"/>
                    </a:cubicBezTo>
                    <a:lnTo>
                      <a:pt x="3850" y="2034"/>
                    </a:lnTo>
                    <a:cubicBezTo>
                      <a:pt x="3896" y="2006"/>
                      <a:pt x="3946" y="1980"/>
                      <a:pt x="4002" y="1951"/>
                    </a:cubicBezTo>
                    <a:lnTo>
                      <a:pt x="4020" y="1942"/>
                    </a:lnTo>
                    <a:lnTo>
                      <a:pt x="4026" y="1940"/>
                    </a:lnTo>
                    <a:cubicBezTo>
                      <a:pt x="4130" y="1888"/>
                      <a:pt x="4237" y="1845"/>
                      <a:pt x="4346" y="1808"/>
                    </a:cubicBezTo>
                    <a:lnTo>
                      <a:pt x="4376" y="1798"/>
                    </a:lnTo>
                    <a:cubicBezTo>
                      <a:pt x="4436" y="1779"/>
                      <a:pt x="4491" y="1762"/>
                      <a:pt x="4542" y="1750"/>
                    </a:cubicBezTo>
                    <a:lnTo>
                      <a:pt x="4543" y="1750"/>
                    </a:lnTo>
                    <a:cubicBezTo>
                      <a:pt x="4595" y="1737"/>
                      <a:pt x="4650" y="1725"/>
                      <a:pt x="4714" y="1714"/>
                    </a:cubicBezTo>
                    <a:lnTo>
                      <a:pt x="4751" y="1707"/>
                    </a:lnTo>
                    <a:cubicBezTo>
                      <a:pt x="4815" y="1696"/>
                      <a:pt x="4871" y="1689"/>
                      <a:pt x="4923" y="1683"/>
                    </a:cubicBezTo>
                    <a:lnTo>
                      <a:pt x="4925" y="1683"/>
                    </a:lnTo>
                    <a:cubicBezTo>
                      <a:pt x="4966" y="1679"/>
                      <a:pt x="5010" y="1677"/>
                      <a:pt x="5052" y="1674"/>
                    </a:cubicBezTo>
                    <a:lnTo>
                      <a:pt x="5058" y="1674"/>
                    </a:lnTo>
                    <a:cubicBezTo>
                      <a:pt x="5085" y="1673"/>
                      <a:pt x="5106" y="1650"/>
                      <a:pt x="5106" y="1624"/>
                    </a:cubicBezTo>
                    <a:lnTo>
                      <a:pt x="5106" y="608"/>
                    </a:lnTo>
                    <a:cubicBezTo>
                      <a:pt x="5106" y="584"/>
                      <a:pt x="5089" y="564"/>
                      <a:pt x="5066" y="559"/>
                    </a:cubicBezTo>
                    <a:cubicBezTo>
                      <a:pt x="4951" y="533"/>
                      <a:pt x="4873" y="425"/>
                      <a:pt x="4886" y="309"/>
                    </a:cubicBezTo>
                    <a:cubicBezTo>
                      <a:pt x="4898" y="191"/>
                      <a:pt x="4998" y="103"/>
                      <a:pt x="5115" y="103"/>
                    </a:cubicBezTo>
                    <a:close/>
                    <a:moveTo>
                      <a:pt x="5115" y="1"/>
                    </a:moveTo>
                    <a:cubicBezTo>
                      <a:pt x="4953" y="1"/>
                      <a:pt x="4815" y="118"/>
                      <a:pt x="4787" y="277"/>
                    </a:cubicBezTo>
                    <a:cubicBezTo>
                      <a:pt x="4760" y="437"/>
                      <a:pt x="4851" y="594"/>
                      <a:pt x="5004" y="648"/>
                    </a:cubicBezTo>
                    <a:lnTo>
                      <a:pt x="5004" y="1576"/>
                    </a:lnTo>
                    <a:cubicBezTo>
                      <a:pt x="4975" y="1577"/>
                      <a:pt x="4946" y="1579"/>
                      <a:pt x="4916" y="1582"/>
                    </a:cubicBezTo>
                    <a:lnTo>
                      <a:pt x="4912" y="1582"/>
                    </a:lnTo>
                    <a:cubicBezTo>
                      <a:pt x="4858" y="1588"/>
                      <a:pt x="4800" y="1596"/>
                      <a:pt x="4734" y="1607"/>
                    </a:cubicBezTo>
                    <a:lnTo>
                      <a:pt x="4696" y="1613"/>
                    </a:lnTo>
                    <a:cubicBezTo>
                      <a:pt x="4630" y="1626"/>
                      <a:pt x="4572" y="1638"/>
                      <a:pt x="4518" y="1651"/>
                    </a:cubicBezTo>
                    <a:lnTo>
                      <a:pt x="4517" y="1651"/>
                    </a:lnTo>
                    <a:cubicBezTo>
                      <a:pt x="4464" y="1665"/>
                      <a:pt x="4409" y="1681"/>
                      <a:pt x="4345" y="1701"/>
                    </a:cubicBezTo>
                    <a:lnTo>
                      <a:pt x="4314" y="1711"/>
                    </a:lnTo>
                    <a:cubicBezTo>
                      <a:pt x="4201" y="1750"/>
                      <a:pt x="4089" y="1796"/>
                      <a:pt x="3981" y="1849"/>
                    </a:cubicBezTo>
                    <a:lnTo>
                      <a:pt x="3976" y="1851"/>
                    </a:lnTo>
                    <a:lnTo>
                      <a:pt x="3957" y="1861"/>
                    </a:lnTo>
                    <a:cubicBezTo>
                      <a:pt x="3899" y="1889"/>
                      <a:pt x="3846" y="1918"/>
                      <a:pt x="3798" y="1947"/>
                    </a:cubicBezTo>
                    <a:lnTo>
                      <a:pt x="3797" y="1947"/>
                    </a:lnTo>
                    <a:cubicBezTo>
                      <a:pt x="3225" y="2286"/>
                      <a:pt x="2815" y="2811"/>
                      <a:pt x="2640" y="3429"/>
                    </a:cubicBezTo>
                    <a:cubicBezTo>
                      <a:pt x="2622" y="3432"/>
                      <a:pt x="2604" y="3435"/>
                      <a:pt x="2587" y="3441"/>
                    </a:cubicBezTo>
                    <a:lnTo>
                      <a:pt x="2537" y="3457"/>
                    </a:lnTo>
                    <a:lnTo>
                      <a:pt x="2529" y="3460"/>
                    </a:lnTo>
                    <a:lnTo>
                      <a:pt x="2477" y="3477"/>
                    </a:lnTo>
                    <a:lnTo>
                      <a:pt x="2461" y="3482"/>
                    </a:lnTo>
                    <a:lnTo>
                      <a:pt x="2400" y="3503"/>
                    </a:lnTo>
                    <a:lnTo>
                      <a:pt x="2389" y="3506"/>
                    </a:lnTo>
                    <a:cubicBezTo>
                      <a:pt x="2365" y="3515"/>
                      <a:pt x="2339" y="3524"/>
                      <a:pt x="2311" y="3534"/>
                    </a:cubicBezTo>
                    <a:lnTo>
                      <a:pt x="2306" y="3535"/>
                    </a:lnTo>
                    <a:cubicBezTo>
                      <a:pt x="1941" y="3664"/>
                      <a:pt x="1407" y="3870"/>
                      <a:pt x="943" y="4130"/>
                    </a:cubicBezTo>
                    <a:cubicBezTo>
                      <a:pt x="366" y="4452"/>
                      <a:pt x="52" y="4772"/>
                      <a:pt x="7" y="5077"/>
                    </a:cubicBezTo>
                    <a:cubicBezTo>
                      <a:pt x="3" y="5102"/>
                      <a:pt x="1" y="5129"/>
                      <a:pt x="1" y="5154"/>
                    </a:cubicBezTo>
                    <a:cubicBezTo>
                      <a:pt x="1" y="5184"/>
                      <a:pt x="2" y="5214"/>
                      <a:pt x="4" y="5244"/>
                    </a:cubicBezTo>
                    <a:cubicBezTo>
                      <a:pt x="9" y="5307"/>
                      <a:pt x="20" y="5368"/>
                      <a:pt x="34" y="5428"/>
                    </a:cubicBezTo>
                    <a:cubicBezTo>
                      <a:pt x="58" y="5527"/>
                      <a:pt x="94" y="5622"/>
                      <a:pt x="140" y="5712"/>
                    </a:cubicBezTo>
                    <a:cubicBezTo>
                      <a:pt x="352" y="6128"/>
                      <a:pt x="891" y="6696"/>
                      <a:pt x="2264" y="7051"/>
                    </a:cubicBezTo>
                    <a:lnTo>
                      <a:pt x="2072" y="8335"/>
                    </a:lnTo>
                    <a:cubicBezTo>
                      <a:pt x="2065" y="8385"/>
                      <a:pt x="2104" y="8419"/>
                      <a:pt x="2145" y="8419"/>
                    </a:cubicBezTo>
                    <a:cubicBezTo>
                      <a:pt x="2167" y="8419"/>
                      <a:pt x="2190" y="8408"/>
                      <a:pt x="2205" y="8384"/>
                    </a:cubicBezTo>
                    <a:lnTo>
                      <a:pt x="2956" y="7198"/>
                    </a:lnTo>
                    <a:cubicBezTo>
                      <a:pt x="3155" y="7231"/>
                      <a:pt x="3350" y="7258"/>
                      <a:pt x="3550" y="7281"/>
                    </a:cubicBezTo>
                    <a:cubicBezTo>
                      <a:pt x="3588" y="7285"/>
                      <a:pt x="3625" y="7289"/>
                      <a:pt x="3662" y="7293"/>
                    </a:cubicBezTo>
                    <a:lnTo>
                      <a:pt x="2173" y="12793"/>
                    </a:lnTo>
                    <a:cubicBezTo>
                      <a:pt x="2167" y="12815"/>
                      <a:pt x="2175" y="12838"/>
                      <a:pt x="2194" y="12850"/>
                    </a:cubicBezTo>
                    <a:cubicBezTo>
                      <a:pt x="2753" y="13209"/>
                      <a:pt x="3372" y="13466"/>
                      <a:pt x="4021" y="13607"/>
                    </a:cubicBezTo>
                    <a:cubicBezTo>
                      <a:pt x="4433" y="13697"/>
                      <a:pt x="4852" y="13745"/>
                      <a:pt x="5273" y="13750"/>
                    </a:cubicBezTo>
                    <a:lnTo>
                      <a:pt x="5356" y="13750"/>
                    </a:lnTo>
                    <a:cubicBezTo>
                      <a:pt x="5859" y="13745"/>
                      <a:pt x="6359" y="13678"/>
                      <a:pt x="6845" y="13549"/>
                    </a:cubicBezTo>
                    <a:cubicBezTo>
                      <a:pt x="7063" y="13492"/>
                      <a:pt x="7275" y="13421"/>
                      <a:pt x="7485" y="13338"/>
                    </a:cubicBezTo>
                    <a:cubicBezTo>
                      <a:pt x="7852" y="13191"/>
                      <a:pt x="8205" y="13005"/>
                      <a:pt x="8534" y="12785"/>
                    </a:cubicBezTo>
                    <a:cubicBezTo>
                      <a:pt x="8553" y="12773"/>
                      <a:pt x="8562" y="12750"/>
                      <a:pt x="8556" y="12728"/>
                    </a:cubicBezTo>
                    <a:lnTo>
                      <a:pt x="6975" y="7276"/>
                    </a:lnTo>
                    <a:lnTo>
                      <a:pt x="6993" y="7273"/>
                    </a:lnTo>
                    <a:lnTo>
                      <a:pt x="7035" y="7267"/>
                    </a:lnTo>
                    <a:lnTo>
                      <a:pt x="7069" y="7264"/>
                    </a:lnTo>
                    <a:cubicBezTo>
                      <a:pt x="7111" y="7259"/>
                      <a:pt x="7154" y="7253"/>
                      <a:pt x="7195" y="7248"/>
                    </a:cubicBezTo>
                    <a:cubicBezTo>
                      <a:pt x="7225" y="7243"/>
                      <a:pt x="7254" y="7240"/>
                      <a:pt x="7283" y="7235"/>
                    </a:cubicBezTo>
                    <a:lnTo>
                      <a:pt x="7350" y="7225"/>
                    </a:lnTo>
                    <a:cubicBezTo>
                      <a:pt x="7390" y="7219"/>
                      <a:pt x="7430" y="7213"/>
                      <a:pt x="7469" y="7207"/>
                    </a:cubicBezTo>
                    <a:lnTo>
                      <a:pt x="7518" y="7199"/>
                    </a:lnTo>
                    <a:lnTo>
                      <a:pt x="8269" y="8385"/>
                    </a:lnTo>
                    <a:cubicBezTo>
                      <a:pt x="8284" y="8409"/>
                      <a:pt x="8307" y="8419"/>
                      <a:pt x="8330" y="8419"/>
                    </a:cubicBezTo>
                    <a:cubicBezTo>
                      <a:pt x="8370" y="8419"/>
                      <a:pt x="8410" y="8385"/>
                      <a:pt x="8403" y="8336"/>
                    </a:cubicBezTo>
                    <a:lnTo>
                      <a:pt x="8211" y="7052"/>
                    </a:lnTo>
                    <a:cubicBezTo>
                      <a:pt x="8237" y="7045"/>
                      <a:pt x="8263" y="7038"/>
                      <a:pt x="8289" y="7031"/>
                    </a:cubicBezTo>
                    <a:lnTo>
                      <a:pt x="8325" y="7021"/>
                    </a:lnTo>
                    <a:cubicBezTo>
                      <a:pt x="8358" y="7011"/>
                      <a:pt x="8392" y="7002"/>
                      <a:pt x="8425" y="6992"/>
                    </a:cubicBezTo>
                    <a:cubicBezTo>
                      <a:pt x="8455" y="6984"/>
                      <a:pt x="8482" y="6975"/>
                      <a:pt x="8510" y="6967"/>
                    </a:cubicBezTo>
                    <a:lnTo>
                      <a:pt x="8536" y="6958"/>
                    </a:lnTo>
                    <a:cubicBezTo>
                      <a:pt x="8568" y="6949"/>
                      <a:pt x="8600" y="6939"/>
                      <a:pt x="8631" y="6928"/>
                    </a:cubicBezTo>
                    <a:cubicBezTo>
                      <a:pt x="8659" y="6919"/>
                      <a:pt x="8687" y="6909"/>
                      <a:pt x="8714" y="6900"/>
                    </a:cubicBezTo>
                    <a:lnTo>
                      <a:pt x="8735" y="6892"/>
                    </a:lnTo>
                    <a:cubicBezTo>
                      <a:pt x="8765" y="6881"/>
                      <a:pt x="8795" y="6871"/>
                      <a:pt x="8825" y="6860"/>
                    </a:cubicBezTo>
                    <a:cubicBezTo>
                      <a:pt x="8854" y="6849"/>
                      <a:pt x="8881" y="6838"/>
                      <a:pt x="8910" y="6827"/>
                    </a:cubicBezTo>
                    <a:lnTo>
                      <a:pt x="8920" y="6823"/>
                    </a:lnTo>
                    <a:cubicBezTo>
                      <a:pt x="8949" y="6812"/>
                      <a:pt x="8976" y="6801"/>
                      <a:pt x="9005" y="6789"/>
                    </a:cubicBezTo>
                    <a:cubicBezTo>
                      <a:pt x="9035" y="6776"/>
                      <a:pt x="9064" y="6762"/>
                      <a:pt x="9092" y="6750"/>
                    </a:cubicBezTo>
                    <a:cubicBezTo>
                      <a:pt x="9119" y="6738"/>
                      <a:pt x="9145" y="6726"/>
                      <a:pt x="9173" y="6713"/>
                    </a:cubicBezTo>
                    <a:cubicBezTo>
                      <a:pt x="9202" y="6700"/>
                      <a:pt x="9230" y="6686"/>
                      <a:pt x="9255" y="6674"/>
                    </a:cubicBezTo>
                    <a:cubicBezTo>
                      <a:pt x="9282" y="6660"/>
                      <a:pt x="9307" y="6648"/>
                      <a:pt x="9331" y="6635"/>
                    </a:cubicBezTo>
                    <a:cubicBezTo>
                      <a:pt x="9360" y="6621"/>
                      <a:pt x="9386" y="6606"/>
                      <a:pt x="9409" y="6593"/>
                    </a:cubicBezTo>
                    <a:cubicBezTo>
                      <a:pt x="9431" y="6580"/>
                      <a:pt x="9454" y="6568"/>
                      <a:pt x="9476" y="6555"/>
                    </a:cubicBezTo>
                    <a:cubicBezTo>
                      <a:pt x="9498" y="6541"/>
                      <a:pt x="9521" y="6528"/>
                      <a:pt x="9550" y="6510"/>
                    </a:cubicBezTo>
                    <a:cubicBezTo>
                      <a:pt x="9570" y="6497"/>
                      <a:pt x="9588" y="6486"/>
                      <a:pt x="9610" y="6472"/>
                    </a:cubicBezTo>
                    <a:cubicBezTo>
                      <a:pt x="9631" y="6457"/>
                      <a:pt x="9654" y="6442"/>
                      <a:pt x="9679" y="6424"/>
                    </a:cubicBezTo>
                    <a:cubicBezTo>
                      <a:pt x="9698" y="6411"/>
                      <a:pt x="9716" y="6399"/>
                      <a:pt x="9732" y="6386"/>
                    </a:cubicBezTo>
                    <a:cubicBezTo>
                      <a:pt x="9753" y="6371"/>
                      <a:pt x="9776" y="6354"/>
                      <a:pt x="9798" y="6337"/>
                    </a:cubicBezTo>
                    <a:cubicBezTo>
                      <a:pt x="9814" y="6324"/>
                      <a:pt x="9830" y="6312"/>
                      <a:pt x="9844" y="6300"/>
                    </a:cubicBezTo>
                    <a:cubicBezTo>
                      <a:pt x="9865" y="6283"/>
                      <a:pt x="9886" y="6265"/>
                      <a:pt x="9907" y="6247"/>
                    </a:cubicBezTo>
                    <a:cubicBezTo>
                      <a:pt x="9920" y="6235"/>
                      <a:pt x="9933" y="6223"/>
                      <a:pt x="9946" y="6211"/>
                    </a:cubicBezTo>
                    <a:cubicBezTo>
                      <a:pt x="9967" y="6193"/>
                      <a:pt x="9986" y="6173"/>
                      <a:pt x="10004" y="6155"/>
                    </a:cubicBezTo>
                    <a:cubicBezTo>
                      <a:pt x="10016" y="6145"/>
                      <a:pt x="10027" y="6133"/>
                      <a:pt x="10038" y="6121"/>
                    </a:cubicBezTo>
                    <a:cubicBezTo>
                      <a:pt x="10058" y="6100"/>
                      <a:pt x="10075" y="6082"/>
                      <a:pt x="10092" y="6063"/>
                    </a:cubicBezTo>
                    <a:cubicBezTo>
                      <a:pt x="10101" y="6052"/>
                      <a:pt x="10111" y="6041"/>
                      <a:pt x="10121" y="6030"/>
                    </a:cubicBezTo>
                    <a:cubicBezTo>
                      <a:pt x="10140" y="6009"/>
                      <a:pt x="10154" y="5990"/>
                      <a:pt x="10170" y="5970"/>
                    </a:cubicBezTo>
                    <a:cubicBezTo>
                      <a:pt x="10178" y="5960"/>
                      <a:pt x="10186" y="5950"/>
                      <a:pt x="10193" y="5939"/>
                    </a:cubicBezTo>
                    <a:cubicBezTo>
                      <a:pt x="10211" y="5916"/>
                      <a:pt x="10225" y="5896"/>
                      <a:pt x="10238" y="5875"/>
                    </a:cubicBezTo>
                    <a:cubicBezTo>
                      <a:pt x="10244" y="5867"/>
                      <a:pt x="10250" y="5857"/>
                      <a:pt x="10256" y="5848"/>
                    </a:cubicBezTo>
                    <a:cubicBezTo>
                      <a:pt x="10272" y="5824"/>
                      <a:pt x="10285" y="5802"/>
                      <a:pt x="10297" y="5782"/>
                    </a:cubicBezTo>
                    <a:cubicBezTo>
                      <a:pt x="10301" y="5774"/>
                      <a:pt x="10305" y="5768"/>
                      <a:pt x="10308" y="5761"/>
                    </a:cubicBezTo>
                    <a:lnTo>
                      <a:pt x="10312" y="5756"/>
                    </a:lnTo>
                    <a:cubicBezTo>
                      <a:pt x="10325" y="5731"/>
                      <a:pt x="10337" y="5708"/>
                      <a:pt x="10348" y="5687"/>
                    </a:cubicBezTo>
                    <a:cubicBezTo>
                      <a:pt x="10350" y="5682"/>
                      <a:pt x="10353" y="5676"/>
                      <a:pt x="10355" y="5671"/>
                    </a:cubicBezTo>
                    <a:lnTo>
                      <a:pt x="10357" y="5665"/>
                    </a:lnTo>
                    <a:cubicBezTo>
                      <a:pt x="10371" y="5637"/>
                      <a:pt x="10380" y="5615"/>
                      <a:pt x="10389" y="5593"/>
                    </a:cubicBezTo>
                    <a:cubicBezTo>
                      <a:pt x="10390" y="5588"/>
                      <a:pt x="10392" y="5583"/>
                      <a:pt x="10393" y="5580"/>
                    </a:cubicBezTo>
                    <a:lnTo>
                      <a:pt x="10396" y="5574"/>
                    </a:lnTo>
                    <a:cubicBezTo>
                      <a:pt x="10407" y="5547"/>
                      <a:pt x="10414" y="5522"/>
                      <a:pt x="10421" y="5499"/>
                    </a:cubicBezTo>
                    <a:lnTo>
                      <a:pt x="10424" y="5491"/>
                    </a:lnTo>
                    <a:lnTo>
                      <a:pt x="10426" y="5485"/>
                    </a:lnTo>
                    <a:cubicBezTo>
                      <a:pt x="10434" y="5456"/>
                      <a:pt x="10440" y="5431"/>
                      <a:pt x="10446" y="5407"/>
                    </a:cubicBezTo>
                    <a:lnTo>
                      <a:pt x="10448" y="5399"/>
                    </a:lnTo>
                    <a:lnTo>
                      <a:pt x="10448" y="5397"/>
                    </a:lnTo>
                    <a:cubicBezTo>
                      <a:pt x="10454" y="5367"/>
                      <a:pt x="10458" y="5340"/>
                      <a:pt x="10462" y="5314"/>
                    </a:cubicBezTo>
                    <a:lnTo>
                      <a:pt x="10462" y="5309"/>
                    </a:lnTo>
                    <a:cubicBezTo>
                      <a:pt x="10470" y="5259"/>
                      <a:pt x="10474" y="5207"/>
                      <a:pt x="10474" y="5157"/>
                    </a:cubicBezTo>
                    <a:cubicBezTo>
                      <a:pt x="10474" y="4856"/>
                      <a:pt x="10211" y="4542"/>
                      <a:pt x="9690" y="4225"/>
                    </a:cubicBezTo>
                    <a:cubicBezTo>
                      <a:pt x="9255" y="3958"/>
                      <a:pt x="8720" y="3739"/>
                      <a:pt x="8349" y="3602"/>
                    </a:cubicBezTo>
                    <a:lnTo>
                      <a:pt x="8346" y="3601"/>
                    </a:lnTo>
                    <a:cubicBezTo>
                      <a:pt x="8257" y="3569"/>
                      <a:pt x="8169" y="3537"/>
                      <a:pt x="8082" y="3507"/>
                    </a:cubicBezTo>
                    <a:lnTo>
                      <a:pt x="8068" y="3503"/>
                    </a:lnTo>
                    <a:lnTo>
                      <a:pt x="8025" y="3488"/>
                    </a:lnTo>
                    <a:lnTo>
                      <a:pt x="7926" y="3456"/>
                    </a:lnTo>
                    <a:lnTo>
                      <a:pt x="7887" y="3442"/>
                    </a:lnTo>
                    <a:cubicBezTo>
                      <a:pt x="7869" y="3436"/>
                      <a:pt x="7851" y="3433"/>
                      <a:pt x="7833" y="3430"/>
                    </a:cubicBezTo>
                    <a:cubicBezTo>
                      <a:pt x="7813" y="3364"/>
                      <a:pt x="7790" y="3298"/>
                      <a:pt x="7765" y="3237"/>
                    </a:cubicBezTo>
                    <a:cubicBezTo>
                      <a:pt x="7578" y="2785"/>
                      <a:pt x="7271" y="2394"/>
                      <a:pt x="6875" y="2108"/>
                    </a:cubicBezTo>
                    <a:cubicBezTo>
                      <a:pt x="6463" y="1806"/>
                      <a:pt x="5976" y="1624"/>
                      <a:pt x="5469" y="1579"/>
                    </a:cubicBezTo>
                    <a:cubicBezTo>
                      <a:pt x="5422" y="1574"/>
                      <a:pt x="5376" y="1572"/>
                      <a:pt x="5329" y="1570"/>
                    </a:cubicBezTo>
                    <a:cubicBezTo>
                      <a:pt x="5294" y="1568"/>
                      <a:pt x="5261" y="1568"/>
                      <a:pt x="5227" y="1568"/>
                    </a:cubicBezTo>
                    <a:lnTo>
                      <a:pt x="5227" y="648"/>
                    </a:lnTo>
                    <a:cubicBezTo>
                      <a:pt x="5380" y="594"/>
                      <a:pt x="5471" y="437"/>
                      <a:pt x="5443" y="277"/>
                    </a:cubicBezTo>
                    <a:cubicBezTo>
                      <a:pt x="5416" y="118"/>
                      <a:pt x="5278" y="1"/>
                      <a:pt x="5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8"/>
              <p:cNvSpPr/>
              <p:nvPr/>
            </p:nvSpPr>
            <p:spPr>
              <a:xfrm rot="1357675">
                <a:off x="6972940" y="2477070"/>
                <a:ext cx="1264810" cy="1550879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7709" extrusionOk="0">
                    <a:moveTo>
                      <a:pt x="1847" y="1"/>
                    </a:moveTo>
                    <a:lnTo>
                      <a:pt x="1" y="6816"/>
                    </a:lnTo>
                    <a:cubicBezTo>
                      <a:pt x="555" y="7173"/>
                      <a:pt x="1168" y="7427"/>
                      <a:pt x="1812" y="7566"/>
                    </a:cubicBezTo>
                    <a:cubicBezTo>
                      <a:pt x="2220" y="7657"/>
                      <a:pt x="2636" y="7703"/>
                      <a:pt x="3054" y="7708"/>
                    </a:cubicBezTo>
                    <a:lnTo>
                      <a:pt x="3136" y="7708"/>
                    </a:lnTo>
                    <a:cubicBezTo>
                      <a:pt x="3635" y="7703"/>
                      <a:pt x="4130" y="7636"/>
                      <a:pt x="4613" y="7509"/>
                    </a:cubicBezTo>
                    <a:cubicBezTo>
                      <a:pt x="4827" y="7452"/>
                      <a:pt x="5039" y="7381"/>
                      <a:pt x="5245" y="7298"/>
                    </a:cubicBezTo>
                    <a:cubicBezTo>
                      <a:pt x="5611" y="7153"/>
                      <a:pt x="5959" y="6969"/>
                      <a:pt x="6286" y="6750"/>
                    </a:cubicBezTo>
                    <a:lnTo>
                      <a:pt x="43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8"/>
              <p:cNvSpPr/>
              <p:nvPr/>
            </p:nvSpPr>
            <p:spPr>
              <a:xfrm rot="1357675">
                <a:off x="8173051" y="2871198"/>
                <a:ext cx="169795" cy="318464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583" extrusionOk="0">
                    <a:moveTo>
                      <a:pt x="607" y="1"/>
                    </a:moveTo>
                    <a:lnTo>
                      <a:pt x="0" y="305"/>
                    </a:lnTo>
                    <a:lnTo>
                      <a:pt x="802" y="1572"/>
                    </a:lnTo>
                    <a:cubicBezTo>
                      <a:pt x="806" y="1579"/>
                      <a:pt x="813" y="1582"/>
                      <a:pt x="820" y="1582"/>
                    </a:cubicBezTo>
                    <a:cubicBezTo>
                      <a:pt x="832" y="1582"/>
                      <a:pt x="844" y="1572"/>
                      <a:pt x="841" y="1557"/>
                    </a:cubicBez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8"/>
              <p:cNvSpPr/>
              <p:nvPr/>
            </p:nvSpPr>
            <p:spPr>
              <a:xfrm rot="1357675">
                <a:off x="7508878" y="2744766"/>
                <a:ext cx="524674" cy="87311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34" extrusionOk="0">
                    <a:moveTo>
                      <a:pt x="1" y="1"/>
                    </a:moveTo>
                    <a:cubicBezTo>
                      <a:pt x="205" y="134"/>
                      <a:pt x="426" y="241"/>
                      <a:pt x="657" y="320"/>
                    </a:cubicBezTo>
                    <a:cubicBezTo>
                      <a:pt x="756" y="352"/>
                      <a:pt x="857" y="380"/>
                      <a:pt x="958" y="399"/>
                    </a:cubicBezTo>
                    <a:cubicBezTo>
                      <a:pt x="967" y="401"/>
                      <a:pt x="977" y="402"/>
                      <a:pt x="986" y="404"/>
                    </a:cubicBezTo>
                    <a:cubicBezTo>
                      <a:pt x="1026" y="411"/>
                      <a:pt x="1067" y="417"/>
                      <a:pt x="1108" y="422"/>
                    </a:cubicBezTo>
                    <a:cubicBezTo>
                      <a:pt x="1122" y="423"/>
                      <a:pt x="1135" y="425"/>
                      <a:pt x="1150" y="427"/>
                    </a:cubicBezTo>
                    <a:cubicBezTo>
                      <a:pt x="1200" y="431"/>
                      <a:pt x="1252" y="434"/>
                      <a:pt x="1304" y="434"/>
                    </a:cubicBezTo>
                    <a:cubicBezTo>
                      <a:pt x="1729" y="434"/>
                      <a:pt x="2132" y="265"/>
                      <a:pt x="2375" y="138"/>
                    </a:cubicBezTo>
                    <a:cubicBezTo>
                      <a:pt x="2423" y="113"/>
                      <a:pt x="2465" y="89"/>
                      <a:pt x="2500" y="68"/>
                    </a:cubicBezTo>
                    <a:cubicBezTo>
                      <a:pt x="2535" y="49"/>
                      <a:pt x="2561" y="31"/>
                      <a:pt x="2579" y="20"/>
                    </a:cubicBezTo>
                    <a:cubicBezTo>
                      <a:pt x="2597" y="8"/>
                      <a:pt x="2608" y="1"/>
                      <a:pt x="26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8"/>
              <p:cNvSpPr/>
              <p:nvPr/>
            </p:nvSpPr>
            <p:spPr>
              <a:xfrm rot="1357675">
                <a:off x="7484550" y="1675848"/>
                <a:ext cx="1076708" cy="1009107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5016" extrusionOk="0">
                    <a:moveTo>
                      <a:pt x="2667" y="0"/>
                    </a:moveTo>
                    <a:cubicBezTo>
                      <a:pt x="2642" y="0"/>
                      <a:pt x="2617" y="1"/>
                      <a:pt x="2591" y="1"/>
                    </a:cubicBezTo>
                    <a:lnTo>
                      <a:pt x="2548" y="2"/>
                    </a:lnTo>
                    <a:cubicBezTo>
                      <a:pt x="2488" y="5"/>
                      <a:pt x="2428" y="8"/>
                      <a:pt x="2368" y="14"/>
                    </a:cubicBezTo>
                    <a:lnTo>
                      <a:pt x="2364" y="14"/>
                    </a:lnTo>
                    <a:cubicBezTo>
                      <a:pt x="2306" y="20"/>
                      <a:pt x="2247" y="29"/>
                      <a:pt x="2191" y="38"/>
                    </a:cubicBezTo>
                    <a:lnTo>
                      <a:pt x="2152" y="44"/>
                    </a:lnTo>
                    <a:cubicBezTo>
                      <a:pt x="2094" y="55"/>
                      <a:pt x="2035" y="67"/>
                      <a:pt x="1978" y="82"/>
                    </a:cubicBezTo>
                    <a:lnTo>
                      <a:pt x="1977" y="82"/>
                    </a:lnTo>
                    <a:cubicBezTo>
                      <a:pt x="1919" y="97"/>
                      <a:pt x="1864" y="113"/>
                      <a:pt x="1809" y="131"/>
                    </a:cubicBezTo>
                    <a:lnTo>
                      <a:pt x="1777" y="142"/>
                    </a:lnTo>
                    <a:cubicBezTo>
                      <a:pt x="1666" y="179"/>
                      <a:pt x="1556" y="224"/>
                      <a:pt x="1450" y="275"/>
                    </a:cubicBezTo>
                    <a:lnTo>
                      <a:pt x="1426" y="287"/>
                    </a:lnTo>
                    <a:cubicBezTo>
                      <a:pt x="1374" y="314"/>
                      <a:pt x="1321" y="343"/>
                      <a:pt x="1270" y="373"/>
                    </a:cubicBezTo>
                    <a:cubicBezTo>
                      <a:pt x="557" y="793"/>
                      <a:pt x="74" y="1533"/>
                      <a:pt x="46" y="2393"/>
                    </a:cubicBezTo>
                    <a:cubicBezTo>
                      <a:pt x="1" y="3777"/>
                      <a:pt x="1150" y="4950"/>
                      <a:pt x="2612" y="5012"/>
                    </a:cubicBezTo>
                    <a:cubicBezTo>
                      <a:pt x="2653" y="5014"/>
                      <a:pt x="2694" y="5015"/>
                      <a:pt x="2735" y="5015"/>
                    </a:cubicBezTo>
                    <a:cubicBezTo>
                      <a:pt x="3067" y="5015"/>
                      <a:pt x="3397" y="4955"/>
                      <a:pt x="3709" y="4837"/>
                    </a:cubicBezTo>
                    <a:lnTo>
                      <a:pt x="3720" y="4832"/>
                    </a:lnTo>
                    <a:cubicBezTo>
                      <a:pt x="3784" y="4808"/>
                      <a:pt x="3847" y="4780"/>
                      <a:pt x="3909" y="4752"/>
                    </a:cubicBezTo>
                    <a:lnTo>
                      <a:pt x="3911" y="4750"/>
                    </a:lnTo>
                    <a:cubicBezTo>
                      <a:pt x="4034" y="4692"/>
                      <a:pt x="4151" y="4623"/>
                      <a:pt x="4263" y="4546"/>
                    </a:cubicBezTo>
                    <a:lnTo>
                      <a:pt x="4278" y="4538"/>
                    </a:lnTo>
                    <a:cubicBezTo>
                      <a:pt x="4331" y="4500"/>
                      <a:pt x="4382" y="4461"/>
                      <a:pt x="4434" y="4420"/>
                    </a:cubicBezTo>
                    <a:lnTo>
                      <a:pt x="4442" y="4413"/>
                    </a:lnTo>
                    <a:cubicBezTo>
                      <a:pt x="4543" y="4330"/>
                      <a:pt x="4637" y="4240"/>
                      <a:pt x="4724" y="4142"/>
                    </a:cubicBezTo>
                    <a:lnTo>
                      <a:pt x="4740" y="4125"/>
                    </a:lnTo>
                    <a:cubicBezTo>
                      <a:pt x="4781" y="4078"/>
                      <a:pt x="4821" y="4030"/>
                      <a:pt x="4858" y="3981"/>
                    </a:cubicBezTo>
                    <a:cubicBezTo>
                      <a:pt x="4862" y="3975"/>
                      <a:pt x="4867" y="3969"/>
                      <a:pt x="4871" y="3963"/>
                    </a:cubicBezTo>
                    <a:cubicBezTo>
                      <a:pt x="4909" y="3913"/>
                      <a:pt x="4945" y="3860"/>
                      <a:pt x="4978" y="3807"/>
                    </a:cubicBezTo>
                    <a:cubicBezTo>
                      <a:pt x="5012" y="3754"/>
                      <a:pt x="5042" y="3699"/>
                      <a:pt x="5071" y="3643"/>
                    </a:cubicBezTo>
                    <a:cubicBezTo>
                      <a:pt x="5076" y="3635"/>
                      <a:pt x="5081" y="3625"/>
                      <a:pt x="5085" y="3617"/>
                    </a:cubicBezTo>
                    <a:cubicBezTo>
                      <a:pt x="5113" y="3563"/>
                      <a:pt x="5138" y="3508"/>
                      <a:pt x="5161" y="3452"/>
                    </a:cubicBezTo>
                    <a:lnTo>
                      <a:pt x="5172" y="3423"/>
                    </a:lnTo>
                    <a:cubicBezTo>
                      <a:pt x="5195" y="3367"/>
                      <a:pt x="5216" y="3308"/>
                      <a:pt x="5234" y="3249"/>
                    </a:cubicBezTo>
                    <a:lnTo>
                      <a:pt x="5236" y="3245"/>
                    </a:lnTo>
                    <a:cubicBezTo>
                      <a:pt x="5254" y="3185"/>
                      <a:pt x="5269" y="3125"/>
                      <a:pt x="5283" y="3064"/>
                    </a:cubicBezTo>
                    <a:cubicBezTo>
                      <a:pt x="5286" y="3053"/>
                      <a:pt x="5289" y="3042"/>
                      <a:pt x="5291" y="3030"/>
                    </a:cubicBezTo>
                    <a:cubicBezTo>
                      <a:pt x="5303" y="2970"/>
                      <a:pt x="5313" y="2910"/>
                      <a:pt x="5321" y="2850"/>
                    </a:cubicBezTo>
                    <a:cubicBezTo>
                      <a:pt x="5322" y="2838"/>
                      <a:pt x="5323" y="2826"/>
                      <a:pt x="5325" y="2815"/>
                    </a:cubicBezTo>
                    <a:cubicBezTo>
                      <a:pt x="5332" y="2751"/>
                      <a:pt x="5338" y="2687"/>
                      <a:pt x="5340" y="2622"/>
                    </a:cubicBezTo>
                    <a:cubicBezTo>
                      <a:pt x="5351" y="2284"/>
                      <a:pt x="5291" y="1948"/>
                      <a:pt x="5164" y="1637"/>
                    </a:cubicBezTo>
                    <a:cubicBezTo>
                      <a:pt x="4807" y="758"/>
                      <a:pt x="3947" y="106"/>
                      <a:pt x="2911" y="11"/>
                    </a:cubicBezTo>
                    <a:cubicBezTo>
                      <a:pt x="2865" y="7"/>
                      <a:pt x="2821" y="4"/>
                      <a:pt x="2775" y="2"/>
                    </a:cubicBezTo>
                    <a:cubicBezTo>
                      <a:pt x="2738" y="1"/>
                      <a:pt x="2703" y="0"/>
                      <a:pt x="2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8"/>
              <p:cNvSpPr/>
              <p:nvPr/>
            </p:nvSpPr>
            <p:spPr>
              <a:xfrm rot="1357675">
                <a:off x="6882818" y="2030597"/>
                <a:ext cx="2086625" cy="772321"/>
              </a:xfrm>
              <a:custGeom>
                <a:avLst/>
                <a:gdLst/>
                <a:ahLst/>
                <a:cxnLst/>
                <a:rect l="l" t="t" r="r" b="b"/>
                <a:pathLst>
                  <a:path w="10372" h="3839" extrusionOk="0">
                    <a:moveTo>
                      <a:pt x="2634" y="1"/>
                    </a:moveTo>
                    <a:cubicBezTo>
                      <a:pt x="2606" y="1"/>
                      <a:pt x="2578" y="5"/>
                      <a:pt x="2551" y="14"/>
                    </a:cubicBezTo>
                    <a:cubicBezTo>
                      <a:pt x="2134" y="147"/>
                      <a:pt x="0" y="863"/>
                      <a:pt x="0" y="1678"/>
                    </a:cubicBezTo>
                    <a:cubicBezTo>
                      <a:pt x="0" y="2580"/>
                      <a:pt x="1167" y="3838"/>
                      <a:pt x="5186" y="3838"/>
                    </a:cubicBezTo>
                    <a:cubicBezTo>
                      <a:pt x="9204" y="3838"/>
                      <a:pt x="10371" y="2580"/>
                      <a:pt x="10371" y="1678"/>
                    </a:cubicBezTo>
                    <a:cubicBezTo>
                      <a:pt x="10371" y="863"/>
                      <a:pt x="8238" y="147"/>
                      <a:pt x="7821" y="14"/>
                    </a:cubicBezTo>
                    <a:cubicBezTo>
                      <a:pt x="7794" y="5"/>
                      <a:pt x="7766" y="1"/>
                      <a:pt x="7738" y="1"/>
                    </a:cubicBezTo>
                    <a:cubicBezTo>
                      <a:pt x="7718" y="1"/>
                      <a:pt x="7698" y="3"/>
                      <a:pt x="7679" y="8"/>
                    </a:cubicBezTo>
                    <a:cubicBezTo>
                      <a:pt x="6628" y="235"/>
                      <a:pt x="5875" y="331"/>
                      <a:pt x="5486" y="371"/>
                    </a:cubicBezTo>
                    <a:cubicBezTo>
                      <a:pt x="5386" y="381"/>
                      <a:pt x="5286" y="386"/>
                      <a:pt x="5186" y="386"/>
                    </a:cubicBezTo>
                    <a:cubicBezTo>
                      <a:pt x="5086" y="386"/>
                      <a:pt x="4986" y="381"/>
                      <a:pt x="4886" y="371"/>
                    </a:cubicBezTo>
                    <a:cubicBezTo>
                      <a:pt x="4498" y="331"/>
                      <a:pt x="3744" y="235"/>
                      <a:pt x="2694" y="8"/>
                    </a:cubicBezTo>
                    <a:cubicBezTo>
                      <a:pt x="2674" y="3"/>
                      <a:pt x="2654" y="1"/>
                      <a:pt x="2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8"/>
              <p:cNvSpPr/>
              <p:nvPr/>
            </p:nvSpPr>
            <p:spPr>
              <a:xfrm rot="1357675">
                <a:off x="6823150" y="2328835"/>
                <a:ext cx="2086424" cy="462105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2297" extrusionOk="0">
                    <a:moveTo>
                      <a:pt x="21" y="1"/>
                    </a:moveTo>
                    <a:cubicBezTo>
                      <a:pt x="7" y="45"/>
                      <a:pt x="1" y="91"/>
                      <a:pt x="0" y="136"/>
                    </a:cubicBezTo>
                    <a:cubicBezTo>
                      <a:pt x="0" y="1038"/>
                      <a:pt x="1167" y="2296"/>
                      <a:pt x="5186" y="2296"/>
                    </a:cubicBezTo>
                    <a:cubicBezTo>
                      <a:pt x="9109" y="2296"/>
                      <a:pt x="10314" y="1098"/>
                      <a:pt x="10370" y="201"/>
                    </a:cubicBezTo>
                    <a:lnTo>
                      <a:pt x="10370" y="201"/>
                    </a:lnTo>
                    <a:cubicBezTo>
                      <a:pt x="9080" y="497"/>
                      <a:pt x="7364" y="883"/>
                      <a:pt x="5532" y="883"/>
                    </a:cubicBezTo>
                    <a:cubicBezTo>
                      <a:pt x="3318" y="883"/>
                      <a:pt x="1373" y="414"/>
                      <a:pt x="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8"/>
              <p:cNvSpPr/>
              <p:nvPr/>
            </p:nvSpPr>
            <p:spPr>
              <a:xfrm rot="1357675">
                <a:off x="7358770" y="2041618"/>
                <a:ext cx="1293981" cy="240609"/>
              </a:xfrm>
              <a:custGeom>
                <a:avLst/>
                <a:gdLst/>
                <a:ahLst/>
                <a:cxnLst/>
                <a:rect l="l" t="t" r="r" b="b"/>
                <a:pathLst>
                  <a:path w="6432" h="1196" extrusionOk="0">
                    <a:moveTo>
                      <a:pt x="786" y="1"/>
                    </a:moveTo>
                    <a:cubicBezTo>
                      <a:pt x="758" y="1"/>
                      <a:pt x="730" y="5"/>
                      <a:pt x="703" y="14"/>
                    </a:cubicBezTo>
                    <a:cubicBezTo>
                      <a:pt x="583" y="52"/>
                      <a:pt x="317" y="140"/>
                      <a:pt x="1" y="265"/>
                    </a:cubicBezTo>
                    <a:cubicBezTo>
                      <a:pt x="461" y="807"/>
                      <a:pt x="1711" y="1195"/>
                      <a:pt x="3181" y="1195"/>
                    </a:cubicBezTo>
                    <a:cubicBezTo>
                      <a:pt x="4735" y="1195"/>
                      <a:pt x="6041" y="762"/>
                      <a:pt x="6432" y="172"/>
                    </a:cubicBezTo>
                    <a:cubicBezTo>
                      <a:pt x="6226" y="98"/>
                      <a:pt x="6060" y="42"/>
                      <a:pt x="5973" y="14"/>
                    </a:cubicBezTo>
                    <a:cubicBezTo>
                      <a:pt x="5946" y="5"/>
                      <a:pt x="5918" y="1"/>
                      <a:pt x="5890" y="1"/>
                    </a:cubicBezTo>
                    <a:cubicBezTo>
                      <a:pt x="5870" y="1"/>
                      <a:pt x="5850" y="3"/>
                      <a:pt x="5831" y="8"/>
                    </a:cubicBezTo>
                    <a:cubicBezTo>
                      <a:pt x="4780" y="235"/>
                      <a:pt x="4027" y="331"/>
                      <a:pt x="3638" y="371"/>
                    </a:cubicBezTo>
                    <a:cubicBezTo>
                      <a:pt x="3538" y="381"/>
                      <a:pt x="3438" y="386"/>
                      <a:pt x="3338" y="386"/>
                    </a:cubicBezTo>
                    <a:cubicBezTo>
                      <a:pt x="3238" y="386"/>
                      <a:pt x="3138" y="381"/>
                      <a:pt x="3038" y="371"/>
                    </a:cubicBezTo>
                    <a:cubicBezTo>
                      <a:pt x="2650" y="331"/>
                      <a:pt x="1896" y="235"/>
                      <a:pt x="846" y="8"/>
                    </a:cubicBezTo>
                    <a:cubicBezTo>
                      <a:pt x="826" y="3"/>
                      <a:pt x="806" y="1"/>
                      <a:pt x="7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8"/>
              <p:cNvSpPr/>
              <p:nvPr/>
            </p:nvSpPr>
            <p:spPr>
              <a:xfrm rot="1444568" flipH="1">
                <a:off x="7171892" y="2453886"/>
                <a:ext cx="169793" cy="318462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583" extrusionOk="0">
                    <a:moveTo>
                      <a:pt x="607" y="1"/>
                    </a:moveTo>
                    <a:lnTo>
                      <a:pt x="0" y="305"/>
                    </a:lnTo>
                    <a:lnTo>
                      <a:pt x="802" y="1572"/>
                    </a:lnTo>
                    <a:cubicBezTo>
                      <a:pt x="806" y="1579"/>
                      <a:pt x="813" y="1582"/>
                      <a:pt x="820" y="1582"/>
                    </a:cubicBezTo>
                    <a:cubicBezTo>
                      <a:pt x="832" y="1582"/>
                      <a:pt x="844" y="1572"/>
                      <a:pt x="841" y="1557"/>
                    </a:cubicBez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3" name="Google Shape;2083;p38"/>
            <p:cNvSpPr/>
            <p:nvPr/>
          </p:nvSpPr>
          <p:spPr>
            <a:xfrm rot="1357675">
              <a:off x="7522794" y="1886695"/>
              <a:ext cx="92743" cy="7946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63" y="0"/>
                  </a:moveTo>
                  <a:cubicBezTo>
                    <a:pt x="88" y="0"/>
                    <a:pt x="0" y="212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4" y="395"/>
                    <a:pt x="461" y="316"/>
                    <a:pt x="461" y="197"/>
                  </a:cubicBezTo>
                  <a:cubicBezTo>
                    <a:pt x="461" y="88"/>
                    <a:pt x="373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 rot="1357675">
              <a:off x="7706744" y="2035129"/>
              <a:ext cx="92945" cy="79666"/>
            </a:xfrm>
            <a:custGeom>
              <a:avLst/>
              <a:gdLst/>
              <a:ahLst/>
              <a:cxnLst/>
              <a:rect l="l" t="t" r="r" b="b"/>
              <a:pathLst>
                <a:path w="462" h="396" extrusionOk="0">
                  <a:moveTo>
                    <a:pt x="264" y="1"/>
                  </a:moveTo>
                  <a:cubicBezTo>
                    <a:pt x="89" y="1"/>
                    <a:pt x="1" y="213"/>
                    <a:pt x="125" y="337"/>
                  </a:cubicBezTo>
                  <a:cubicBezTo>
                    <a:pt x="165" y="377"/>
                    <a:pt x="215" y="395"/>
                    <a:pt x="263" y="395"/>
                  </a:cubicBezTo>
                  <a:cubicBezTo>
                    <a:pt x="364" y="395"/>
                    <a:pt x="461" y="317"/>
                    <a:pt x="461" y="198"/>
                  </a:cubicBezTo>
                  <a:cubicBezTo>
                    <a:pt x="461" y="90"/>
                    <a:pt x="374" y="1"/>
                    <a:pt x="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 rot="1357675">
              <a:off x="7171789" y="2453883"/>
              <a:ext cx="169996" cy="318464"/>
            </a:xfrm>
            <a:custGeom>
              <a:avLst/>
              <a:gdLst/>
              <a:ahLst/>
              <a:cxnLst/>
              <a:rect l="l" t="t" r="r" b="b"/>
              <a:pathLst>
                <a:path w="845" h="1583" extrusionOk="0">
                  <a:moveTo>
                    <a:pt x="236" y="1"/>
                  </a:moveTo>
                  <a:lnTo>
                    <a:pt x="3" y="1557"/>
                  </a:lnTo>
                  <a:cubicBezTo>
                    <a:pt x="1" y="1572"/>
                    <a:pt x="13" y="1582"/>
                    <a:pt x="25" y="1582"/>
                  </a:cubicBezTo>
                  <a:cubicBezTo>
                    <a:pt x="31" y="1582"/>
                    <a:pt x="38" y="1579"/>
                    <a:pt x="43" y="1572"/>
                  </a:cubicBezTo>
                  <a:lnTo>
                    <a:pt x="845" y="30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 rot="1357675">
              <a:off x="8449020" y="2272817"/>
              <a:ext cx="92945" cy="7946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198" y="0"/>
                  </a:moveTo>
                  <a:cubicBezTo>
                    <a:pt x="90" y="0"/>
                    <a:pt x="1" y="88"/>
                    <a:pt x="1" y="197"/>
                  </a:cubicBezTo>
                  <a:cubicBezTo>
                    <a:pt x="1" y="316"/>
                    <a:pt x="98" y="395"/>
                    <a:pt x="199" y="395"/>
                  </a:cubicBezTo>
                  <a:cubicBezTo>
                    <a:pt x="248" y="395"/>
                    <a:pt x="297" y="377"/>
                    <a:pt x="337" y="337"/>
                  </a:cubicBezTo>
                  <a:cubicBezTo>
                    <a:pt x="461" y="212"/>
                    <a:pt x="373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 rot="1357675">
              <a:off x="8214458" y="2243976"/>
              <a:ext cx="79667" cy="79264"/>
            </a:xfrm>
            <a:custGeom>
              <a:avLst/>
              <a:gdLst/>
              <a:ahLst/>
              <a:cxnLst/>
              <a:rect l="l" t="t" r="r" b="b"/>
              <a:pathLst>
                <a:path w="396" h="394" extrusionOk="0">
                  <a:moveTo>
                    <a:pt x="198" y="1"/>
                  </a:moveTo>
                  <a:cubicBezTo>
                    <a:pt x="90" y="1"/>
                    <a:pt x="1" y="88"/>
                    <a:pt x="1" y="198"/>
                  </a:cubicBezTo>
                  <a:cubicBezTo>
                    <a:pt x="1" y="306"/>
                    <a:pt x="90" y="394"/>
                    <a:pt x="198" y="394"/>
                  </a:cubicBezTo>
                  <a:cubicBezTo>
                    <a:pt x="306" y="394"/>
                    <a:pt x="395" y="306"/>
                    <a:pt x="395" y="198"/>
                  </a:cubicBezTo>
                  <a:cubicBezTo>
                    <a:pt x="395" y="88"/>
                    <a:pt x="306" y="1"/>
                    <a:pt x="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 rot="1357675">
              <a:off x="7936326" y="2160426"/>
              <a:ext cx="92743" cy="79666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3" y="1"/>
                  </a:moveTo>
                  <a:cubicBezTo>
                    <a:pt x="88" y="1"/>
                    <a:pt x="0" y="212"/>
                    <a:pt x="124" y="337"/>
                  </a:cubicBezTo>
                  <a:cubicBezTo>
                    <a:pt x="164" y="377"/>
                    <a:pt x="213" y="395"/>
                    <a:pt x="262" y="395"/>
                  </a:cubicBezTo>
                  <a:cubicBezTo>
                    <a:pt x="363" y="395"/>
                    <a:pt x="460" y="316"/>
                    <a:pt x="460" y="198"/>
                  </a:cubicBezTo>
                  <a:cubicBezTo>
                    <a:pt x="460" y="88"/>
                    <a:pt x="373" y="1"/>
                    <a:pt x="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38"/>
          <p:cNvGrpSpPr/>
          <p:nvPr/>
        </p:nvGrpSpPr>
        <p:grpSpPr>
          <a:xfrm>
            <a:off x="4909169" y="2401306"/>
            <a:ext cx="253611" cy="251814"/>
            <a:chOff x="3461369" y="1048756"/>
            <a:chExt cx="253611" cy="251814"/>
          </a:xfrm>
        </p:grpSpPr>
        <p:grpSp>
          <p:nvGrpSpPr>
            <p:cNvPr id="2117" name="Google Shape;2117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18" name="Google Shape;211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1" name="Google Shape;2121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2" name="Google Shape;212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5" name="Google Shape;2125;p38"/>
          <p:cNvGrpSpPr/>
          <p:nvPr/>
        </p:nvGrpSpPr>
        <p:grpSpPr>
          <a:xfrm>
            <a:off x="6466394" y="2128031"/>
            <a:ext cx="253611" cy="251814"/>
            <a:chOff x="3461369" y="1048756"/>
            <a:chExt cx="253611" cy="251814"/>
          </a:xfrm>
        </p:grpSpPr>
        <p:grpSp>
          <p:nvGrpSpPr>
            <p:cNvPr id="2126" name="Google Shape;212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7" name="Google Shape;212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0" name="Google Shape;2130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1" name="Google Shape;213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4" name="Google Shape;2134;p38"/>
          <p:cNvGrpSpPr/>
          <p:nvPr/>
        </p:nvGrpSpPr>
        <p:grpSpPr>
          <a:xfrm>
            <a:off x="8509619" y="360856"/>
            <a:ext cx="253611" cy="251814"/>
            <a:chOff x="3461369" y="1048756"/>
            <a:chExt cx="253611" cy="251814"/>
          </a:xfrm>
        </p:grpSpPr>
        <p:grpSp>
          <p:nvGrpSpPr>
            <p:cNvPr id="2135" name="Google Shape;2135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6" name="Google Shape;2136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9" name="Google Shape;2139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0" name="Google Shape;214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3" name="Google Shape;2143;p38"/>
          <p:cNvGrpSpPr/>
          <p:nvPr/>
        </p:nvGrpSpPr>
        <p:grpSpPr>
          <a:xfrm>
            <a:off x="8509619" y="3827556"/>
            <a:ext cx="253611" cy="251814"/>
            <a:chOff x="3461369" y="1048756"/>
            <a:chExt cx="253611" cy="251814"/>
          </a:xfrm>
        </p:grpSpPr>
        <p:grpSp>
          <p:nvGrpSpPr>
            <p:cNvPr id="2144" name="Google Shape;2144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5" name="Google Shape;214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8" name="Google Shape;2148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9" name="Google Shape;214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039;p38">
            <a:extLst>
              <a:ext uri="{FF2B5EF4-FFF2-40B4-BE49-F238E27FC236}">
                <a16:creationId xmlns:a16="http://schemas.microsoft.com/office/drawing/2014/main" id="{94083FC9-D24E-3AD9-EC0E-ACCAB59514B3}"/>
              </a:ext>
            </a:extLst>
          </p:cNvPr>
          <p:cNvSpPr txBox="1">
            <a:spLocks/>
          </p:cNvSpPr>
          <p:nvPr/>
        </p:nvSpPr>
        <p:spPr>
          <a:xfrm>
            <a:off x="416595" y="515528"/>
            <a:ext cx="6533789" cy="31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ISTE 612: Information Retrieval and Text Mining</a:t>
            </a:r>
          </a:p>
        </p:txBody>
      </p:sp>
      <p:sp>
        <p:nvSpPr>
          <p:cNvPr id="3" name="Google Shape;2039;p38">
            <a:extLst>
              <a:ext uri="{FF2B5EF4-FFF2-40B4-BE49-F238E27FC236}">
                <a16:creationId xmlns:a16="http://schemas.microsoft.com/office/drawing/2014/main" id="{CD75047E-C45D-5624-F84C-B99F748312FA}"/>
              </a:ext>
            </a:extLst>
          </p:cNvPr>
          <p:cNvSpPr txBox="1">
            <a:spLocks/>
          </p:cNvSpPr>
          <p:nvPr/>
        </p:nvSpPr>
        <p:spPr>
          <a:xfrm>
            <a:off x="3219752" y="4255451"/>
            <a:ext cx="5447036" cy="76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Cory </a:t>
            </a:r>
            <a:r>
              <a:rPr lang="en-US" dirty="0" err="1"/>
              <a:t>Maclauchlan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John Myers,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Arivirku</a:t>
            </a:r>
            <a:r>
              <a:rPr lang="en-US" dirty="0"/>
              <a:t> </a:t>
            </a:r>
            <a:r>
              <a:rPr lang="en-US" dirty="0" err="1"/>
              <a:t>Thirugnanam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715100" y="1095225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RESULTS</a:t>
            </a:r>
            <a:r>
              <a:rPr lang="en" sz="9600" dirty="0">
                <a:solidFill>
                  <a:schemeClr val="accent2"/>
                </a:solidFill>
              </a:rPr>
              <a:t>!</a:t>
            </a:r>
            <a:endParaRPr sz="96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715100" y="2953650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grpSp>
        <p:nvGrpSpPr>
          <p:cNvPr id="2170" name="Google Shape;2170;p40"/>
          <p:cNvGrpSpPr/>
          <p:nvPr/>
        </p:nvGrpSpPr>
        <p:grpSpPr>
          <a:xfrm>
            <a:off x="5984250" y="1408020"/>
            <a:ext cx="1742551" cy="2327460"/>
            <a:chOff x="4078225" y="2646175"/>
            <a:chExt cx="211075" cy="281925"/>
          </a:xfrm>
        </p:grpSpPr>
        <p:sp>
          <p:nvSpPr>
            <p:cNvPr id="2171" name="Google Shape;2171;p40"/>
            <p:cNvSpPr/>
            <p:nvPr/>
          </p:nvSpPr>
          <p:spPr>
            <a:xfrm>
              <a:off x="4085225" y="2652600"/>
              <a:ext cx="203575" cy="269075"/>
            </a:xfrm>
            <a:custGeom>
              <a:avLst/>
              <a:gdLst/>
              <a:ahLst/>
              <a:cxnLst/>
              <a:rect l="l" t="t" r="r" b="b"/>
              <a:pathLst>
                <a:path w="8143" h="10763" extrusionOk="0">
                  <a:moveTo>
                    <a:pt x="4882" y="1"/>
                  </a:moveTo>
                  <a:cubicBezTo>
                    <a:pt x="4748" y="1"/>
                    <a:pt x="4662" y="25"/>
                    <a:pt x="4644" y="77"/>
                  </a:cubicBezTo>
                  <a:cubicBezTo>
                    <a:pt x="4601" y="208"/>
                    <a:pt x="5012" y="465"/>
                    <a:pt x="5587" y="675"/>
                  </a:cubicBezTo>
                  <a:lnTo>
                    <a:pt x="5104" y="1950"/>
                  </a:lnTo>
                  <a:cubicBezTo>
                    <a:pt x="4670" y="1820"/>
                    <a:pt x="4240" y="1754"/>
                    <a:pt x="3830" y="1754"/>
                  </a:cubicBezTo>
                  <a:cubicBezTo>
                    <a:pt x="2612" y="1754"/>
                    <a:pt x="1573" y="2340"/>
                    <a:pt x="1154" y="3595"/>
                  </a:cubicBezTo>
                  <a:cubicBezTo>
                    <a:pt x="1038" y="3940"/>
                    <a:pt x="810" y="4818"/>
                    <a:pt x="672" y="5586"/>
                  </a:cubicBezTo>
                  <a:cubicBezTo>
                    <a:pt x="420" y="5604"/>
                    <a:pt x="247" y="5676"/>
                    <a:pt x="206" y="5831"/>
                  </a:cubicBezTo>
                  <a:cubicBezTo>
                    <a:pt x="1" y="6620"/>
                    <a:pt x="412" y="7100"/>
                    <a:pt x="412" y="7100"/>
                  </a:cubicBezTo>
                  <a:lnTo>
                    <a:pt x="713" y="7200"/>
                  </a:lnTo>
                  <a:cubicBezTo>
                    <a:pt x="697" y="7431"/>
                    <a:pt x="839" y="7644"/>
                    <a:pt x="1057" y="7718"/>
                  </a:cubicBezTo>
                  <a:lnTo>
                    <a:pt x="1170" y="7756"/>
                  </a:lnTo>
                  <a:cubicBezTo>
                    <a:pt x="1271" y="7931"/>
                    <a:pt x="1394" y="8095"/>
                    <a:pt x="1534" y="8241"/>
                  </a:cubicBezTo>
                  <a:lnTo>
                    <a:pt x="876" y="9478"/>
                  </a:lnTo>
                  <a:cubicBezTo>
                    <a:pt x="821" y="9580"/>
                    <a:pt x="906" y="9674"/>
                    <a:pt x="995" y="9674"/>
                  </a:cubicBezTo>
                  <a:cubicBezTo>
                    <a:pt x="1032" y="9674"/>
                    <a:pt x="1069" y="9658"/>
                    <a:pt x="1097" y="9621"/>
                  </a:cubicBezTo>
                  <a:lnTo>
                    <a:pt x="1909" y="8569"/>
                  </a:lnTo>
                  <a:cubicBezTo>
                    <a:pt x="2167" y="8757"/>
                    <a:pt x="2449" y="8909"/>
                    <a:pt x="2750" y="9021"/>
                  </a:cubicBezTo>
                  <a:lnTo>
                    <a:pt x="2398" y="10601"/>
                  </a:lnTo>
                  <a:cubicBezTo>
                    <a:pt x="2376" y="10698"/>
                    <a:pt x="2453" y="10762"/>
                    <a:pt x="2530" y="10762"/>
                  </a:cubicBezTo>
                  <a:cubicBezTo>
                    <a:pt x="2578" y="10762"/>
                    <a:pt x="2627" y="10737"/>
                    <a:pt x="2650" y="10679"/>
                  </a:cubicBezTo>
                  <a:lnTo>
                    <a:pt x="3262" y="9178"/>
                  </a:lnTo>
                  <a:cubicBezTo>
                    <a:pt x="3516" y="9238"/>
                    <a:pt x="3776" y="9270"/>
                    <a:pt x="4037" y="9270"/>
                  </a:cubicBezTo>
                  <a:cubicBezTo>
                    <a:pt x="4060" y="9270"/>
                    <a:pt x="4083" y="9269"/>
                    <a:pt x="4106" y="9269"/>
                  </a:cubicBezTo>
                  <a:lnTo>
                    <a:pt x="4123" y="10631"/>
                  </a:lnTo>
                  <a:cubicBezTo>
                    <a:pt x="4124" y="10716"/>
                    <a:pt x="4190" y="10762"/>
                    <a:pt x="4256" y="10762"/>
                  </a:cubicBezTo>
                  <a:cubicBezTo>
                    <a:pt x="4315" y="10762"/>
                    <a:pt x="4374" y="10726"/>
                    <a:pt x="4386" y="10650"/>
                  </a:cubicBezTo>
                  <a:lnTo>
                    <a:pt x="4612" y="9214"/>
                  </a:lnTo>
                  <a:cubicBezTo>
                    <a:pt x="4778" y="9180"/>
                    <a:pt x="4940" y="9131"/>
                    <a:pt x="5098" y="9066"/>
                  </a:cubicBezTo>
                  <a:lnTo>
                    <a:pt x="5236" y="9113"/>
                  </a:lnTo>
                  <a:cubicBezTo>
                    <a:pt x="5289" y="9130"/>
                    <a:pt x="5343" y="9139"/>
                    <a:pt x="5397" y="9139"/>
                  </a:cubicBezTo>
                  <a:cubicBezTo>
                    <a:pt x="5574" y="9139"/>
                    <a:pt x="5744" y="9046"/>
                    <a:pt x="5838" y="8885"/>
                  </a:cubicBezTo>
                  <a:lnTo>
                    <a:pt x="6183" y="9000"/>
                  </a:lnTo>
                  <a:cubicBezTo>
                    <a:pt x="6183" y="9000"/>
                    <a:pt x="7325" y="8494"/>
                    <a:pt x="7016" y="7876"/>
                  </a:cubicBezTo>
                  <a:cubicBezTo>
                    <a:pt x="6980" y="7804"/>
                    <a:pt x="6909" y="7727"/>
                    <a:pt x="6815" y="7649"/>
                  </a:cubicBezTo>
                  <a:cubicBezTo>
                    <a:pt x="7129" y="6971"/>
                    <a:pt x="7487" y="6037"/>
                    <a:pt x="7586" y="5742"/>
                  </a:cubicBezTo>
                  <a:cubicBezTo>
                    <a:pt x="8142" y="4075"/>
                    <a:pt x="7113" y="2693"/>
                    <a:pt x="5445" y="2065"/>
                  </a:cubicBezTo>
                  <a:lnTo>
                    <a:pt x="5808" y="751"/>
                  </a:lnTo>
                  <a:cubicBezTo>
                    <a:pt x="6198" y="876"/>
                    <a:pt x="6551" y="944"/>
                    <a:pt x="6773" y="944"/>
                  </a:cubicBezTo>
                  <a:cubicBezTo>
                    <a:pt x="6907" y="944"/>
                    <a:pt x="6994" y="919"/>
                    <a:pt x="7011" y="868"/>
                  </a:cubicBezTo>
                  <a:cubicBezTo>
                    <a:pt x="7058" y="726"/>
                    <a:pt x="6566" y="434"/>
                    <a:pt x="5914" y="215"/>
                  </a:cubicBezTo>
                  <a:cubicBezTo>
                    <a:pt x="5498" y="77"/>
                    <a:pt x="5116" y="1"/>
                    <a:pt x="4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0"/>
            <p:cNvSpPr/>
            <p:nvPr/>
          </p:nvSpPr>
          <p:spPr>
            <a:xfrm>
              <a:off x="4078225" y="2646175"/>
              <a:ext cx="209975" cy="281925"/>
            </a:xfrm>
            <a:custGeom>
              <a:avLst/>
              <a:gdLst/>
              <a:ahLst/>
              <a:cxnLst/>
              <a:rect l="l" t="t" r="r" b="b"/>
              <a:pathLst>
                <a:path w="8399" h="11277" extrusionOk="0">
                  <a:moveTo>
                    <a:pt x="5730" y="604"/>
                  </a:moveTo>
                  <a:lnTo>
                    <a:pt x="5730" y="604"/>
                  </a:lnTo>
                  <a:cubicBezTo>
                    <a:pt x="5845" y="633"/>
                    <a:pt x="5974" y="669"/>
                    <a:pt x="6112" y="716"/>
                  </a:cubicBezTo>
                  <a:cubicBezTo>
                    <a:pt x="6250" y="762"/>
                    <a:pt x="6375" y="810"/>
                    <a:pt x="6485" y="856"/>
                  </a:cubicBezTo>
                  <a:cubicBezTo>
                    <a:pt x="6388" y="832"/>
                    <a:pt x="6281" y="801"/>
                    <a:pt x="6166" y="764"/>
                  </a:cubicBezTo>
                  <a:lnTo>
                    <a:pt x="6057" y="729"/>
                  </a:lnTo>
                  <a:lnTo>
                    <a:pt x="5955" y="692"/>
                  </a:lnTo>
                  <a:cubicBezTo>
                    <a:pt x="5873" y="662"/>
                    <a:pt x="5798" y="633"/>
                    <a:pt x="5730" y="604"/>
                  </a:cubicBezTo>
                  <a:close/>
                  <a:moveTo>
                    <a:pt x="4112" y="2268"/>
                  </a:moveTo>
                  <a:cubicBezTo>
                    <a:pt x="4495" y="2268"/>
                    <a:pt x="4901" y="2330"/>
                    <a:pt x="5311" y="2452"/>
                  </a:cubicBezTo>
                  <a:lnTo>
                    <a:pt x="5474" y="2501"/>
                  </a:lnTo>
                  <a:lnTo>
                    <a:pt x="5636" y="2562"/>
                  </a:lnTo>
                  <a:cubicBezTo>
                    <a:pt x="6426" y="2859"/>
                    <a:pt x="7057" y="3337"/>
                    <a:pt x="7414" y="3906"/>
                  </a:cubicBezTo>
                  <a:cubicBezTo>
                    <a:pt x="7790" y="4507"/>
                    <a:pt x="7862" y="5203"/>
                    <a:pt x="7624" y="5919"/>
                  </a:cubicBezTo>
                  <a:cubicBezTo>
                    <a:pt x="7528" y="6207"/>
                    <a:pt x="7172" y="7131"/>
                    <a:pt x="6864" y="7797"/>
                  </a:cubicBezTo>
                  <a:lnTo>
                    <a:pt x="6783" y="7976"/>
                  </a:lnTo>
                  <a:lnTo>
                    <a:pt x="6933" y="8101"/>
                  </a:lnTo>
                  <a:cubicBezTo>
                    <a:pt x="7029" y="8183"/>
                    <a:pt x="7059" y="8231"/>
                    <a:pt x="7068" y="8248"/>
                  </a:cubicBezTo>
                  <a:cubicBezTo>
                    <a:pt x="7098" y="8303"/>
                    <a:pt x="7102" y="8370"/>
                    <a:pt x="7078" y="8428"/>
                  </a:cubicBezTo>
                  <a:cubicBezTo>
                    <a:pt x="7004" y="8639"/>
                    <a:pt x="6681" y="8861"/>
                    <a:pt x="6446" y="8981"/>
                  </a:cubicBezTo>
                  <a:lnTo>
                    <a:pt x="6003" y="8835"/>
                  </a:lnTo>
                  <a:lnTo>
                    <a:pt x="5897" y="9014"/>
                  </a:lnTo>
                  <a:cubicBezTo>
                    <a:pt x="5850" y="9093"/>
                    <a:pt x="5765" y="9140"/>
                    <a:pt x="5677" y="9140"/>
                  </a:cubicBezTo>
                  <a:cubicBezTo>
                    <a:pt x="5651" y="9140"/>
                    <a:pt x="5624" y="9135"/>
                    <a:pt x="5598" y="9127"/>
                  </a:cubicBezTo>
                  <a:lnTo>
                    <a:pt x="5369" y="9050"/>
                  </a:lnTo>
                  <a:lnTo>
                    <a:pt x="5280" y="9086"/>
                  </a:lnTo>
                  <a:cubicBezTo>
                    <a:pt x="5138" y="9145"/>
                    <a:pt x="4992" y="9189"/>
                    <a:pt x="4841" y="9219"/>
                  </a:cubicBezTo>
                  <a:lnTo>
                    <a:pt x="4667" y="9254"/>
                  </a:lnTo>
                  <a:lnTo>
                    <a:pt x="4642" y="9413"/>
                  </a:lnTo>
                  <a:lnTo>
                    <a:pt x="4640" y="9264"/>
                  </a:lnTo>
                  <a:lnTo>
                    <a:pt x="4381" y="9270"/>
                  </a:lnTo>
                  <a:cubicBezTo>
                    <a:pt x="4362" y="9270"/>
                    <a:pt x="4342" y="9270"/>
                    <a:pt x="4323" y="9270"/>
                  </a:cubicBezTo>
                  <a:cubicBezTo>
                    <a:pt x="4079" y="9270"/>
                    <a:pt x="3837" y="9242"/>
                    <a:pt x="3601" y="9186"/>
                  </a:cubicBezTo>
                  <a:lnTo>
                    <a:pt x="3388" y="9136"/>
                  </a:lnTo>
                  <a:lnTo>
                    <a:pt x="3249" y="9477"/>
                  </a:lnTo>
                  <a:lnTo>
                    <a:pt x="3328" y="9118"/>
                  </a:lnTo>
                  <a:lnTo>
                    <a:pt x="3121" y="9039"/>
                  </a:lnTo>
                  <a:cubicBezTo>
                    <a:pt x="2844" y="8936"/>
                    <a:pt x="2580" y="8794"/>
                    <a:pt x="2340" y="8621"/>
                  </a:cubicBezTo>
                  <a:lnTo>
                    <a:pt x="2138" y="8472"/>
                  </a:lnTo>
                  <a:lnTo>
                    <a:pt x="2074" y="8555"/>
                  </a:lnTo>
                  <a:lnTo>
                    <a:pt x="2128" y="8455"/>
                  </a:lnTo>
                  <a:lnTo>
                    <a:pt x="2001" y="8320"/>
                  </a:lnTo>
                  <a:cubicBezTo>
                    <a:pt x="1875" y="8189"/>
                    <a:pt x="1765" y="8043"/>
                    <a:pt x="1674" y="7885"/>
                  </a:cubicBezTo>
                  <a:lnTo>
                    <a:pt x="1626" y="7800"/>
                  </a:lnTo>
                  <a:lnTo>
                    <a:pt x="1420" y="7731"/>
                  </a:lnTo>
                  <a:cubicBezTo>
                    <a:pt x="1312" y="7695"/>
                    <a:pt x="1241" y="7589"/>
                    <a:pt x="1250" y="7474"/>
                  </a:cubicBezTo>
                  <a:lnTo>
                    <a:pt x="1263" y="7276"/>
                  </a:lnTo>
                  <a:lnTo>
                    <a:pt x="852" y="7141"/>
                  </a:lnTo>
                  <a:cubicBezTo>
                    <a:pt x="773" y="7014"/>
                    <a:pt x="603" y="6667"/>
                    <a:pt x="735" y="6157"/>
                  </a:cubicBezTo>
                  <a:cubicBezTo>
                    <a:pt x="745" y="6148"/>
                    <a:pt x="798" y="6111"/>
                    <a:pt x="971" y="6099"/>
                  </a:cubicBezTo>
                  <a:lnTo>
                    <a:pt x="1169" y="6083"/>
                  </a:lnTo>
                  <a:lnTo>
                    <a:pt x="1204" y="5889"/>
                  </a:lnTo>
                  <a:cubicBezTo>
                    <a:pt x="1341" y="5126"/>
                    <a:pt x="1567" y="4263"/>
                    <a:pt x="1678" y="3933"/>
                  </a:cubicBezTo>
                  <a:cubicBezTo>
                    <a:pt x="1918" y="3213"/>
                    <a:pt x="2398" y="2699"/>
                    <a:pt x="3065" y="2447"/>
                  </a:cubicBezTo>
                  <a:cubicBezTo>
                    <a:pt x="3379" y="2328"/>
                    <a:pt x="3734" y="2268"/>
                    <a:pt x="4112" y="2268"/>
                  </a:cubicBezTo>
                  <a:close/>
                  <a:moveTo>
                    <a:pt x="5161" y="0"/>
                  </a:moveTo>
                  <a:cubicBezTo>
                    <a:pt x="4978" y="0"/>
                    <a:pt x="4752" y="42"/>
                    <a:pt x="4682" y="253"/>
                  </a:cubicBezTo>
                  <a:cubicBezTo>
                    <a:pt x="4585" y="542"/>
                    <a:pt x="4917" y="751"/>
                    <a:pt x="5027" y="821"/>
                  </a:cubicBezTo>
                  <a:cubicBezTo>
                    <a:pt x="5190" y="919"/>
                    <a:pt x="5361" y="1006"/>
                    <a:pt x="5537" y="1078"/>
                  </a:cubicBezTo>
                  <a:lnTo>
                    <a:pt x="5226" y="1898"/>
                  </a:lnTo>
                  <a:cubicBezTo>
                    <a:pt x="4843" y="1801"/>
                    <a:pt x="4468" y="1753"/>
                    <a:pt x="4109" y="1753"/>
                  </a:cubicBezTo>
                  <a:cubicBezTo>
                    <a:pt x="3673" y="1753"/>
                    <a:pt x="3259" y="1824"/>
                    <a:pt x="2882" y="1967"/>
                  </a:cubicBezTo>
                  <a:cubicBezTo>
                    <a:pt x="2066" y="2276"/>
                    <a:pt x="1482" y="2899"/>
                    <a:pt x="1191" y="3771"/>
                  </a:cubicBezTo>
                  <a:cubicBezTo>
                    <a:pt x="1084" y="4089"/>
                    <a:pt x="876" y="4878"/>
                    <a:pt x="733" y="5614"/>
                  </a:cubicBezTo>
                  <a:cubicBezTo>
                    <a:pt x="399" y="5688"/>
                    <a:pt x="279" y="5870"/>
                    <a:pt x="239" y="6023"/>
                  </a:cubicBezTo>
                  <a:cubicBezTo>
                    <a:pt x="1" y="6932"/>
                    <a:pt x="477" y="7500"/>
                    <a:pt x="497" y="7525"/>
                  </a:cubicBezTo>
                  <a:lnTo>
                    <a:pt x="544" y="7579"/>
                  </a:lnTo>
                  <a:lnTo>
                    <a:pt x="752" y="7647"/>
                  </a:lnTo>
                  <a:cubicBezTo>
                    <a:pt x="807" y="7914"/>
                    <a:pt x="1000" y="8130"/>
                    <a:pt x="1258" y="8217"/>
                  </a:cubicBezTo>
                  <a:lnTo>
                    <a:pt x="1280" y="8225"/>
                  </a:lnTo>
                  <a:cubicBezTo>
                    <a:pt x="1348" y="8333"/>
                    <a:pt x="1423" y="8437"/>
                    <a:pt x="1505" y="8534"/>
                  </a:cubicBezTo>
                  <a:lnTo>
                    <a:pt x="930" y="9614"/>
                  </a:lnTo>
                  <a:cubicBezTo>
                    <a:pt x="833" y="9793"/>
                    <a:pt x="890" y="10016"/>
                    <a:pt x="1061" y="10126"/>
                  </a:cubicBezTo>
                  <a:cubicBezTo>
                    <a:pt x="1126" y="10168"/>
                    <a:pt x="1199" y="10188"/>
                    <a:pt x="1272" y="10188"/>
                  </a:cubicBezTo>
                  <a:cubicBezTo>
                    <a:pt x="1389" y="10188"/>
                    <a:pt x="1505" y="10135"/>
                    <a:pt x="1582" y="10034"/>
                  </a:cubicBezTo>
                  <a:lnTo>
                    <a:pt x="2245" y="9175"/>
                  </a:lnTo>
                  <a:cubicBezTo>
                    <a:pt x="2401" y="9272"/>
                    <a:pt x="2565" y="9359"/>
                    <a:pt x="2733" y="9433"/>
                  </a:cubicBezTo>
                  <a:lnTo>
                    <a:pt x="2429" y="10802"/>
                  </a:lnTo>
                  <a:cubicBezTo>
                    <a:pt x="2384" y="11000"/>
                    <a:pt x="2499" y="11198"/>
                    <a:pt x="2692" y="11258"/>
                  </a:cubicBezTo>
                  <a:cubicBezTo>
                    <a:pt x="2731" y="11270"/>
                    <a:pt x="2770" y="11276"/>
                    <a:pt x="2810" y="11276"/>
                  </a:cubicBezTo>
                  <a:cubicBezTo>
                    <a:pt x="2969" y="11276"/>
                    <a:pt x="3111" y="11179"/>
                    <a:pt x="3168" y="11032"/>
                  </a:cubicBezTo>
                  <a:lnTo>
                    <a:pt x="3700" y="9728"/>
                  </a:lnTo>
                  <a:cubicBezTo>
                    <a:pt x="3844" y="9753"/>
                    <a:pt x="3988" y="9769"/>
                    <a:pt x="4133" y="9777"/>
                  </a:cubicBezTo>
                  <a:lnTo>
                    <a:pt x="4148" y="10890"/>
                  </a:lnTo>
                  <a:cubicBezTo>
                    <a:pt x="4150" y="11092"/>
                    <a:pt x="4307" y="11259"/>
                    <a:pt x="4508" y="11274"/>
                  </a:cubicBezTo>
                  <a:cubicBezTo>
                    <a:pt x="4518" y="11274"/>
                    <a:pt x="4527" y="11275"/>
                    <a:pt x="4536" y="11275"/>
                  </a:cubicBezTo>
                  <a:cubicBezTo>
                    <a:pt x="4727" y="11275"/>
                    <a:pt x="4891" y="11136"/>
                    <a:pt x="4920" y="10946"/>
                  </a:cubicBezTo>
                  <a:lnTo>
                    <a:pt x="5119" y="9680"/>
                  </a:lnTo>
                  <a:cubicBezTo>
                    <a:pt x="5209" y="9655"/>
                    <a:pt x="5298" y="9627"/>
                    <a:pt x="5385" y="9594"/>
                  </a:cubicBezTo>
                  <a:lnTo>
                    <a:pt x="5435" y="9611"/>
                  </a:lnTo>
                  <a:cubicBezTo>
                    <a:pt x="5515" y="9637"/>
                    <a:pt x="5596" y="9650"/>
                    <a:pt x="5677" y="9650"/>
                  </a:cubicBezTo>
                  <a:cubicBezTo>
                    <a:pt x="5870" y="9650"/>
                    <a:pt x="6060" y="9577"/>
                    <a:pt x="6206" y="9441"/>
                  </a:cubicBezTo>
                  <a:lnTo>
                    <a:pt x="6477" y="9531"/>
                  </a:lnTo>
                  <a:lnTo>
                    <a:pt x="6568" y="9491"/>
                  </a:lnTo>
                  <a:cubicBezTo>
                    <a:pt x="6649" y="9454"/>
                    <a:pt x="7374" y="9121"/>
                    <a:pt x="7560" y="8602"/>
                  </a:cubicBezTo>
                  <a:cubicBezTo>
                    <a:pt x="7631" y="8410"/>
                    <a:pt x="7618" y="8199"/>
                    <a:pt x="7526" y="8019"/>
                  </a:cubicBezTo>
                  <a:cubicBezTo>
                    <a:pt x="7493" y="7956"/>
                    <a:pt x="7453" y="7897"/>
                    <a:pt x="7405" y="7845"/>
                  </a:cubicBezTo>
                  <a:cubicBezTo>
                    <a:pt x="7704" y="7177"/>
                    <a:pt x="8015" y="6362"/>
                    <a:pt x="8110" y="6081"/>
                  </a:cubicBezTo>
                  <a:cubicBezTo>
                    <a:pt x="8398" y="5214"/>
                    <a:pt x="8308" y="4369"/>
                    <a:pt x="7848" y="3635"/>
                  </a:cubicBezTo>
                  <a:cubicBezTo>
                    <a:pt x="7459" y="3014"/>
                    <a:pt x="6836" y="2512"/>
                    <a:pt x="6034" y="2169"/>
                  </a:cubicBezTo>
                  <a:lnTo>
                    <a:pt x="6266" y="1328"/>
                  </a:lnTo>
                  <a:cubicBezTo>
                    <a:pt x="6468" y="1384"/>
                    <a:pt x="6673" y="1424"/>
                    <a:pt x="6883" y="1448"/>
                  </a:cubicBezTo>
                  <a:cubicBezTo>
                    <a:pt x="6945" y="1454"/>
                    <a:pt x="7002" y="1457"/>
                    <a:pt x="7054" y="1457"/>
                  </a:cubicBezTo>
                  <a:cubicBezTo>
                    <a:pt x="7114" y="1457"/>
                    <a:pt x="7167" y="1453"/>
                    <a:pt x="7214" y="1446"/>
                  </a:cubicBezTo>
                  <a:cubicBezTo>
                    <a:pt x="7435" y="1407"/>
                    <a:pt x="7510" y="1279"/>
                    <a:pt x="7534" y="1205"/>
                  </a:cubicBezTo>
                  <a:cubicBezTo>
                    <a:pt x="7635" y="904"/>
                    <a:pt x="7273" y="687"/>
                    <a:pt x="7136" y="607"/>
                  </a:cubicBezTo>
                  <a:cubicBezTo>
                    <a:pt x="6914" y="475"/>
                    <a:pt x="6608" y="340"/>
                    <a:pt x="6275" y="229"/>
                  </a:cubicBezTo>
                  <a:cubicBezTo>
                    <a:pt x="5943" y="119"/>
                    <a:pt x="5617" y="41"/>
                    <a:pt x="5360" y="13"/>
                  </a:cubicBezTo>
                  <a:cubicBezTo>
                    <a:pt x="5312" y="8"/>
                    <a:pt x="5240" y="0"/>
                    <a:pt x="5161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0"/>
            <p:cNvSpPr/>
            <p:nvPr/>
          </p:nvSpPr>
          <p:spPr>
            <a:xfrm>
              <a:off x="4083850" y="2651350"/>
              <a:ext cx="198975" cy="271600"/>
            </a:xfrm>
            <a:custGeom>
              <a:avLst/>
              <a:gdLst/>
              <a:ahLst/>
              <a:cxnLst/>
              <a:rect l="l" t="t" r="r" b="b"/>
              <a:pathLst>
                <a:path w="7959" h="10864" extrusionOk="0">
                  <a:moveTo>
                    <a:pt x="4934" y="106"/>
                  </a:moveTo>
                  <a:cubicBezTo>
                    <a:pt x="4979" y="106"/>
                    <a:pt x="5033" y="109"/>
                    <a:pt x="5100" y="116"/>
                  </a:cubicBezTo>
                  <a:cubicBezTo>
                    <a:pt x="5335" y="141"/>
                    <a:pt x="5638" y="213"/>
                    <a:pt x="5951" y="317"/>
                  </a:cubicBezTo>
                  <a:cubicBezTo>
                    <a:pt x="6263" y="421"/>
                    <a:pt x="6548" y="546"/>
                    <a:pt x="6752" y="668"/>
                  </a:cubicBezTo>
                  <a:cubicBezTo>
                    <a:pt x="6986" y="806"/>
                    <a:pt x="7022" y="888"/>
                    <a:pt x="7016" y="905"/>
                  </a:cubicBezTo>
                  <a:cubicBezTo>
                    <a:pt x="7009" y="927"/>
                    <a:pt x="6946" y="946"/>
                    <a:pt x="6827" y="946"/>
                  </a:cubicBezTo>
                  <a:cubicBezTo>
                    <a:pt x="6645" y="946"/>
                    <a:pt x="6331" y="902"/>
                    <a:pt x="5876" y="756"/>
                  </a:cubicBezTo>
                  <a:cubicBezTo>
                    <a:pt x="5871" y="754"/>
                    <a:pt x="5866" y="753"/>
                    <a:pt x="5861" y="753"/>
                  </a:cubicBezTo>
                  <a:cubicBezTo>
                    <a:pt x="5839" y="753"/>
                    <a:pt x="5818" y="768"/>
                    <a:pt x="5811" y="792"/>
                  </a:cubicBezTo>
                  <a:lnTo>
                    <a:pt x="5449" y="2105"/>
                  </a:lnTo>
                  <a:cubicBezTo>
                    <a:pt x="5442" y="2131"/>
                    <a:pt x="5455" y="2157"/>
                    <a:pt x="5481" y="2167"/>
                  </a:cubicBezTo>
                  <a:cubicBezTo>
                    <a:pt x="6323" y="2483"/>
                    <a:pt x="6974" y="2977"/>
                    <a:pt x="7360" y="3594"/>
                  </a:cubicBezTo>
                  <a:cubicBezTo>
                    <a:pt x="7769" y="4247"/>
                    <a:pt x="7849" y="5004"/>
                    <a:pt x="7590" y="5779"/>
                  </a:cubicBezTo>
                  <a:cubicBezTo>
                    <a:pt x="7493" y="6072"/>
                    <a:pt x="7134" y="7007"/>
                    <a:pt x="6822" y="7679"/>
                  </a:cubicBezTo>
                  <a:cubicBezTo>
                    <a:pt x="6814" y="7701"/>
                    <a:pt x="6819" y="7725"/>
                    <a:pt x="6837" y="7739"/>
                  </a:cubicBezTo>
                  <a:cubicBezTo>
                    <a:pt x="6929" y="7818"/>
                    <a:pt x="6993" y="7888"/>
                    <a:pt x="7024" y="7951"/>
                  </a:cubicBezTo>
                  <a:cubicBezTo>
                    <a:pt x="7079" y="8057"/>
                    <a:pt x="7087" y="8182"/>
                    <a:pt x="7045" y="8292"/>
                  </a:cubicBezTo>
                  <a:cubicBezTo>
                    <a:pt x="6911" y="8661"/>
                    <a:pt x="6341" y="8946"/>
                    <a:pt x="6233" y="8997"/>
                  </a:cubicBezTo>
                  <a:lnTo>
                    <a:pt x="5907" y="8890"/>
                  </a:lnTo>
                  <a:cubicBezTo>
                    <a:pt x="5902" y="8888"/>
                    <a:pt x="5897" y="8887"/>
                    <a:pt x="5891" y="8887"/>
                  </a:cubicBezTo>
                  <a:cubicBezTo>
                    <a:pt x="5873" y="8887"/>
                    <a:pt x="5857" y="8896"/>
                    <a:pt x="5847" y="8913"/>
                  </a:cubicBezTo>
                  <a:cubicBezTo>
                    <a:pt x="5762" y="9056"/>
                    <a:pt x="5610" y="9139"/>
                    <a:pt x="5450" y="9139"/>
                  </a:cubicBezTo>
                  <a:cubicBezTo>
                    <a:pt x="5402" y="9139"/>
                    <a:pt x="5354" y="9131"/>
                    <a:pt x="5306" y="9116"/>
                  </a:cubicBezTo>
                  <a:lnTo>
                    <a:pt x="5168" y="9070"/>
                  </a:lnTo>
                  <a:cubicBezTo>
                    <a:pt x="5163" y="9068"/>
                    <a:pt x="5158" y="9067"/>
                    <a:pt x="5152" y="9067"/>
                  </a:cubicBezTo>
                  <a:cubicBezTo>
                    <a:pt x="5146" y="9067"/>
                    <a:pt x="5139" y="9069"/>
                    <a:pt x="5132" y="9071"/>
                  </a:cubicBezTo>
                  <a:cubicBezTo>
                    <a:pt x="4978" y="9134"/>
                    <a:pt x="4818" y="9182"/>
                    <a:pt x="4656" y="9216"/>
                  </a:cubicBezTo>
                  <a:cubicBezTo>
                    <a:pt x="4634" y="9219"/>
                    <a:pt x="4619" y="9236"/>
                    <a:pt x="4615" y="9258"/>
                  </a:cubicBezTo>
                  <a:lnTo>
                    <a:pt x="4390" y="10694"/>
                  </a:lnTo>
                  <a:cubicBezTo>
                    <a:pt x="4383" y="10740"/>
                    <a:pt x="4346" y="10762"/>
                    <a:pt x="4310" y="10762"/>
                  </a:cubicBezTo>
                  <a:cubicBezTo>
                    <a:pt x="4270" y="10762"/>
                    <a:pt x="4229" y="10735"/>
                    <a:pt x="4228" y="10682"/>
                  </a:cubicBezTo>
                  <a:lnTo>
                    <a:pt x="4211" y="9320"/>
                  </a:lnTo>
                  <a:cubicBezTo>
                    <a:pt x="4211" y="9307"/>
                    <a:pt x="4207" y="9294"/>
                    <a:pt x="4197" y="9284"/>
                  </a:cubicBezTo>
                  <a:cubicBezTo>
                    <a:pt x="4188" y="9275"/>
                    <a:pt x="4176" y="9269"/>
                    <a:pt x="4163" y="9269"/>
                  </a:cubicBezTo>
                  <a:cubicBezTo>
                    <a:pt x="4162" y="9269"/>
                    <a:pt x="4161" y="9270"/>
                    <a:pt x="4160" y="9270"/>
                  </a:cubicBezTo>
                  <a:cubicBezTo>
                    <a:pt x="4140" y="9270"/>
                    <a:pt x="4121" y="9270"/>
                    <a:pt x="4102" y="9270"/>
                  </a:cubicBezTo>
                  <a:cubicBezTo>
                    <a:pt x="3841" y="9270"/>
                    <a:pt x="3582" y="9240"/>
                    <a:pt x="3329" y="9179"/>
                  </a:cubicBezTo>
                  <a:cubicBezTo>
                    <a:pt x="3325" y="9178"/>
                    <a:pt x="3320" y="9178"/>
                    <a:pt x="3316" y="9178"/>
                  </a:cubicBezTo>
                  <a:cubicBezTo>
                    <a:pt x="3296" y="9178"/>
                    <a:pt x="3277" y="9190"/>
                    <a:pt x="3269" y="9210"/>
                  </a:cubicBezTo>
                  <a:lnTo>
                    <a:pt x="2658" y="10711"/>
                  </a:lnTo>
                  <a:cubicBezTo>
                    <a:pt x="2644" y="10746"/>
                    <a:pt x="2614" y="10761"/>
                    <a:pt x="2585" y="10761"/>
                  </a:cubicBezTo>
                  <a:cubicBezTo>
                    <a:pt x="2538" y="10761"/>
                    <a:pt x="2491" y="10722"/>
                    <a:pt x="2503" y="10663"/>
                  </a:cubicBezTo>
                  <a:lnTo>
                    <a:pt x="2854" y="9083"/>
                  </a:lnTo>
                  <a:cubicBezTo>
                    <a:pt x="2860" y="9058"/>
                    <a:pt x="2847" y="9033"/>
                    <a:pt x="2823" y="9024"/>
                  </a:cubicBezTo>
                  <a:cubicBezTo>
                    <a:pt x="2527" y="8914"/>
                    <a:pt x="2248" y="8764"/>
                    <a:pt x="1994" y="8578"/>
                  </a:cubicBezTo>
                  <a:cubicBezTo>
                    <a:pt x="1985" y="8572"/>
                    <a:pt x="1974" y="8569"/>
                    <a:pt x="1964" y="8569"/>
                  </a:cubicBezTo>
                  <a:cubicBezTo>
                    <a:pt x="1947" y="8569"/>
                    <a:pt x="1930" y="8577"/>
                    <a:pt x="1920" y="8592"/>
                  </a:cubicBezTo>
                  <a:lnTo>
                    <a:pt x="1109" y="9643"/>
                  </a:lnTo>
                  <a:cubicBezTo>
                    <a:pt x="1091" y="9665"/>
                    <a:pt x="1069" y="9674"/>
                    <a:pt x="1048" y="9674"/>
                  </a:cubicBezTo>
                  <a:cubicBezTo>
                    <a:pt x="994" y="9674"/>
                    <a:pt x="944" y="9618"/>
                    <a:pt x="974" y="9556"/>
                  </a:cubicBezTo>
                  <a:lnTo>
                    <a:pt x="1632" y="8319"/>
                  </a:lnTo>
                  <a:cubicBezTo>
                    <a:pt x="1643" y="8300"/>
                    <a:pt x="1639" y="8274"/>
                    <a:pt x="1623" y="8259"/>
                  </a:cubicBezTo>
                  <a:cubicBezTo>
                    <a:pt x="1486" y="8114"/>
                    <a:pt x="1367" y="7955"/>
                    <a:pt x="1268" y="7783"/>
                  </a:cubicBezTo>
                  <a:cubicBezTo>
                    <a:pt x="1262" y="7772"/>
                    <a:pt x="1252" y="7763"/>
                    <a:pt x="1240" y="7760"/>
                  </a:cubicBezTo>
                  <a:lnTo>
                    <a:pt x="1127" y="7723"/>
                  </a:lnTo>
                  <a:cubicBezTo>
                    <a:pt x="930" y="7655"/>
                    <a:pt x="802" y="7464"/>
                    <a:pt x="817" y="7256"/>
                  </a:cubicBezTo>
                  <a:cubicBezTo>
                    <a:pt x="818" y="7233"/>
                    <a:pt x="804" y="7212"/>
                    <a:pt x="781" y="7205"/>
                  </a:cubicBezTo>
                  <a:lnTo>
                    <a:pt x="495" y="7110"/>
                  </a:lnTo>
                  <a:cubicBezTo>
                    <a:pt x="438" y="7036"/>
                    <a:pt x="128" y="6588"/>
                    <a:pt x="308" y="5897"/>
                  </a:cubicBezTo>
                  <a:cubicBezTo>
                    <a:pt x="340" y="5778"/>
                    <a:pt x="480" y="5708"/>
                    <a:pt x="728" y="5690"/>
                  </a:cubicBezTo>
                  <a:cubicBezTo>
                    <a:pt x="751" y="5689"/>
                    <a:pt x="770" y="5671"/>
                    <a:pt x="774" y="5648"/>
                  </a:cubicBezTo>
                  <a:cubicBezTo>
                    <a:pt x="913" y="4876"/>
                    <a:pt x="1143" y="4000"/>
                    <a:pt x="1254" y="3664"/>
                  </a:cubicBezTo>
                  <a:cubicBezTo>
                    <a:pt x="1515" y="2884"/>
                    <a:pt x="2037" y="2327"/>
                    <a:pt x="2764" y="2051"/>
                  </a:cubicBezTo>
                  <a:cubicBezTo>
                    <a:pt x="3106" y="1922"/>
                    <a:pt x="3483" y="1857"/>
                    <a:pt x="3882" y="1857"/>
                  </a:cubicBezTo>
                  <a:cubicBezTo>
                    <a:pt x="4283" y="1857"/>
                    <a:pt x="4706" y="1922"/>
                    <a:pt x="5142" y="2053"/>
                  </a:cubicBezTo>
                  <a:cubicBezTo>
                    <a:pt x="5146" y="2054"/>
                    <a:pt x="5151" y="2055"/>
                    <a:pt x="5156" y="2055"/>
                  </a:cubicBezTo>
                  <a:cubicBezTo>
                    <a:pt x="5177" y="2055"/>
                    <a:pt x="5196" y="2042"/>
                    <a:pt x="5204" y="2021"/>
                  </a:cubicBezTo>
                  <a:lnTo>
                    <a:pt x="5687" y="747"/>
                  </a:lnTo>
                  <a:cubicBezTo>
                    <a:pt x="5697" y="719"/>
                    <a:pt x="5684" y="691"/>
                    <a:pt x="5657" y="680"/>
                  </a:cubicBezTo>
                  <a:cubicBezTo>
                    <a:pt x="4966" y="427"/>
                    <a:pt x="4728" y="199"/>
                    <a:pt x="4746" y="147"/>
                  </a:cubicBezTo>
                  <a:cubicBezTo>
                    <a:pt x="4751" y="134"/>
                    <a:pt x="4796" y="106"/>
                    <a:pt x="4934" y="106"/>
                  </a:cubicBezTo>
                  <a:close/>
                  <a:moveTo>
                    <a:pt x="4939" y="1"/>
                  </a:moveTo>
                  <a:cubicBezTo>
                    <a:pt x="4788" y="1"/>
                    <a:pt x="4677" y="32"/>
                    <a:pt x="4650" y="112"/>
                  </a:cubicBezTo>
                  <a:cubicBezTo>
                    <a:pt x="4570" y="353"/>
                    <a:pt x="5351" y="670"/>
                    <a:pt x="5574" y="756"/>
                  </a:cubicBezTo>
                  <a:lnTo>
                    <a:pt x="5127" y="1938"/>
                  </a:lnTo>
                  <a:cubicBezTo>
                    <a:pt x="4698" y="1814"/>
                    <a:pt x="4280" y="1752"/>
                    <a:pt x="3883" y="1752"/>
                  </a:cubicBezTo>
                  <a:cubicBezTo>
                    <a:pt x="3472" y="1752"/>
                    <a:pt x="3083" y="1819"/>
                    <a:pt x="2729" y="1953"/>
                  </a:cubicBezTo>
                  <a:cubicBezTo>
                    <a:pt x="1973" y="2239"/>
                    <a:pt x="1430" y="2819"/>
                    <a:pt x="1159" y="3630"/>
                  </a:cubicBezTo>
                  <a:cubicBezTo>
                    <a:pt x="1048" y="3963"/>
                    <a:pt x="823" y="4822"/>
                    <a:pt x="682" y="5589"/>
                  </a:cubicBezTo>
                  <a:cubicBezTo>
                    <a:pt x="412" y="5615"/>
                    <a:pt x="253" y="5709"/>
                    <a:pt x="211" y="5869"/>
                  </a:cubicBezTo>
                  <a:cubicBezTo>
                    <a:pt x="1" y="6674"/>
                    <a:pt x="409" y="7165"/>
                    <a:pt x="427" y="7185"/>
                  </a:cubicBezTo>
                  <a:cubicBezTo>
                    <a:pt x="433" y="7192"/>
                    <a:pt x="442" y="7197"/>
                    <a:pt x="450" y="7200"/>
                  </a:cubicBezTo>
                  <a:lnTo>
                    <a:pt x="715" y="7287"/>
                  </a:lnTo>
                  <a:cubicBezTo>
                    <a:pt x="716" y="7527"/>
                    <a:pt x="870" y="7739"/>
                    <a:pt x="1097" y="7816"/>
                  </a:cubicBezTo>
                  <a:lnTo>
                    <a:pt x="1191" y="7848"/>
                  </a:lnTo>
                  <a:cubicBezTo>
                    <a:pt x="1286" y="8010"/>
                    <a:pt x="1399" y="8161"/>
                    <a:pt x="1526" y="8300"/>
                  </a:cubicBezTo>
                  <a:lnTo>
                    <a:pt x="885" y="9504"/>
                  </a:lnTo>
                  <a:cubicBezTo>
                    <a:pt x="838" y="9588"/>
                    <a:pt x="866" y="9694"/>
                    <a:pt x="948" y="9744"/>
                  </a:cubicBezTo>
                  <a:cubicBezTo>
                    <a:pt x="977" y="9764"/>
                    <a:pt x="1014" y="9776"/>
                    <a:pt x="1052" y="9776"/>
                  </a:cubicBezTo>
                  <a:cubicBezTo>
                    <a:pt x="1101" y="9776"/>
                    <a:pt x="1153" y="9755"/>
                    <a:pt x="1193" y="9702"/>
                  </a:cubicBezTo>
                  <a:lnTo>
                    <a:pt x="1973" y="8690"/>
                  </a:lnTo>
                  <a:cubicBezTo>
                    <a:pt x="2214" y="8859"/>
                    <a:pt x="2472" y="8998"/>
                    <a:pt x="2745" y="9104"/>
                  </a:cubicBezTo>
                  <a:lnTo>
                    <a:pt x="2403" y="10640"/>
                  </a:lnTo>
                  <a:cubicBezTo>
                    <a:pt x="2381" y="10734"/>
                    <a:pt x="2436" y="10829"/>
                    <a:pt x="2529" y="10855"/>
                  </a:cubicBezTo>
                  <a:cubicBezTo>
                    <a:pt x="2547" y="10861"/>
                    <a:pt x="2567" y="10864"/>
                    <a:pt x="2586" y="10864"/>
                  </a:cubicBezTo>
                  <a:cubicBezTo>
                    <a:pt x="2587" y="10864"/>
                    <a:pt x="2588" y="10864"/>
                    <a:pt x="2589" y="10864"/>
                  </a:cubicBezTo>
                  <a:cubicBezTo>
                    <a:pt x="2662" y="10864"/>
                    <a:pt x="2727" y="10817"/>
                    <a:pt x="2752" y="10748"/>
                  </a:cubicBezTo>
                  <a:lnTo>
                    <a:pt x="3347" y="9288"/>
                  </a:lnTo>
                  <a:cubicBezTo>
                    <a:pt x="3592" y="9343"/>
                    <a:pt x="3842" y="9371"/>
                    <a:pt x="4093" y="9371"/>
                  </a:cubicBezTo>
                  <a:cubicBezTo>
                    <a:pt x="4099" y="9371"/>
                    <a:pt x="4104" y="9371"/>
                    <a:pt x="4109" y="9371"/>
                  </a:cubicBezTo>
                  <a:lnTo>
                    <a:pt x="4126" y="10682"/>
                  </a:lnTo>
                  <a:cubicBezTo>
                    <a:pt x="4127" y="10777"/>
                    <a:pt x="4202" y="10855"/>
                    <a:pt x="4297" y="10861"/>
                  </a:cubicBezTo>
                  <a:cubicBezTo>
                    <a:pt x="4301" y="10861"/>
                    <a:pt x="4306" y="10862"/>
                    <a:pt x="4311" y="10862"/>
                  </a:cubicBezTo>
                  <a:cubicBezTo>
                    <a:pt x="4400" y="10862"/>
                    <a:pt x="4477" y="10796"/>
                    <a:pt x="4491" y="10707"/>
                  </a:cubicBezTo>
                  <a:lnTo>
                    <a:pt x="4711" y="9306"/>
                  </a:lnTo>
                  <a:cubicBezTo>
                    <a:pt x="4862" y="9273"/>
                    <a:pt x="5010" y="9229"/>
                    <a:pt x="5154" y="9171"/>
                  </a:cubicBezTo>
                  <a:lnTo>
                    <a:pt x="5274" y="9211"/>
                  </a:lnTo>
                  <a:cubicBezTo>
                    <a:pt x="5332" y="9230"/>
                    <a:pt x="5392" y="9239"/>
                    <a:pt x="5451" y="9239"/>
                  </a:cubicBezTo>
                  <a:cubicBezTo>
                    <a:pt x="5632" y="9239"/>
                    <a:pt x="5806" y="9152"/>
                    <a:pt x="5913" y="8997"/>
                  </a:cubicBezTo>
                  <a:lnTo>
                    <a:pt x="6221" y="9099"/>
                  </a:lnTo>
                  <a:cubicBezTo>
                    <a:pt x="6226" y="9100"/>
                    <a:pt x="6231" y="9101"/>
                    <a:pt x="6236" y="9101"/>
                  </a:cubicBezTo>
                  <a:cubicBezTo>
                    <a:pt x="6243" y="9101"/>
                    <a:pt x="6251" y="9099"/>
                    <a:pt x="6258" y="9097"/>
                  </a:cubicBezTo>
                  <a:cubicBezTo>
                    <a:pt x="6287" y="9083"/>
                    <a:pt x="6981" y="8772"/>
                    <a:pt x="7141" y="8326"/>
                  </a:cubicBezTo>
                  <a:cubicBezTo>
                    <a:pt x="7194" y="8188"/>
                    <a:pt x="7184" y="8034"/>
                    <a:pt x="7115" y="7904"/>
                  </a:cubicBezTo>
                  <a:cubicBezTo>
                    <a:pt x="7082" y="7836"/>
                    <a:pt x="7022" y="7763"/>
                    <a:pt x="6933" y="7685"/>
                  </a:cubicBezTo>
                  <a:cubicBezTo>
                    <a:pt x="7241" y="7012"/>
                    <a:pt x="7592" y="6097"/>
                    <a:pt x="7688" y="5809"/>
                  </a:cubicBezTo>
                  <a:cubicBezTo>
                    <a:pt x="7958" y="5004"/>
                    <a:pt x="7874" y="4217"/>
                    <a:pt x="7447" y="3537"/>
                  </a:cubicBezTo>
                  <a:cubicBezTo>
                    <a:pt x="7057" y="2912"/>
                    <a:pt x="6405" y="2410"/>
                    <a:pt x="5561" y="2084"/>
                  </a:cubicBezTo>
                  <a:lnTo>
                    <a:pt x="5898" y="866"/>
                  </a:lnTo>
                  <a:cubicBezTo>
                    <a:pt x="6177" y="952"/>
                    <a:pt x="6563" y="1046"/>
                    <a:pt x="6826" y="1046"/>
                  </a:cubicBezTo>
                  <a:cubicBezTo>
                    <a:pt x="6977" y="1046"/>
                    <a:pt x="7088" y="1015"/>
                    <a:pt x="7114" y="935"/>
                  </a:cubicBezTo>
                  <a:cubicBezTo>
                    <a:pt x="7147" y="836"/>
                    <a:pt x="7047" y="719"/>
                    <a:pt x="6807" y="576"/>
                  </a:cubicBezTo>
                  <a:cubicBezTo>
                    <a:pt x="6596" y="451"/>
                    <a:pt x="6304" y="324"/>
                    <a:pt x="5984" y="217"/>
                  </a:cubicBezTo>
                  <a:cubicBezTo>
                    <a:pt x="5701" y="123"/>
                    <a:pt x="5240" y="1"/>
                    <a:pt x="4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4200125" y="2652625"/>
              <a:ext cx="61525" cy="23625"/>
            </a:xfrm>
            <a:custGeom>
              <a:avLst/>
              <a:gdLst/>
              <a:ahLst/>
              <a:cxnLst/>
              <a:rect l="l" t="t" r="r" b="b"/>
              <a:pathLst>
                <a:path w="2461" h="945" extrusionOk="0">
                  <a:moveTo>
                    <a:pt x="286" y="1"/>
                  </a:moveTo>
                  <a:cubicBezTo>
                    <a:pt x="151" y="1"/>
                    <a:pt x="65" y="25"/>
                    <a:pt x="47" y="77"/>
                  </a:cubicBezTo>
                  <a:cubicBezTo>
                    <a:pt x="0" y="219"/>
                    <a:pt x="492" y="511"/>
                    <a:pt x="1145" y="730"/>
                  </a:cubicBezTo>
                  <a:cubicBezTo>
                    <a:pt x="1560" y="868"/>
                    <a:pt x="1942" y="944"/>
                    <a:pt x="2177" y="944"/>
                  </a:cubicBezTo>
                  <a:cubicBezTo>
                    <a:pt x="2311" y="944"/>
                    <a:pt x="2397" y="920"/>
                    <a:pt x="2414" y="868"/>
                  </a:cubicBezTo>
                  <a:cubicBezTo>
                    <a:pt x="2461" y="725"/>
                    <a:pt x="1969" y="433"/>
                    <a:pt x="1317" y="215"/>
                  </a:cubicBezTo>
                  <a:cubicBezTo>
                    <a:pt x="901" y="76"/>
                    <a:pt x="520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0"/>
            <p:cNvSpPr/>
            <p:nvPr/>
          </p:nvSpPr>
          <p:spPr>
            <a:xfrm>
              <a:off x="4197450" y="2663150"/>
              <a:ext cx="34500" cy="82925"/>
            </a:xfrm>
            <a:custGeom>
              <a:avLst/>
              <a:gdLst/>
              <a:ahLst/>
              <a:cxnLst/>
              <a:rect l="l" t="t" r="r" b="b"/>
              <a:pathLst>
                <a:path w="1380" h="3317" extrusionOk="0">
                  <a:moveTo>
                    <a:pt x="1288" y="1"/>
                  </a:moveTo>
                  <a:cubicBezTo>
                    <a:pt x="1240" y="1"/>
                    <a:pt x="1173" y="65"/>
                    <a:pt x="1117" y="202"/>
                  </a:cubicBezTo>
                  <a:lnTo>
                    <a:pt x="0" y="3150"/>
                  </a:lnTo>
                  <a:lnTo>
                    <a:pt x="496" y="3316"/>
                  </a:lnTo>
                  <a:lnTo>
                    <a:pt x="1338" y="260"/>
                  </a:lnTo>
                  <a:cubicBezTo>
                    <a:pt x="1379" y="91"/>
                    <a:pt x="1346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0"/>
            <p:cNvSpPr/>
            <p:nvPr/>
          </p:nvSpPr>
          <p:spPr>
            <a:xfrm>
              <a:off x="4105775" y="2836325"/>
              <a:ext cx="44850" cy="58150"/>
            </a:xfrm>
            <a:custGeom>
              <a:avLst/>
              <a:gdLst/>
              <a:ahLst/>
              <a:cxnLst/>
              <a:rect l="l" t="t" r="r" b="b"/>
              <a:pathLst>
                <a:path w="1794" h="2326" extrusionOk="0">
                  <a:moveTo>
                    <a:pt x="1186" y="0"/>
                  </a:moveTo>
                  <a:lnTo>
                    <a:pt x="54" y="2130"/>
                  </a:lnTo>
                  <a:cubicBezTo>
                    <a:pt x="0" y="2231"/>
                    <a:pt x="85" y="2325"/>
                    <a:pt x="174" y="2325"/>
                  </a:cubicBezTo>
                  <a:cubicBezTo>
                    <a:pt x="210" y="2325"/>
                    <a:pt x="247" y="2310"/>
                    <a:pt x="275" y="2273"/>
                  </a:cubicBezTo>
                  <a:lnTo>
                    <a:pt x="1793" y="30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4187525" y="2856275"/>
              <a:ext cx="16700" cy="65400"/>
            </a:xfrm>
            <a:custGeom>
              <a:avLst/>
              <a:gdLst/>
              <a:ahLst/>
              <a:cxnLst/>
              <a:rect l="l" t="t" r="r" b="b"/>
              <a:pathLst>
                <a:path w="668" h="2616" extrusionOk="0">
                  <a:moveTo>
                    <a:pt x="1" y="0"/>
                  </a:moveTo>
                  <a:lnTo>
                    <a:pt x="31" y="2485"/>
                  </a:lnTo>
                  <a:cubicBezTo>
                    <a:pt x="32" y="2570"/>
                    <a:pt x="98" y="2615"/>
                    <a:pt x="165" y="2615"/>
                  </a:cubicBezTo>
                  <a:cubicBezTo>
                    <a:pt x="223" y="2615"/>
                    <a:pt x="282" y="2580"/>
                    <a:pt x="294" y="2504"/>
                  </a:cubicBezTo>
                  <a:lnTo>
                    <a:pt x="668" y="1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4144650" y="2856975"/>
              <a:ext cx="29600" cy="64700"/>
            </a:xfrm>
            <a:custGeom>
              <a:avLst/>
              <a:gdLst/>
              <a:ahLst/>
              <a:cxnLst/>
              <a:rect l="l" t="t" r="r" b="b"/>
              <a:pathLst>
                <a:path w="1184" h="2588" extrusionOk="0">
                  <a:moveTo>
                    <a:pt x="560" y="0"/>
                  </a:moveTo>
                  <a:lnTo>
                    <a:pt x="22" y="2427"/>
                  </a:lnTo>
                  <a:cubicBezTo>
                    <a:pt x="1" y="2524"/>
                    <a:pt x="77" y="2588"/>
                    <a:pt x="154" y="2588"/>
                  </a:cubicBezTo>
                  <a:cubicBezTo>
                    <a:pt x="202" y="2588"/>
                    <a:pt x="250" y="2563"/>
                    <a:pt x="273" y="2505"/>
                  </a:cubicBezTo>
                  <a:lnTo>
                    <a:pt x="1183" y="27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4108275" y="2831300"/>
              <a:ext cx="125725" cy="53100"/>
            </a:xfrm>
            <a:custGeom>
              <a:avLst/>
              <a:gdLst/>
              <a:ahLst/>
              <a:cxnLst/>
              <a:rect l="l" t="t" r="r" b="b"/>
              <a:pathLst>
                <a:path w="5029" h="2124" extrusionOk="0">
                  <a:moveTo>
                    <a:pt x="121" y="1"/>
                  </a:moveTo>
                  <a:cubicBezTo>
                    <a:pt x="81" y="1"/>
                    <a:pt x="41" y="1"/>
                    <a:pt x="1" y="2"/>
                  </a:cubicBezTo>
                  <a:cubicBezTo>
                    <a:pt x="245" y="949"/>
                    <a:pt x="1000" y="1602"/>
                    <a:pt x="1996" y="1935"/>
                  </a:cubicBezTo>
                  <a:cubicBezTo>
                    <a:pt x="2371" y="2060"/>
                    <a:pt x="2747" y="2124"/>
                    <a:pt x="3111" y="2124"/>
                  </a:cubicBezTo>
                  <a:cubicBezTo>
                    <a:pt x="3837" y="2124"/>
                    <a:pt x="4513" y="1869"/>
                    <a:pt x="5029" y="1341"/>
                  </a:cubicBezTo>
                  <a:cubicBezTo>
                    <a:pt x="3542" y="590"/>
                    <a:pt x="1806" y="1"/>
                    <a:pt x="121" y="1"/>
                  </a:cubicBezTo>
                  <a:close/>
                </a:path>
              </a:pathLst>
            </a:custGeom>
            <a:solidFill>
              <a:srgbClr val="1EB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4101050" y="2825000"/>
              <a:ext cx="132450" cy="56325"/>
            </a:xfrm>
            <a:custGeom>
              <a:avLst/>
              <a:gdLst/>
              <a:ahLst/>
              <a:cxnLst/>
              <a:rect l="l" t="t" r="r" b="b"/>
              <a:pathLst>
                <a:path w="5298" h="2253" extrusionOk="0">
                  <a:moveTo>
                    <a:pt x="152" y="0"/>
                  </a:moveTo>
                  <a:lnTo>
                    <a:pt x="89" y="185"/>
                  </a:lnTo>
                  <a:cubicBezTo>
                    <a:pt x="0" y="453"/>
                    <a:pt x="144" y="742"/>
                    <a:pt x="412" y="832"/>
                  </a:cubicBezTo>
                  <a:lnTo>
                    <a:pt x="4590" y="2226"/>
                  </a:lnTo>
                  <a:cubicBezTo>
                    <a:pt x="4643" y="2244"/>
                    <a:pt x="4698" y="2253"/>
                    <a:pt x="4751" y="2253"/>
                  </a:cubicBezTo>
                  <a:cubicBezTo>
                    <a:pt x="4965" y="2253"/>
                    <a:pt x="5164" y="2117"/>
                    <a:pt x="5236" y="1903"/>
                  </a:cubicBezTo>
                  <a:lnTo>
                    <a:pt x="5298" y="171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4096500" y="2696425"/>
              <a:ext cx="192800" cy="165075"/>
            </a:xfrm>
            <a:custGeom>
              <a:avLst/>
              <a:gdLst/>
              <a:ahLst/>
              <a:cxnLst/>
              <a:rect l="l" t="t" r="r" b="b"/>
              <a:pathLst>
                <a:path w="7712" h="6603" extrusionOk="0">
                  <a:moveTo>
                    <a:pt x="3378" y="1"/>
                  </a:moveTo>
                  <a:cubicBezTo>
                    <a:pt x="2161" y="1"/>
                    <a:pt x="1122" y="587"/>
                    <a:pt x="703" y="1842"/>
                  </a:cubicBezTo>
                  <a:cubicBezTo>
                    <a:pt x="509" y="2419"/>
                    <a:pt x="1" y="4480"/>
                    <a:pt x="126" y="5037"/>
                  </a:cubicBezTo>
                  <a:cubicBezTo>
                    <a:pt x="159" y="5037"/>
                    <a:pt x="193" y="5037"/>
                    <a:pt x="226" y="5037"/>
                  </a:cubicBezTo>
                  <a:cubicBezTo>
                    <a:pt x="2194" y="5037"/>
                    <a:pt x="4231" y="5727"/>
                    <a:pt x="5975" y="6602"/>
                  </a:cubicBezTo>
                  <a:cubicBezTo>
                    <a:pt x="6267" y="6280"/>
                    <a:pt x="6988" y="4428"/>
                    <a:pt x="7135" y="3990"/>
                  </a:cubicBezTo>
                  <a:cubicBezTo>
                    <a:pt x="7712" y="2262"/>
                    <a:pt x="6585" y="840"/>
                    <a:pt x="4810" y="247"/>
                  </a:cubicBezTo>
                  <a:cubicBezTo>
                    <a:pt x="4323" y="84"/>
                    <a:pt x="3838" y="1"/>
                    <a:pt x="3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4085200" y="2792100"/>
              <a:ext cx="183150" cy="85500"/>
            </a:xfrm>
            <a:custGeom>
              <a:avLst/>
              <a:gdLst/>
              <a:ahLst/>
              <a:cxnLst/>
              <a:rect l="l" t="t" r="r" b="b"/>
              <a:pathLst>
                <a:path w="7326" h="3420" extrusionOk="0">
                  <a:moveTo>
                    <a:pt x="803" y="1"/>
                  </a:moveTo>
                  <a:cubicBezTo>
                    <a:pt x="481" y="1"/>
                    <a:pt x="255" y="70"/>
                    <a:pt x="207" y="251"/>
                  </a:cubicBezTo>
                  <a:cubicBezTo>
                    <a:pt x="1" y="1040"/>
                    <a:pt x="413" y="1522"/>
                    <a:pt x="413" y="1522"/>
                  </a:cubicBezTo>
                  <a:lnTo>
                    <a:pt x="6184" y="3420"/>
                  </a:lnTo>
                  <a:cubicBezTo>
                    <a:pt x="6184" y="3420"/>
                    <a:pt x="7326" y="2915"/>
                    <a:pt x="7017" y="2297"/>
                  </a:cubicBezTo>
                  <a:cubicBezTo>
                    <a:pt x="6708" y="1679"/>
                    <a:pt x="4032" y="786"/>
                    <a:pt x="4032" y="786"/>
                  </a:cubicBezTo>
                  <a:cubicBezTo>
                    <a:pt x="4032" y="786"/>
                    <a:pt x="1883" y="1"/>
                    <a:pt x="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0"/>
            <p:cNvSpPr/>
            <p:nvPr/>
          </p:nvSpPr>
          <p:spPr>
            <a:xfrm>
              <a:off x="4186750" y="2824475"/>
              <a:ext cx="36950" cy="34225"/>
            </a:xfrm>
            <a:custGeom>
              <a:avLst/>
              <a:gdLst/>
              <a:ahLst/>
              <a:cxnLst/>
              <a:rect l="l" t="t" r="r" b="b"/>
              <a:pathLst>
                <a:path w="1478" h="1369" extrusionOk="0">
                  <a:moveTo>
                    <a:pt x="592" y="1"/>
                  </a:moveTo>
                  <a:cubicBezTo>
                    <a:pt x="410" y="400"/>
                    <a:pt x="196" y="783"/>
                    <a:pt x="0" y="1175"/>
                  </a:cubicBezTo>
                  <a:lnTo>
                    <a:pt x="588" y="1369"/>
                  </a:lnTo>
                  <a:cubicBezTo>
                    <a:pt x="913" y="1064"/>
                    <a:pt x="1217" y="735"/>
                    <a:pt x="1478" y="376"/>
                  </a:cubicBezTo>
                  <a:cubicBezTo>
                    <a:pt x="1182" y="233"/>
                    <a:pt x="854" y="100"/>
                    <a:pt x="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0"/>
            <p:cNvSpPr/>
            <p:nvPr/>
          </p:nvSpPr>
          <p:spPr>
            <a:xfrm>
              <a:off x="4211725" y="2838325"/>
              <a:ext cx="42775" cy="31825"/>
            </a:xfrm>
            <a:custGeom>
              <a:avLst/>
              <a:gdLst/>
              <a:ahLst/>
              <a:cxnLst/>
              <a:rect l="l" t="t" r="r" b="b"/>
              <a:pathLst>
                <a:path w="1711" h="1273" extrusionOk="0">
                  <a:moveTo>
                    <a:pt x="863" y="1"/>
                  </a:moveTo>
                  <a:cubicBezTo>
                    <a:pt x="610" y="353"/>
                    <a:pt x="315" y="679"/>
                    <a:pt x="0" y="979"/>
                  </a:cubicBezTo>
                  <a:lnTo>
                    <a:pt x="891" y="1273"/>
                  </a:lnTo>
                  <a:cubicBezTo>
                    <a:pt x="891" y="1273"/>
                    <a:pt x="1711" y="910"/>
                    <a:pt x="1490" y="466"/>
                  </a:cubicBezTo>
                  <a:cubicBezTo>
                    <a:pt x="1418" y="322"/>
                    <a:pt x="1169" y="157"/>
                    <a:pt x="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4158350" y="2812000"/>
              <a:ext cx="33475" cy="37900"/>
            </a:xfrm>
            <a:custGeom>
              <a:avLst/>
              <a:gdLst/>
              <a:ahLst/>
              <a:cxnLst/>
              <a:rect l="l" t="t" r="r" b="b"/>
              <a:pathLst>
                <a:path w="1339" h="1516" extrusionOk="0">
                  <a:moveTo>
                    <a:pt x="357" y="1"/>
                  </a:moveTo>
                  <a:cubicBezTo>
                    <a:pt x="272" y="303"/>
                    <a:pt x="199" y="607"/>
                    <a:pt x="106" y="907"/>
                  </a:cubicBezTo>
                  <a:cubicBezTo>
                    <a:pt x="75" y="1007"/>
                    <a:pt x="45" y="1140"/>
                    <a:pt x="0" y="1270"/>
                  </a:cubicBezTo>
                  <a:lnTo>
                    <a:pt x="745" y="1515"/>
                  </a:lnTo>
                  <a:cubicBezTo>
                    <a:pt x="942" y="1122"/>
                    <a:pt x="1157" y="736"/>
                    <a:pt x="1338" y="335"/>
                  </a:cubicBezTo>
                  <a:cubicBezTo>
                    <a:pt x="1126" y="257"/>
                    <a:pt x="983" y="209"/>
                    <a:pt x="983" y="209"/>
                  </a:cubicBezTo>
                  <a:cubicBezTo>
                    <a:pt x="983" y="209"/>
                    <a:pt x="720" y="113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4129300" y="2802325"/>
              <a:ext cx="28000" cy="38250"/>
            </a:xfrm>
            <a:custGeom>
              <a:avLst/>
              <a:gdLst/>
              <a:ahLst/>
              <a:cxnLst/>
              <a:rect l="l" t="t" r="r" b="b"/>
              <a:pathLst>
                <a:path w="1120" h="1530" extrusionOk="0">
                  <a:moveTo>
                    <a:pt x="84" y="1"/>
                  </a:moveTo>
                  <a:cubicBezTo>
                    <a:pt x="10" y="420"/>
                    <a:pt x="7" y="847"/>
                    <a:pt x="0" y="1274"/>
                  </a:cubicBezTo>
                  <a:lnTo>
                    <a:pt x="777" y="1530"/>
                  </a:lnTo>
                  <a:cubicBezTo>
                    <a:pt x="856" y="1311"/>
                    <a:pt x="904" y="1043"/>
                    <a:pt x="941" y="913"/>
                  </a:cubicBezTo>
                  <a:cubicBezTo>
                    <a:pt x="1004" y="696"/>
                    <a:pt x="1058" y="476"/>
                    <a:pt x="1119" y="258"/>
                  </a:cubicBezTo>
                  <a:cubicBezTo>
                    <a:pt x="798" y="162"/>
                    <a:pt x="422" y="6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4093925" y="2799025"/>
              <a:ext cx="23725" cy="32000"/>
            </a:xfrm>
            <a:custGeom>
              <a:avLst/>
              <a:gdLst/>
              <a:ahLst/>
              <a:cxnLst/>
              <a:rect l="l" t="t" r="r" b="b"/>
              <a:pathLst>
                <a:path w="949" h="1280" extrusionOk="0">
                  <a:moveTo>
                    <a:pt x="580" y="0"/>
                  </a:moveTo>
                  <a:cubicBezTo>
                    <a:pt x="348" y="0"/>
                    <a:pt x="184" y="50"/>
                    <a:pt x="149" y="181"/>
                  </a:cubicBezTo>
                  <a:cubicBezTo>
                    <a:pt x="0" y="747"/>
                    <a:pt x="297" y="1093"/>
                    <a:pt x="297" y="1093"/>
                  </a:cubicBezTo>
                  <a:lnTo>
                    <a:pt x="865" y="1279"/>
                  </a:lnTo>
                  <a:cubicBezTo>
                    <a:pt x="872" y="861"/>
                    <a:pt x="878" y="444"/>
                    <a:pt x="949" y="31"/>
                  </a:cubicBezTo>
                  <a:cubicBezTo>
                    <a:pt x="815" y="11"/>
                    <a:pt x="690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9" name="Google Shape;2199;p40"/>
          <p:cNvGrpSpPr/>
          <p:nvPr/>
        </p:nvGrpSpPr>
        <p:grpSpPr>
          <a:xfrm>
            <a:off x="5984243" y="567440"/>
            <a:ext cx="653960" cy="637113"/>
            <a:chOff x="6993893" y="739290"/>
            <a:chExt cx="653960" cy="637113"/>
          </a:xfrm>
        </p:grpSpPr>
        <p:grpSp>
          <p:nvGrpSpPr>
            <p:cNvPr id="2200" name="Google Shape;2200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1" name="Google Shape;2201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3" name="Google Shape;2203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4" name="Google Shape;2204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7966694" y="2218231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5537819" y="2319931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185644" y="3834406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058536E-4F28-E2BF-92B4-D79D3FC24788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2343-C081-CFE0-9EE7-84BF3D77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1D691DFB-6835-B46A-AE24-52C9333C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4" y="1057689"/>
            <a:ext cx="3703811" cy="294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0">
            <a:extLst>
              <a:ext uri="{FF2B5EF4-FFF2-40B4-BE49-F238E27FC236}">
                <a16:creationId xmlns:a16="http://schemas.microsoft.com/office/drawing/2014/main" id="{95D5260D-A33E-D4B2-0D22-F98C6B3B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70" y="1057689"/>
            <a:ext cx="3790981" cy="294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0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8067-E9D4-FE8F-A3CC-A957AA65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97F397-9D20-7432-5F12-9C8F7CCF5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06442"/>
              </p:ext>
            </p:extLst>
          </p:nvPr>
        </p:nvGraphicFramePr>
        <p:xfrm>
          <a:off x="400947" y="1699625"/>
          <a:ext cx="3778290" cy="2225040"/>
        </p:xfrm>
        <a:graphic>
          <a:graphicData uri="http://schemas.openxmlformats.org/drawingml/2006/table">
            <a:tbl>
              <a:tblPr firstRow="1" bandRow="1">
                <a:tableStyleId>{A3B63904-AAA2-4059-ACAB-899E9B2B06DA}</a:tableStyleId>
              </a:tblPr>
              <a:tblGrid>
                <a:gridCol w="1259430">
                  <a:extLst>
                    <a:ext uri="{9D8B030D-6E8A-4147-A177-3AD203B41FA5}">
                      <a16:colId xmlns:a16="http://schemas.microsoft.com/office/drawing/2014/main" val="1481034870"/>
                    </a:ext>
                  </a:extLst>
                </a:gridCol>
                <a:gridCol w="1259430">
                  <a:extLst>
                    <a:ext uri="{9D8B030D-6E8A-4147-A177-3AD203B41FA5}">
                      <a16:colId xmlns:a16="http://schemas.microsoft.com/office/drawing/2014/main" val="2379132173"/>
                    </a:ext>
                  </a:extLst>
                </a:gridCol>
                <a:gridCol w="1259430">
                  <a:extLst>
                    <a:ext uri="{9D8B030D-6E8A-4147-A177-3AD203B41FA5}">
                      <a16:colId xmlns:a16="http://schemas.microsoft.com/office/drawing/2014/main" val="93085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Cluster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# 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Avg. #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52.01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7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288.07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2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103.16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2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190.03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1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96.95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531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7D3CFD-DE11-4EC1-E295-1C2F508E6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1679"/>
              </p:ext>
            </p:extLst>
          </p:nvPr>
        </p:nvGraphicFramePr>
        <p:xfrm>
          <a:off x="4407329" y="1699625"/>
          <a:ext cx="3778290" cy="2225040"/>
        </p:xfrm>
        <a:graphic>
          <a:graphicData uri="http://schemas.openxmlformats.org/drawingml/2006/table">
            <a:tbl>
              <a:tblPr firstRow="1" bandRow="1">
                <a:tableStyleId>{A3B63904-AAA2-4059-ACAB-899E9B2B06DA}</a:tableStyleId>
              </a:tblPr>
              <a:tblGrid>
                <a:gridCol w="1259430">
                  <a:extLst>
                    <a:ext uri="{9D8B030D-6E8A-4147-A177-3AD203B41FA5}">
                      <a16:colId xmlns:a16="http://schemas.microsoft.com/office/drawing/2014/main" val="1481034870"/>
                    </a:ext>
                  </a:extLst>
                </a:gridCol>
                <a:gridCol w="1259430">
                  <a:extLst>
                    <a:ext uri="{9D8B030D-6E8A-4147-A177-3AD203B41FA5}">
                      <a16:colId xmlns:a16="http://schemas.microsoft.com/office/drawing/2014/main" val="2379132173"/>
                    </a:ext>
                  </a:extLst>
                </a:gridCol>
                <a:gridCol w="1259430">
                  <a:extLst>
                    <a:ext uri="{9D8B030D-6E8A-4147-A177-3AD203B41FA5}">
                      <a16:colId xmlns:a16="http://schemas.microsoft.com/office/drawing/2014/main" val="93085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Cluster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# 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Avg. #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809.46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7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288.07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2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164.33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2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16.53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1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657.67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53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7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893C-782C-4398-3EF1-16D7C64D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" name="Google Shape;4706;p65"/>
          <p:cNvSpPr/>
          <p:nvPr/>
        </p:nvSpPr>
        <p:spPr>
          <a:xfrm>
            <a:off x="2888908" y="1598575"/>
            <a:ext cx="5164500" cy="2257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7" name="Google Shape;4707;p65"/>
          <p:cNvSpPr/>
          <p:nvPr/>
        </p:nvSpPr>
        <p:spPr>
          <a:xfrm>
            <a:off x="1176375" y="1598575"/>
            <a:ext cx="1607100" cy="2257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8" name="Google Shape;4708;p65"/>
          <p:cNvSpPr txBox="1">
            <a:spLocks noGrp="1"/>
          </p:cNvSpPr>
          <p:nvPr>
            <p:ph type="title"/>
          </p:nvPr>
        </p:nvSpPr>
        <p:spPr>
          <a:xfrm>
            <a:off x="1785050" y="445025"/>
            <a:ext cx="557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Timing metrics</a:t>
            </a:r>
            <a:endParaRPr dirty="0"/>
          </a:p>
        </p:txBody>
      </p:sp>
      <p:graphicFrame>
        <p:nvGraphicFramePr>
          <p:cNvPr id="4709" name="Google Shape;4709;p65"/>
          <p:cNvGraphicFramePr/>
          <p:nvPr>
            <p:extLst>
              <p:ext uri="{D42A27DB-BD31-4B8C-83A1-F6EECF244321}">
                <p14:modId xmlns:p14="http://schemas.microsoft.com/office/powerpoint/2010/main" val="1988922586"/>
              </p:ext>
            </p:extLst>
          </p:nvPr>
        </p:nvGraphicFramePr>
        <p:xfrm>
          <a:off x="1176375" y="1598575"/>
          <a:ext cx="6876975" cy="2194500"/>
        </p:xfrm>
        <a:graphic>
          <a:graphicData uri="http://schemas.openxmlformats.org/drawingml/2006/table">
            <a:tbl>
              <a:tblPr>
                <a:noFill/>
                <a:tableStyleId>{A3B63904-AAA2-4059-ACAB-899E9B2B06DA}</a:tableStyleId>
              </a:tblPr>
              <a:tblGrid>
                <a:gridCol w="160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MEASURES</a:t>
                      </a:r>
                      <a:endParaRPr sz="2400" dirty="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DISTANCE</a:t>
                      </a:r>
                      <a:endParaRPr sz="2400" dirty="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GRAVITY</a:t>
                      </a:r>
                      <a:endParaRPr sz="240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DIAMETER</a:t>
                      </a:r>
                      <a:endParaRPr sz="240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VENUS </a:t>
                      </a:r>
                      <a:endParaRPr sz="24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0,11</a:t>
                      </a:r>
                      <a:endParaRPr dirty="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0,45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0,17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MERCURY</a:t>
                      </a:r>
                      <a:endParaRPr sz="24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0,44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0,70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0,18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SATURN</a:t>
                      </a:r>
                      <a:endParaRPr sz="240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0,75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0,32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0,47</a:t>
                      </a:r>
                      <a:endParaRPr dirty="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710" name="Google Shape;4710;p65"/>
          <p:cNvGrpSpPr/>
          <p:nvPr/>
        </p:nvGrpSpPr>
        <p:grpSpPr>
          <a:xfrm>
            <a:off x="7964795" y="419416"/>
            <a:ext cx="781277" cy="623913"/>
            <a:chOff x="4863114" y="2450533"/>
            <a:chExt cx="1076139" cy="859384"/>
          </a:xfrm>
        </p:grpSpPr>
        <p:grpSp>
          <p:nvGrpSpPr>
            <p:cNvPr id="4711" name="Google Shape;4711;p65"/>
            <p:cNvGrpSpPr/>
            <p:nvPr/>
          </p:nvGrpSpPr>
          <p:grpSpPr>
            <a:xfrm>
              <a:off x="4863114" y="2450533"/>
              <a:ext cx="1076139" cy="853697"/>
              <a:chOff x="820425" y="2919875"/>
              <a:chExt cx="156150" cy="123875"/>
            </a:xfrm>
          </p:grpSpPr>
          <p:sp>
            <p:nvSpPr>
              <p:cNvPr id="4712" name="Google Shape;4712;p65"/>
              <p:cNvSpPr/>
              <p:nvPr/>
            </p:nvSpPr>
            <p:spPr>
              <a:xfrm>
                <a:off x="820425" y="2921175"/>
                <a:ext cx="15612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4852" extrusionOk="0">
                    <a:moveTo>
                      <a:pt x="5123" y="1333"/>
                    </a:moveTo>
                    <a:lnTo>
                      <a:pt x="5123" y="1334"/>
                    </a:lnTo>
                    <a:cubicBezTo>
                      <a:pt x="5123" y="1334"/>
                      <a:pt x="5123" y="1333"/>
                      <a:pt x="5123" y="1333"/>
                    </a:cubicBezTo>
                    <a:close/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4" y="269"/>
                      <a:pt x="4138" y="393"/>
                      <a:pt x="3875" y="533"/>
                    </a:cubicBezTo>
                    <a:lnTo>
                      <a:pt x="3846" y="527"/>
                    </a:lnTo>
                    <a:cubicBezTo>
                      <a:pt x="3847" y="527"/>
                      <a:pt x="3850" y="526"/>
                      <a:pt x="3851" y="526"/>
                    </a:cubicBezTo>
                    <a:cubicBezTo>
                      <a:pt x="3838" y="524"/>
                      <a:pt x="3824" y="523"/>
                      <a:pt x="3811" y="520"/>
                    </a:cubicBezTo>
                    <a:cubicBezTo>
                      <a:pt x="3772" y="513"/>
                      <a:pt x="3733" y="508"/>
                      <a:pt x="3692" y="503"/>
                    </a:cubicBezTo>
                    <a:cubicBezTo>
                      <a:pt x="3665" y="500"/>
                      <a:pt x="3636" y="496"/>
                      <a:pt x="3607" y="494"/>
                    </a:cubicBezTo>
                    <a:cubicBezTo>
                      <a:pt x="3567" y="491"/>
                      <a:pt x="3528" y="490"/>
                      <a:pt x="3487" y="489"/>
                    </a:cubicBezTo>
                    <a:cubicBezTo>
                      <a:pt x="3458" y="489"/>
                      <a:pt x="3429" y="488"/>
                      <a:pt x="3400" y="488"/>
                    </a:cubicBezTo>
                    <a:cubicBezTo>
                      <a:pt x="3360" y="489"/>
                      <a:pt x="3320" y="491"/>
                      <a:pt x="3280" y="495"/>
                    </a:cubicBezTo>
                    <a:cubicBezTo>
                      <a:pt x="3251" y="497"/>
                      <a:pt x="3222" y="498"/>
                      <a:pt x="3193" y="502"/>
                    </a:cubicBezTo>
                    <a:cubicBezTo>
                      <a:pt x="3154" y="507"/>
                      <a:pt x="3113" y="514"/>
                      <a:pt x="3073" y="521"/>
                    </a:cubicBezTo>
                    <a:cubicBezTo>
                      <a:pt x="3044" y="527"/>
                      <a:pt x="3017" y="531"/>
                      <a:pt x="2988" y="538"/>
                    </a:cubicBezTo>
                    <a:cubicBezTo>
                      <a:pt x="2948" y="547"/>
                      <a:pt x="2909" y="559"/>
                      <a:pt x="2868" y="571"/>
                    </a:cubicBezTo>
                    <a:cubicBezTo>
                      <a:pt x="2840" y="578"/>
                      <a:pt x="2812" y="585"/>
                      <a:pt x="2786" y="595"/>
                    </a:cubicBezTo>
                    <a:cubicBezTo>
                      <a:pt x="2745" y="608"/>
                      <a:pt x="2705" y="625"/>
                      <a:pt x="2666" y="640"/>
                    </a:cubicBezTo>
                    <a:cubicBezTo>
                      <a:pt x="2639" y="651"/>
                      <a:pt x="2614" y="660"/>
                      <a:pt x="2589" y="670"/>
                    </a:cubicBezTo>
                    <a:cubicBezTo>
                      <a:pt x="2545" y="691"/>
                      <a:pt x="2502" y="714"/>
                      <a:pt x="2460" y="736"/>
                    </a:cubicBezTo>
                    <a:cubicBezTo>
                      <a:pt x="2440" y="747"/>
                      <a:pt x="2418" y="757"/>
                      <a:pt x="2398" y="769"/>
                    </a:cubicBezTo>
                    <a:cubicBezTo>
                      <a:pt x="1809" y="1113"/>
                      <a:pt x="1426" y="1723"/>
                      <a:pt x="1374" y="2403"/>
                    </a:cubicBezTo>
                    <a:cubicBezTo>
                      <a:pt x="533" y="3248"/>
                      <a:pt x="1" y="4112"/>
                      <a:pt x="293" y="4589"/>
                    </a:cubicBezTo>
                    <a:cubicBezTo>
                      <a:pt x="343" y="4673"/>
                      <a:pt x="418" y="4740"/>
                      <a:pt x="507" y="4781"/>
                    </a:cubicBezTo>
                    <a:cubicBezTo>
                      <a:pt x="596" y="4824"/>
                      <a:pt x="711" y="4851"/>
                      <a:pt x="861" y="4851"/>
                    </a:cubicBezTo>
                    <a:cubicBezTo>
                      <a:pt x="1064" y="4851"/>
                      <a:pt x="1330" y="4801"/>
                      <a:pt x="1679" y="4671"/>
                    </a:cubicBezTo>
                    <a:cubicBezTo>
                      <a:pt x="1896" y="4590"/>
                      <a:pt x="2132" y="4477"/>
                      <a:pt x="2374" y="4350"/>
                    </a:cubicBezTo>
                    <a:lnTo>
                      <a:pt x="2377" y="4352"/>
                    </a:lnTo>
                    <a:cubicBezTo>
                      <a:pt x="2383" y="4356"/>
                      <a:pt x="2389" y="4359"/>
                      <a:pt x="2395" y="4362"/>
                    </a:cubicBezTo>
                    <a:cubicBezTo>
                      <a:pt x="2443" y="4391"/>
                      <a:pt x="2491" y="4416"/>
                      <a:pt x="2542" y="4440"/>
                    </a:cubicBezTo>
                    <a:cubicBezTo>
                      <a:pt x="2561" y="4450"/>
                      <a:pt x="2582" y="4458"/>
                      <a:pt x="2602" y="4468"/>
                    </a:cubicBezTo>
                    <a:cubicBezTo>
                      <a:pt x="2637" y="4483"/>
                      <a:pt x="2673" y="4498"/>
                      <a:pt x="2710" y="4512"/>
                    </a:cubicBezTo>
                    <a:cubicBezTo>
                      <a:pt x="2733" y="4522"/>
                      <a:pt x="2756" y="4529"/>
                      <a:pt x="2780" y="4537"/>
                    </a:cubicBezTo>
                    <a:cubicBezTo>
                      <a:pt x="2815" y="4549"/>
                      <a:pt x="2851" y="4560"/>
                      <a:pt x="2887" y="4570"/>
                    </a:cubicBezTo>
                    <a:cubicBezTo>
                      <a:pt x="2911" y="4577"/>
                      <a:pt x="2934" y="4583"/>
                      <a:pt x="2957" y="4589"/>
                    </a:cubicBezTo>
                    <a:cubicBezTo>
                      <a:pt x="3003" y="4600"/>
                      <a:pt x="3050" y="4609"/>
                      <a:pt x="3098" y="4618"/>
                    </a:cubicBezTo>
                    <a:cubicBezTo>
                      <a:pt x="3125" y="4623"/>
                      <a:pt x="3153" y="4626"/>
                      <a:pt x="3179" y="4630"/>
                    </a:cubicBezTo>
                    <a:cubicBezTo>
                      <a:pt x="3221" y="4635"/>
                      <a:pt x="3263" y="4640"/>
                      <a:pt x="3305" y="4642"/>
                    </a:cubicBezTo>
                    <a:cubicBezTo>
                      <a:pt x="3332" y="4644"/>
                      <a:pt x="3359" y="4644"/>
                      <a:pt x="3386" y="4646"/>
                    </a:cubicBezTo>
                    <a:cubicBezTo>
                      <a:pt x="3419" y="4647"/>
                      <a:pt x="3453" y="4647"/>
                      <a:pt x="3485" y="4647"/>
                    </a:cubicBezTo>
                    <a:cubicBezTo>
                      <a:pt x="3514" y="4647"/>
                      <a:pt x="3543" y="4644"/>
                      <a:pt x="3572" y="4643"/>
                    </a:cubicBezTo>
                    <a:cubicBezTo>
                      <a:pt x="3604" y="4641"/>
                      <a:pt x="3637" y="4638"/>
                      <a:pt x="3669" y="4635"/>
                    </a:cubicBezTo>
                    <a:cubicBezTo>
                      <a:pt x="3697" y="4631"/>
                      <a:pt x="3726" y="4629"/>
                      <a:pt x="3754" y="4625"/>
                    </a:cubicBezTo>
                    <a:cubicBezTo>
                      <a:pt x="3793" y="4619"/>
                      <a:pt x="3833" y="4611"/>
                      <a:pt x="3871" y="4602"/>
                    </a:cubicBezTo>
                    <a:cubicBezTo>
                      <a:pt x="3911" y="4595"/>
                      <a:pt x="3952" y="4584"/>
                      <a:pt x="3992" y="4573"/>
                    </a:cubicBezTo>
                    <a:cubicBezTo>
                      <a:pt x="4022" y="4566"/>
                      <a:pt x="4052" y="4559"/>
                      <a:pt x="4082" y="4549"/>
                    </a:cubicBezTo>
                    <a:lnTo>
                      <a:pt x="4079" y="4549"/>
                    </a:lnTo>
                    <a:cubicBezTo>
                      <a:pt x="5183" y="4198"/>
                      <a:pt x="5786" y="3013"/>
                      <a:pt x="5422" y="1916"/>
                    </a:cubicBezTo>
                    <a:cubicBezTo>
                      <a:pt x="5963" y="1257"/>
                      <a:pt x="6244" y="640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65"/>
              <p:cNvSpPr/>
              <p:nvPr/>
            </p:nvSpPr>
            <p:spPr>
              <a:xfrm>
                <a:off x="851950" y="2933325"/>
                <a:ext cx="11360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4163" extrusionOk="0">
                    <a:moveTo>
                      <a:pt x="2186" y="0"/>
                    </a:moveTo>
                    <a:cubicBezTo>
                      <a:pt x="2021" y="0"/>
                      <a:pt x="1855" y="20"/>
                      <a:pt x="1690" y="61"/>
                    </a:cubicBezTo>
                    <a:cubicBezTo>
                      <a:pt x="872" y="261"/>
                      <a:pt x="256" y="934"/>
                      <a:pt x="128" y="1766"/>
                    </a:cubicBezTo>
                    <a:cubicBezTo>
                      <a:pt x="1" y="2598"/>
                      <a:pt x="388" y="3425"/>
                      <a:pt x="1108" y="3861"/>
                    </a:cubicBezTo>
                    <a:cubicBezTo>
                      <a:pt x="1440" y="4063"/>
                      <a:pt x="1813" y="4163"/>
                      <a:pt x="2185" y="4163"/>
                    </a:cubicBezTo>
                    <a:cubicBezTo>
                      <a:pt x="2619" y="4163"/>
                      <a:pt x="3052" y="4027"/>
                      <a:pt x="3418" y="3758"/>
                    </a:cubicBezTo>
                    <a:cubicBezTo>
                      <a:pt x="4344" y="3078"/>
                      <a:pt x="4543" y="1776"/>
                      <a:pt x="3863" y="849"/>
                    </a:cubicBezTo>
                    <a:cubicBezTo>
                      <a:pt x="3465" y="308"/>
                      <a:pt x="2838" y="0"/>
                      <a:pt x="2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65"/>
              <p:cNvSpPr/>
              <p:nvPr/>
            </p:nvSpPr>
            <p:spPr>
              <a:xfrm>
                <a:off x="852875" y="2933275"/>
                <a:ext cx="6962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4164" extrusionOk="0">
                    <a:moveTo>
                      <a:pt x="2144" y="1"/>
                    </a:moveTo>
                    <a:cubicBezTo>
                      <a:pt x="979" y="1"/>
                      <a:pt x="1" y="984"/>
                      <a:pt x="71" y="2202"/>
                    </a:cubicBezTo>
                    <a:cubicBezTo>
                      <a:pt x="108" y="2845"/>
                      <a:pt x="441" y="3434"/>
                      <a:pt x="971" y="3799"/>
                    </a:cubicBezTo>
                    <a:cubicBezTo>
                      <a:pt x="1322" y="4039"/>
                      <a:pt x="1734" y="4164"/>
                      <a:pt x="2149" y="4164"/>
                    </a:cubicBezTo>
                    <a:cubicBezTo>
                      <a:pt x="2363" y="4164"/>
                      <a:pt x="2577" y="4131"/>
                      <a:pt x="2785" y="4064"/>
                    </a:cubicBezTo>
                    <a:cubicBezTo>
                      <a:pt x="2273" y="3964"/>
                      <a:pt x="1818" y="3675"/>
                      <a:pt x="1511" y="3255"/>
                    </a:cubicBezTo>
                    <a:cubicBezTo>
                      <a:pt x="1114" y="2715"/>
                      <a:pt x="1001" y="2018"/>
                      <a:pt x="1208" y="1381"/>
                    </a:cubicBezTo>
                    <a:cubicBezTo>
                      <a:pt x="1415" y="744"/>
                      <a:pt x="1915" y="245"/>
                      <a:pt x="2553" y="41"/>
                    </a:cubicBezTo>
                    <a:cubicBezTo>
                      <a:pt x="2415" y="14"/>
                      <a:pt x="2279" y="1"/>
                      <a:pt x="2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65"/>
              <p:cNvSpPr/>
              <p:nvPr/>
            </p:nvSpPr>
            <p:spPr>
              <a:xfrm>
                <a:off x="820425" y="2921175"/>
                <a:ext cx="1561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4852" extrusionOk="0"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2" y="269"/>
                      <a:pt x="4132" y="395"/>
                      <a:pt x="3868" y="537"/>
                    </a:cubicBezTo>
                    <a:cubicBezTo>
                      <a:pt x="4071" y="578"/>
                      <a:pt x="4268" y="650"/>
                      <a:pt x="4451" y="750"/>
                    </a:cubicBezTo>
                    <a:cubicBezTo>
                      <a:pt x="4547" y="706"/>
                      <a:pt x="4647" y="660"/>
                      <a:pt x="4738" y="626"/>
                    </a:cubicBezTo>
                    <a:cubicBezTo>
                      <a:pt x="5047" y="511"/>
                      <a:pt x="5262" y="473"/>
                      <a:pt x="5406" y="473"/>
                    </a:cubicBezTo>
                    <a:cubicBezTo>
                      <a:pt x="5492" y="473"/>
                      <a:pt x="5553" y="487"/>
                      <a:pt x="5591" y="506"/>
                    </a:cubicBezTo>
                    <a:cubicBezTo>
                      <a:pt x="5612" y="514"/>
                      <a:pt x="5629" y="527"/>
                      <a:pt x="5642" y="545"/>
                    </a:cubicBezTo>
                    <a:cubicBezTo>
                      <a:pt x="5710" y="660"/>
                      <a:pt x="5576" y="1008"/>
                      <a:pt x="5212" y="1484"/>
                    </a:cubicBezTo>
                    <a:cubicBezTo>
                      <a:pt x="4870" y="1930"/>
                      <a:pt x="4329" y="2488"/>
                      <a:pt x="3550" y="3077"/>
                    </a:cubicBezTo>
                    <a:cubicBezTo>
                      <a:pt x="3015" y="3481"/>
                      <a:pt x="2477" y="3814"/>
                      <a:pt x="1991" y="4046"/>
                    </a:cubicBezTo>
                    <a:cubicBezTo>
                      <a:pt x="1846" y="4115"/>
                      <a:pt x="1704" y="4178"/>
                      <a:pt x="1569" y="4227"/>
                    </a:cubicBezTo>
                    <a:cubicBezTo>
                      <a:pt x="1259" y="4342"/>
                      <a:pt x="1044" y="4380"/>
                      <a:pt x="901" y="4380"/>
                    </a:cubicBezTo>
                    <a:cubicBezTo>
                      <a:pt x="760" y="4380"/>
                      <a:pt x="689" y="4344"/>
                      <a:pt x="667" y="4308"/>
                    </a:cubicBezTo>
                    <a:cubicBezTo>
                      <a:pt x="580" y="4166"/>
                      <a:pt x="811" y="3659"/>
                      <a:pt x="1414" y="2990"/>
                    </a:cubicBezTo>
                    <a:cubicBezTo>
                      <a:pt x="1375" y="2794"/>
                      <a:pt x="1364" y="2594"/>
                      <a:pt x="1382" y="2395"/>
                    </a:cubicBezTo>
                    <a:lnTo>
                      <a:pt x="1382" y="2395"/>
                    </a:lnTo>
                    <a:cubicBezTo>
                      <a:pt x="537" y="3243"/>
                      <a:pt x="1" y="4111"/>
                      <a:pt x="293" y="4590"/>
                    </a:cubicBezTo>
                    <a:cubicBezTo>
                      <a:pt x="343" y="4674"/>
                      <a:pt x="418" y="4740"/>
                      <a:pt x="507" y="4783"/>
                    </a:cubicBezTo>
                    <a:cubicBezTo>
                      <a:pt x="596" y="4825"/>
                      <a:pt x="711" y="4852"/>
                      <a:pt x="860" y="4852"/>
                    </a:cubicBezTo>
                    <a:cubicBezTo>
                      <a:pt x="1063" y="4852"/>
                      <a:pt x="1329" y="4802"/>
                      <a:pt x="1679" y="4672"/>
                    </a:cubicBezTo>
                    <a:cubicBezTo>
                      <a:pt x="1896" y="4591"/>
                      <a:pt x="2133" y="4477"/>
                      <a:pt x="2375" y="4351"/>
                    </a:cubicBezTo>
                    <a:cubicBezTo>
                      <a:pt x="2866" y="4090"/>
                      <a:pt x="3336" y="3791"/>
                      <a:pt x="3780" y="3454"/>
                    </a:cubicBezTo>
                    <a:cubicBezTo>
                      <a:pt x="4404" y="2982"/>
                      <a:pt x="4989" y="2440"/>
                      <a:pt x="5416" y="1923"/>
                    </a:cubicBezTo>
                    <a:cubicBezTo>
                      <a:pt x="5962" y="1262"/>
                      <a:pt x="6245" y="642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65"/>
              <p:cNvSpPr/>
              <p:nvPr/>
            </p:nvSpPr>
            <p:spPr>
              <a:xfrm>
                <a:off x="822925" y="2919875"/>
                <a:ext cx="153475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955" extrusionOk="0">
                    <a:moveTo>
                      <a:pt x="5348" y="101"/>
                    </a:moveTo>
                    <a:cubicBezTo>
                      <a:pt x="5597" y="101"/>
                      <a:pt x="5774" y="180"/>
                      <a:pt x="5870" y="339"/>
                    </a:cubicBezTo>
                    <a:cubicBezTo>
                      <a:pt x="6067" y="663"/>
                      <a:pt x="5858" y="1228"/>
                      <a:pt x="5281" y="1932"/>
                    </a:cubicBezTo>
                    <a:cubicBezTo>
                      <a:pt x="5270" y="1945"/>
                      <a:pt x="5267" y="1963"/>
                      <a:pt x="5273" y="1980"/>
                    </a:cubicBezTo>
                    <a:cubicBezTo>
                      <a:pt x="5629" y="3052"/>
                      <a:pt x="5040" y="4208"/>
                      <a:pt x="3964" y="4550"/>
                    </a:cubicBezTo>
                    <a:cubicBezTo>
                      <a:pt x="3960" y="4551"/>
                      <a:pt x="3956" y="4552"/>
                      <a:pt x="3954" y="4553"/>
                    </a:cubicBezTo>
                    <a:cubicBezTo>
                      <a:pt x="3937" y="4558"/>
                      <a:pt x="3920" y="4563"/>
                      <a:pt x="3902" y="4568"/>
                    </a:cubicBezTo>
                    <a:lnTo>
                      <a:pt x="3877" y="4574"/>
                    </a:lnTo>
                    <a:cubicBezTo>
                      <a:pt x="3836" y="4586"/>
                      <a:pt x="3800" y="4594"/>
                      <a:pt x="3761" y="4603"/>
                    </a:cubicBezTo>
                    <a:cubicBezTo>
                      <a:pt x="3722" y="4611"/>
                      <a:pt x="3685" y="4618"/>
                      <a:pt x="3646" y="4624"/>
                    </a:cubicBezTo>
                    <a:cubicBezTo>
                      <a:pt x="3625" y="4627"/>
                      <a:pt x="3604" y="4629"/>
                      <a:pt x="3581" y="4631"/>
                    </a:cubicBezTo>
                    <a:lnTo>
                      <a:pt x="3563" y="4634"/>
                    </a:lnTo>
                    <a:cubicBezTo>
                      <a:pt x="3536" y="4636"/>
                      <a:pt x="3502" y="4640"/>
                      <a:pt x="3468" y="4642"/>
                    </a:cubicBezTo>
                    <a:cubicBezTo>
                      <a:pt x="3441" y="4643"/>
                      <a:pt x="3413" y="4643"/>
                      <a:pt x="3384" y="4645"/>
                    </a:cubicBezTo>
                    <a:cubicBezTo>
                      <a:pt x="3370" y="4645"/>
                      <a:pt x="3355" y="4646"/>
                      <a:pt x="3339" y="4646"/>
                    </a:cubicBezTo>
                    <a:cubicBezTo>
                      <a:pt x="3323" y="4646"/>
                      <a:pt x="3306" y="4645"/>
                      <a:pt x="3287" y="4645"/>
                    </a:cubicBezTo>
                    <a:lnTo>
                      <a:pt x="3273" y="4645"/>
                    </a:lnTo>
                    <a:cubicBezTo>
                      <a:pt x="3251" y="4645"/>
                      <a:pt x="3229" y="4643"/>
                      <a:pt x="3209" y="4642"/>
                    </a:cubicBezTo>
                    <a:cubicBezTo>
                      <a:pt x="3166" y="4640"/>
                      <a:pt x="3122" y="4634"/>
                      <a:pt x="3086" y="4629"/>
                    </a:cubicBezTo>
                    <a:cubicBezTo>
                      <a:pt x="3056" y="4625"/>
                      <a:pt x="3032" y="4622"/>
                      <a:pt x="3007" y="4618"/>
                    </a:cubicBezTo>
                    <a:cubicBezTo>
                      <a:pt x="2956" y="4610"/>
                      <a:pt x="2911" y="4600"/>
                      <a:pt x="2869" y="4591"/>
                    </a:cubicBezTo>
                    <a:cubicBezTo>
                      <a:pt x="2853" y="4587"/>
                      <a:pt x="2837" y="4582"/>
                      <a:pt x="2821" y="4577"/>
                    </a:cubicBezTo>
                    <a:lnTo>
                      <a:pt x="2801" y="4571"/>
                    </a:lnTo>
                    <a:cubicBezTo>
                      <a:pt x="2762" y="4560"/>
                      <a:pt x="2727" y="4551"/>
                      <a:pt x="2696" y="4540"/>
                    </a:cubicBezTo>
                    <a:cubicBezTo>
                      <a:pt x="2674" y="4533"/>
                      <a:pt x="2651" y="4524"/>
                      <a:pt x="2628" y="4516"/>
                    </a:cubicBezTo>
                    <a:cubicBezTo>
                      <a:pt x="2596" y="4503"/>
                      <a:pt x="2562" y="4490"/>
                      <a:pt x="2524" y="4472"/>
                    </a:cubicBezTo>
                    <a:lnTo>
                      <a:pt x="2506" y="4464"/>
                    </a:lnTo>
                    <a:cubicBezTo>
                      <a:pt x="2491" y="4458"/>
                      <a:pt x="2478" y="4452"/>
                      <a:pt x="2464" y="4445"/>
                    </a:cubicBezTo>
                    <a:cubicBezTo>
                      <a:pt x="2414" y="4422"/>
                      <a:pt x="2366" y="4396"/>
                      <a:pt x="2322" y="4369"/>
                    </a:cubicBezTo>
                    <a:lnTo>
                      <a:pt x="2311" y="4365"/>
                    </a:lnTo>
                    <a:lnTo>
                      <a:pt x="2304" y="4360"/>
                    </a:lnTo>
                    <a:lnTo>
                      <a:pt x="2301" y="4359"/>
                    </a:lnTo>
                    <a:cubicBezTo>
                      <a:pt x="2293" y="4353"/>
                      <a:pt x="2283" y="4351"/>
                      <a:pt x="2273" y="4351"/>
                    </a:cubicBezTo>
                    <a:cubicBezTo>
                      <a:pt x="2266" y="4351"/>
                      <a:pt x="2258" y="4352"/>
                      <a:pt x="2251" y="4356"/>
                    </a:cubicBezTo>
                    <a:cubicBezTo>
                      <a:pt x="1973" y="4502"/>
                      <a:pt x="1754" y="4603"/>
                      <a:pt x="1561" y="4675"/>
                    </a:cubicBezTo>
                    <a:cubicBezTo>
                      <a:pt x="1244" y="4793"/>
                      <a:pt x="976" y="4852"/>
                      <a:pt x="762" y="4852"/>
                    </a:cubicBezTo>
                    <a:cubicBezTo>
                      <a:pt x="631" y="4852"/>
                      <a:pt x="520" y="4830"/>
                      <a:pt x="428" y="4786"/>
                    </a:cubicBezTo>
                    <a:cubicBezTo>
                      <a:pt x="349" y="4749"/>
                      <a:pt x="282" y="4689"/>
                      <a:pt x="236" y="4615"/>
                    </a:cubicBezTo>
                    <a:cubicBezTo>
                      <a:pt x="109" y="4404"/>
                      <a:pt x="148" y="4100"/>
                      <a:pt x="354" y="3709"/>
                    </a:cubicBezTo>
                    <a:cubicBezTo>
                      <a:pt x="544" y="3349"/>
                      <a:pt x="874" y="2928"/>
                      <a:pt x="1310" y="2489"/>
                    </a:cubicBezTo>
                    <a:cubicBezTo>
                      <a:pt x="1319" y="2481"/>
                      <a:pt x="1324" y="2470"/>
                      <a:pt x="1325" y="2458"/>
                    </a:cubicBezTo>
                    <a:cubicBezTo>
                      <a:pt x="1371" y="1870"/>
                      <a:pt x="1670" y="1332"/>
                      <a:pt x="2145" y="983"/>
                    </a:cubicBezTo>
                    <a:cubicBezTo>
                      <a:pt x="2203" y="940"/>
                      <a:pt x="2262" y="901"/>
                      <a:pt x="2324" y="865"/>
                    </a:cubicBezTo>
                    <a:cubicBezTo>
                      <a:pt x="2335" y="859"/>
                      <a:pt x="2346" y="853"/>
                      <a:pt x="2358" y="847"/>
                    </a:cubicBezTo>
                    <a:lnTo>
                      <a:pt x="2385" y="833"/>
                    </a:lnTo>
                    <a:lnTo>
                      <a:pt x="2391" y="831"/>
                    </a:lnTo>
                    <a:cubicBezTo>
                      <a:pt x="2432" y="808"/>
                      <a:pt x="2471" y="787"/>
                      <a:pt x="2510" y="769"/>
                    </a:cubicBezTo>
                    <a:cubicBezTo>
                      <a:pt x="2525" y="762"/>
                      <a:pt x="2540" y="756"/>
                      <a:pt x="2556" y="750"/>
                    </a:cubicBezTo>
                    <a:lnTo>
                      <a:pt x="2585" y="739"/>
                    </a:lnTo>
                    <a:lnTo>
                      <a:pt x="2598" y="734"/>
                    </a:lnTo>
                    <a:cubicBezTo>
                      <a:pt x="2634" y="719"/>
                      <a:pt x="2668" y="706"/>
                      <a:pt x="2703" y="694"/>
                    </a:cubicBezTo>
                    <a:cubicBezTo>
                      <a:pt x="2720" y="689"/>
                      <a:pt x="2738" y="684"/>
                      <a:pt x="2756" y="679"/>
                    </a:cubicBezTo>
                    <a:lnTo>
                      <a:pt x="2783" y="671"/>
                    </a:lnTo>
                    <a:lnTo>
                      <a:pt x="2792" y="668"/>
                    </a:lnTo>
                    <a:cubicBezTo>
                      <a:pt x="2829" y="657"/>
                      <a:pt x="2864" y="648"/>
                      <a:pt x="2900" y="639"/>
                    </a:cubicBezTo>
                    <a:cubicBezTo>
                      <a:pt x="2919" y="636"/>
                      <a:pt x="2938" y="632"/>
                      <a:pt x="2959" y="629"/>
                    </a:cubicBezTo>
                    <a:lnTo>
                      <a:pt x="2983" y="624"/>
                    </a:lnTo>
                    <a:cubicBezTo>
                      <a:pt x="3021" y="617"/>
                      <a:pt x="3061" y="609"/>
                      <a:pt x="3101" y="605"/>
                    </a:cubicBezTo>
                    <a:cubicBezTo>
                      <a:pt x="3121" y="602"/>
                      <a:pt x="3143" y="601"/>
                      <a:pt x="3166" y="600"/>
                    </a:cubicBezTo>
                    <a:lnTo>
                      <a:pt x="3185" y="597"/>
                    </a:lnTo>
                    <a:cubicBezTo>
                      <a:pt x="3220" y="595"/>
                      <a:pt x="3262" y="591"/>
                      <a:pt x="3301" y="591"/>
                    </a:cubicBezTo>
                    <a:lnTo>
                      <a:pt x="3323" y="591"/>
                    </a:lnTo>
                    <a:cubicBezTo>
                      <a:pt x="3341" y="591"/>
                      <a:pt x="3359" y="591"/>
                      <a:pt x="3375" y="589"/>
                    </a:cubicBezTo>
                    <a:lnTo>
                      <a:pt x="3384" y="589"/>
                    </a:lnTo>
                    <a:cubicBezTo>
                      <a:pt x="3417" y="590"/>
                      <a:pt x="3459" y="591"/>
                      <a:pt x="3501" y="595"/>
                    </a:cubicBezTo>
                    <a:cubicBezTo>
                      <a:pt x="3530" y="596"/>
                      <a:pt x="3557" y="600"/>
                      <a:pt x="3585" y="603"/>
                    </a:cubicBezTo>
                    <a:cubicBezTo>
                      <a:pt x="3628" y="608"/>
                      <a:pt x="3666" y="614"/>
                      <a:pt x="3700" y="620"/>
                    </a:cubicBezTo>
                    <a:cubicBezTo>
                      <a:pt x="3708" y="621"/>
                      <a:pt x="3715" y="623"/>
                      <a:pt x="3722" y="623"/>
                    </a:cubicBezTo>
                    <a:lnTo>
                      <a:pt x="3723" y="623"/>
                    </a:lnTo>
                    <a:cubicBezTo>
                      <a:pt x="3728" y="625"/>
                      <a:pt x="3732" y="626"/>
                      <a:pt x="3735" y="627"/>
                    </a:cubicBezTo>
                    <a:lnTo>
                      <a:pt x="3763" y="632"/>
                    </a:lnTo>
                    <a:cubicBezTo>
                      <a:pt x="3767" y="633"/>
                      <a:pt x="3771" y="633"/>
                      <a:pt x="3774" y="633"/>
                    </a:cubicBezTo>
                    <a:cubicBezTo>
                      <a:pt x="3782" y="633"/>
                      <a:pt x="3790" y="632"/>
                      <a:pt x="3798" y="627"/>
                    </a:cubicBezTo>
                    <a:cubicBezTo>
                      <a:pt x="4091" y="470"/>
                      <a:pt x="4336" y="356"/>
                      <a:pt x="4545" y="279"/>
                    </a:cubicBezTo>
                    <a:cubicBezTo>
                      <a:pt x="4864" y="160"/>
                      <a:pt x="5133" y="101"/>
                      <a:pt x="5348" y="101"/>
                    </a:cubicBezTo>
                    <a:close/>
                    <a:moveTo>
                      <a:pt x="5350" y="1"/>
                    </a:moveTo>
                    <a:cubicBezTo>
                      <a:pt x="5081" y="1"/>
                      <a:pt x="4775" y="85"/>
                      <a:pt x="4511" y="184"/>
                    </a:cubicBezTo>
                    <a:cubicBezTo>
                      <a:pt x="4301" y="262"/>
                      <a:pt x="4059" y="374"/>
                      <a:pt x="3769" y="529"/>
                    </a:cubicBezTo>
                    <a:cubicBezTo>
                      <a:pt x="3765" y="528"/>
                      <a:pt x="3763" y="526"/>
                      <a:pt x="3759" y="526"/>
                    </a:cubicBezTo>
                    <a:cubicBezTo>
                      <a:pt x="3752" y="524"/>
                      <a:pt x="3744" y="524"/>
                      <a:pt x="3735" y="523"/>
                    </a:cubicBezTo>
                    <a:lnTo>
                      <a:pt x="3720" y="520"/>
                    </a:lnTo>
                    <a:cubicBezTo>
                      <a:pt x="3684" y="514"/>
                      <a:pt x="3644" y="508"/>
                      <a:pt x="3598" y="502"/>
                    </a:cubicBezTo>
                    <a:cubicBezTo>
                      <a:pt x="3571" y="499"/>
                      <a:pt x="3541" y="496"/>
                      <a:pt x="3511" y="494"/>
                    </a:cubicBezTo>
                    <a:cubicBezTo>
                      <a:pt x="3466" y="490"/>
                      <a:pt x="3422" y="489"/>
                      <a:pt x="3388" y="488"/>
                    </a:cubicBezTo>
                    <a:lnTo>
                      <a:pt x="3299" y="488"/>
                    </a:lnTo>
                    <a:cubicBezTo>
                      <a:pt x="3257" y="489"/>
                      <a:pt x="3214" y="492"/>
                      <a:pt x="3176" y="495"/>
                    </a:cubicBezTo>
                    <a:lnTo>
                      <a:pt x="3157" y="496"/>
                    </a:lnTo>
                    <a:cubicBezTo>
                      <a:pt x="3134" y="499"/>
                      <a:pt x="3111" y="500"/>
                      <a:pt x="3087" y="502"/>
                    </a:cubicBezTo>
                    <a:cubicBezTo>
                      <a:pt x="3045" y="507"/>
                      <a:pt x="3004" y="516"/>
                      <a:pt x="2965" y="523"/>
                    </a:cubicBezTo>
                    <a:lnTo>
                      <a:pt x="2941" y="526"/>
                    </a:lnTo>
                    <a:cubicBezTo>
                      <a:pt x="2920" y="530"/>
                      <a:pt x="2899" y="534"/>
                      <a:pt x="2877" y="538"/>
                    </a:cubicBezTo>
                    <a:cubicBezTo>
                      <a:pt x="2837" y="548"/>
                      <a:pt x="2800" y="559"/>
                      <a:pt x="2763" y="570"/>
                    </a:cubicBezTo>
                    <a:lnTo>
                      <a:pt x="2754" y="572"/>
                    </a:lnTo>
                    <a:cubicBezTo>
                      <a:pt x="2746" y="575"/>
                      <a:pt x="2738" y="577"/>
                      <a:pt x="2729" y="579"/>
                    </a:cubicBezTo>
                    <a:cubicBezTo>
                      <a:pt x="2710" y="584"/>
                      <a:pt x="2690" y="590"/>
                      <a:pt x="2670" y="596"/>
                    </a:cubicBezTo>
                    <a:cubicBezTo>
                      <a:pt x="2632" y="609"/>
                      <a:pt x="2595" y="624"/>
                      <a:pt x="2558" y="639"/>
                    </a:cubicBezTo>
                    <a:lnTo>
                      <a:pt x="2546" y="644"/>
                    </a:lnTo>
                    <a:cubicBezTo>
                      <a:pt x="2537" y="648"/>
                      <a:pt x="2528" y="651"/>
                      <a:pt x="2520" y="655"/>
                    </a:cubicBezTo>
                    <a:cubicBezTo>
                      <a:pt x="2503" y="661"/>
                      <a:pt x="2485" y="668"/>
                      <a:pt x="2467" y="675"/>
                    </a:cubicBezTo>
                    <a:cubicBezTo>
                      <a:pt x="2425" y="695"/>
                      <a:pt x="2383" y="718"/>
                      <a:pt x="2342" y="740"/>
                    </a:cubicBezTo>
                    <a:lnTo>
                      <a:pt x="2336" y="743"/>
                    </a:lnTo>
                    <a:cubicBezTo>
                      <a:pt x="2328" y="748"/>
                      <a:pt x="2320" y="751"/>
                      <a:pt x="2312" y="756"/>
                    </a:cubicBezTo>
                    <a:cubicBezTo>
                      <a:pt x="2299" y="762"/>
                      <a:pt x="2286" y="769"/>
                      <a:pt x="2271" y="778"/>
                    </a:cubicBezTo>
                    <a:cubicBezTo>
                      <a:pt x="2207" y="815"/>
                      <a:pt x="2144" y="856"/>
                      <a:pt x="2084" y="900"/>
                    </a:cubicBezTo>
                    <a:cubicBezTo>
                      <a:pt x="1591" y="1263"/>
                      <a:pt x="1277" y="1821"/>
                      <a:pt x="1224" y="2432"/>
                    </a:cubicBezTo>
                    <a:cubicBezTo>
                      <a:pt x="789" y="2872"/>
                      <a:pt x="456" y="3297"/>
                      <a:pt x="264" y="3661"/>
                    </a:cubicBezTo>
                    <a:cubicBezTo>
                      <a:pt x="39" y="4086"/>
                      <a:pt x="1" y="4425"/>
                      <a:pt x="150" y="4669"/>
                    </a:cubicBezTo>
                    <a:cubicBezTo>
                      <a:pt x="205" y="4760"/>
                      <a:pt x="287" y="4833"/>
                      <a:pt x="384" y="4880"/>
                    </a:cubicBezTo>
                    <a:cubicBezTo>
                      <a:pt x="489" y="4930"/>
                      <a:pt x="614" y="4955"/>
                      <a:pt x="760" y="4955"/>
                    </a:cubicBezTo>
                    <a:cubicBezTo>
                      <a:pt x="989" y="4955"/>
                      <a:pt x="1269" y="4893"/>
                      <a:pt x="1598" y="4772"/>
                    </a:cubicBezTo>
                    <a:cubicBezTo>
                      <a:pt x="1789" y="4701"/>
                      <a:pt x="2003" y="4601"/>
                      <a:pt x="2274" y="4462"/>
                    </a:cubicBezTo>
                    <a:cubicBezTo>
                      <a:pt x="2320" y="4488"/>
                      <a:pt x="2370" y="4515"/>
                      <a:pt x="2420" y="4539"/>
                    </a:cubicBezTo>
                    <a:cubicBezTo>
                      <a:pt x="2435" y="4546"/>
                      <a:pt x="2450" y="4553"/>
                      <a:pt x="2465" y="4559"/>
                    </a:cubicBezTo>
                    <a:lnTo>
                      <a:pt x="2483" y="4566"/>
                    </a:lnTo>
                    <a:cubicBezTo>
                      <a:pt x="2522" y="4585"/>
                      <a:pt x="2558" y="4599"/>
                      <a:pt x="2593" y="4612"/>
                    </a:cubicBezTo>
                    <a:cubicBezTo>
                      <a:pt x="2617" y="4622"/>
                      <a:pt x="2641" y="4630"/>
                      <a:pt x="2664" y="4637"/>
                    </a:cubicBezTo>
                    <a:cubicBezTo>
                      <a:pt x="2698" y="4649"/>
                      <a:pt x="2734" y="4660"/>
                      <a:pt x="2775" y="4671"/>
                    </a:cubicBezTo>
                    <a:lnTo>
                      <a:pt x="2793" y="4677"/>
                    </a:lnTo>
                    <a:cubicBezTo>
                      <a:pt x="2811" y="4682"/>
                      <a:pt x="2828" y="4687"/>
                      <a:pt x="2846" y="4690"/>
                    </a:cubicBezTo>
                    <a:cubicBezTo>
                      <a:pt x="2890" y="4701"/>
                      <a:pt x="2938" y="4711"/>
                      <a:pt x="2991" y="4720"/>
                    </a:cubicBezTo>
                    <a:cubicBezTo>
                      <a:pt x="3018" y="4724"/>
                      <a:pt x="3044" y="4728"/>
                      <a:pt x="3074" y="4732"/>
                    </a:cubicBezTo>
                    <a:cubicBezTo>
                      <a:pt x="3111" y="4737"/>
                      <a:pt x="3157" y="4742"/>
                      <a:pt x="3203" y="4746"/>
                    </a:cubicBezTo>
                    <a:cubicBezTo>
                      <a:pt x="3226" y="4747"/>
                      <a:pt x="3248" y="4748"/>
                      <a:pt x="3271" y="4748"/>
                    </a:cubicBezTo>
                    <a:lnTo>
                      <a:pt x="3286" y="4748"/>
                    </a:lnTo>
                    <a:cubicBezTo>
                      <a:pt x="3325" y="4749"/>
                      <a:pt x="3357" y="4749"/>
                      <a:pt x="3388" y="4749"/>
                    </a:cubicBezTo>
                    <a:cubicBezTo>
                      <a:pt x="3418" y="4748"/>
                      <a:pt x="3448" y="4747"/>
                      <a:pt x="3477" y="4746"/>
                    </a:cubicBezTo>
                    <a:cubicBezTo>
                      <a:pt x="3512" y="4743"/>
                      <a:pt x="3547" y="4740"/>
                      <a:pt x="3575" y="4737"/>
                    </a:cubicBezTo>
                    <a:lnTo>
                      <a:pt x="3595" y="4735"/>
                    </a:lnTo>
                    <a:cubicBezTo>
                      <a:pt x="3616" y="4732"/>
                      <a:pt x="3639" y="4730"/>
                      <a:pt x="3663" y="4726"/>
                    </a:cubicBezTo>
                    <a:cubicBezTo>
                      <a:pt x="3703" y="4720"/>
                      <a:pt x="3744" y="4713"/>
                      <a:pt x="3783" y="4705"/>
                    </a:cubicBezTo>
                    <a:cubicBezTo>
                      <a:pt x="3822" y="4695"/>
                      <a:pt x="3863" y="4685"/>
                      <a:pt x="3905" y="4675"/>
                    </a:cubicBezTo>
                    <a:lnTo>
                      <a:pt x="3930" y="4667"/>
                    </a:lnTo>
                    <a:cubicBezTo>
                      <a:pt x="3953" y="4661"/>
                      <a:pt x="3974" y="4655"/>
                      <a:pt x="3997" y="4648"/>
                    </a:cubicBezTo>
                    <a:cubicBezTo>
                      <a:pt x="4001" y="4647"/>
                      <a:pt x="4005" y="4646"/>
                      <a:pt x="4007" y="4643"/>
                    </a:cubicBezTo>
                    <a:cubicBezTo>
                      <a:pt x="5120" y="4283"/>
                      <a:pt x="5733" y="3092"/>
                      <a:pt x="5380" y="1976"/>
                    </a:cubicBezTo>
                    <a:cubicBezTo>
                      <a:pt x="6138" y="1043"/>
                      <a:pt x="6114" y="542"/>
                      <a:pt x="5958" y="287"/>
                    </a:cubicBezTo>
                    <a:cubicBezTo>
                      <a:pt x="5830" y="77"/>
                      <a:pt x="5606" y="1"/>
                      <a:pt x="5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7" name="Google Shape;4717;p65"/>
            <p:cNvGrpSpPr/>
            <p:nvPr/>
          </p:nvGrpSpPr>
          <p:grpSpPr>
            <a:xfrm>
              <a:off x="4863114" y="2456220"/>
              <a:ext cx="1076139" cy="853697"/>
              <a:chOff x="820425" y="2919875"/>
              <a:chExt cx="156150" cy="123875"/>
            </a:xfrm>
          </p:grpSpPr>
          <p:sp>
            <p:nvSpPr>
              <p:cNvPr id="4718" name="Google Shape;4718;p65"/>
              <p:cNvSpPr/>
              <p:nvPr/>
            </p:nvSpPr>
            <p:spPr>
              <a:xfrm>
                <a:off x="820425" y="2921175"/>
                <a:ext cx="15612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4852" extrusionOk="0">
                    <a:moveTo>
                      <a:pt x="5123" y="1333"/>
                    </a:moveTo>
                    <a:lnTo>
                      <a:pt x="5123" y="1334"/>
                    </a:lnTo>
                    <a:cubicBezTo>
                      <a:pt x="5123" y="1334"/>
                      <a:pt x="5123" y="1333"/>
                      <a:pt x="5123" y="1333"/>
                    </a:cubicBezTo>
                    <a:close/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4" y="269"/>
                      <a:pt x="4138" y="393"/>
                      <a:pt x="3875" y="533"/>
                    </a:cubicBezTo>
                    <a:lnTo>
                      <a:pt x="3846" y="527"/>
                    </a:lnTo>
                    <a:cubicBezTo>
                      <a:pt x="3847" y="527"/>
                      <a:pt x="3850" y="526"/>
                      <a:pt x="3851" y="526"/>
                    </a:cubicBezTo>
                    <a:cubicBezTo>
                      <a:pt x="3838" y="524"/>
                      <a:pt x="3824" y="523"/>
                      <a:pt x="3811" y="520"/>
                    </a:cubicBezTo>
                    <a:cubicBezTo>
                      <a:pt x="3772" y="513"/>
                      <a:pt x="3733" y="508"/>
                      <a:pt x="3692" y="503"/>
                    </a:cubicBezTo>
                    <a:cubicBezTo>
                      <a:pt x="3665" y="500"/>
                      <a:pt x="3636" y="496"/>
                      <a:pt x="3607" y="494"/>
                    </a:cubicBezTo>
                    <a:cubicBezTo>
                      <a:pt x="3567" y="491"/>
                      <a:pt x="3528" y="490"/>
                      <a:pt x="3487" y="489"/>
                    </a:cubicBezTo>
                    <a:cubicBezTo>
                      <a:pt x="3458" y="489"/>
                      <a:pt x="3429" y="488"/>
                      <a:pt x="3400" y="488"/>
                    </a:cubicBezTo>
                    <a:cubicBezTo>
                      <a:pt x="3360" y="489"/>
                      <a:pt x="3320" y="491"/>
                      <a:pt x="3280" y="495"/>
                    </a:cubicBezTo>
                    <a:cubicBezTo>
                      <a:pt x="3251" y="497"/>
                      <a:pt x="3222" y="498"/>
                      <a:pt x="3193" y="502"/>
                    </a:cubicBezTo>
                    <a:cubicBezTo>
                      <a:pt x="3154" y="507"/>
                      <a:pt x="3113" y="514"/>
                      <a:pt x="3073" y="521"/>
                    </a:cubicBezTo>
                    <a:cubicBezTo>
                      <a:pt x="3044" y="527"/>
                      <a:pt x="3017" y="531"/>
                      <a:pt x="2988" y="538"/>
                    </a:cubicBezTo>
                    <a:cubicBezTo>
                      <a:pt x="2948" y="547"/>
                      <a:pt x="2909" y="559"/>
                      <a:pt x="2868" y="571"/>
                    </a:cubicBezTo>
                    <a:cubicBezTo>
                      <a:pt x="2840" y="578"/>
                      <a:pt x="2812" y="585"/>
                      <a:pt x="2786" y="595"/>
                    </a:cubicBezTo>
                    <a:cubicBezTo>
                      <a:pt x="2745" y="608"/>
                      <a:pt x="2705" y="625"/>
                      <a:pt x="2666" y="640"/>
                    </a:cubicBezTo>
                    <a:cubicBezTo>
                      <a:pt x="2639" y="651"/>
                      <a:pt x="2614" y="660"/>
                      <a:pt x="2589" y="670"/>
                    </a:cubicBezTo>
                    <a:cubicBezTo>
                      <a:pt x="2545" y="691"/>
                      <a:pt x="2502" y="714"/>
                      <a:pt x="2460" y="736"/>
                    </a:cubicBezTo>
                    <a:cubicBezTo>
                      <a:pt x="2440" y="747"/>
                      <a:pt x="2418" y="757"/>
                      <a:pt x="2398" y="769"/>
                    </a:cubicBezTo>
                    <a:cubicBezTo>
                      <a:pt x="1809" y="1113"/>
                      <a:pt x="1426" y="1723"/>
                      <a:pt x="1374" y="2403"/>
                    </a:cubicBezTo>
                    <a:cubicBezTo>
                      <a:pt x="533" y="3248"/>
                      <a:pt x="1" y="4112"/>
                      <a:pt x="293" y="4589"/>
                    </a:cubicBezTo>
                    <a:cubicBezTo>
                      <a:pt x="343" y="4673"/>
                      <a:pt x="418" y="4740"/>
                      <a:pt x="507" y="4781"/>
                    </a:cubicBezTo>
                    <a:cubicBezTo>
                      <a:pt x="596" y="4824"/>
                      <a:pt x="711" y="4851"/>
                      <a:pt x="861" y="4851"/>
                    </a:cubicBezTo>
                    <a:cubicBezTo>
                      <a:pt x="1064" y="4851"/>
                      <a:pt x="1330" y="4801"/>
                      <a:pt x="1679" y="4671"/>
                    </a:cubicBezTo>
                    <a:cubicBezTo>
                      <a:pt x="1896" y="4590"/>
                      <a:pt x="2132" y="4477"/>
                      <a:pt x="2374" y="4350"/>
                    </a:cubicBezTo>
                    <a:lnTo>
                      <a:pt x="2377" y="4352"/>
                    </a:lnTo>
                    <a:cubicBezTo>
                      <a:pt x="2383" y="4356"/>
                      <a:pt x="2389" y="4359"/>
                      <a:pt x="2395" y="4362"/>
                    </a:cubicBezTo>
                    <a:cubicBezTo>
                      <a:pt x="2443" y="4391"/>
                      <a:pt x="2491" y="4416"/>
                      <a:pt x="2542" y="4440"/>
                    </a:cubicBezTo>
                    <a:cubicBezTo>
                      <a:pt x="2561" y="4450"/>
                      <a:pt x="2582" y="4458"/>
                      <a:pt x="2602" y="4468"/>
                    </a:cubicBezTo>
                    <a:cubicBezTo>
                      <a:pt x="2637" y="4483"/>
                      <a:pt x="2673" y="4498"/>
                      <a:pt x="2710" y="4512"/>
                    </a:cubicBezTo>
                    <a:cubicBezTo>
                      <a:pt x="2733" y="4522"/>
                      <a:pt x="2756" y="4529"/>
                      <a:pt x="2780" y="4537"/>
                    </a:cubicBezTo>
                    <a:cubicBezTo>
                      <a:pt x="2815" y="4549"/>
                      <a:pt x="2851" y="4560"/>
                      <a:pt x="2887" y="4570"/>
                    </a:cubicBezTo>
                    <a:cubicBezTo>
                      <a:pt x="2911" y="4577"/>
                      <a:pt x="2934" y="4583"/>
                      <a:pt x="2957" y="4589"/>
                    </a:cubicBezTo>
                    <a:cubicBezTo>
                      <a:pt x="3003" y="4600"/>
                      <a:pt x="3050" y="4609"/>
                      <a:pt x="3098" y="4618"/>
                    </a:cubicBezTo>
                    <a:cubicBezTo>
                      <a:pt x="3125" y="4623"/>
                      <a:pt x="3153" y="4626"/>
                      <a:pt x="3179" y="4630"/>
                    </a:cubicBezTo>
                    <a:cubicBezTo>
                      <a:pt x="3221" y="4635"/>
                      <a:pt x="3263" y="4640"/>
                      <a:pt x="3305" y="4642"/>
                    </a:cubicBezTo>
                    <a:cubicBezTo>
                      <a:pt x="3332" y="4644"/>
                      <a:pt x="3359" y="4644"/>
                      <a:pt x="3386" y="4646"/>
                    </a:cubicBezTo>
                    <a:cubicBezTo>
                      <a:pt x="3419" y="4647"/>
                      <a:pt x="3453" y="4647"/>
                      <a:pt x="3485" y="4647"/>
                    </a:cubicBezTo>
                    <a:cubicBezTo>
                      <a:pt x="3514" y="4647"/>
                      <a:pt x="3543" y="4644"/>
                      <a:pt x="3572" y="4643"/>
                    </a:cubicBezTo>
                    <a:cubicBezTo>
                      <a:pt x="3604" y="4641"/>
                      <a:pt x="3637" y="4638"/>
                      <a:pt x="3669" y="4635"/>
                    </a:cubicBezTo>
                    <a:cubicBezTo>
                      <a:pt x="3697" y="4631"/>
                      <a:pt x="3726" y="4629"/>
                      <a:pt x="3754" y="4625"/>
                    </a:cubicBezTo>
                    <a:cubicBezTo>
                      <a:pt x="3793" y="4619"/>
                      <a:pt x="3833" y="4611"/>
                      <a:pt x="3871" y="4602"/>
                    </a:cubicBezTo>
                    <a:cubicBezTo>
                      <a:pt x="3911" y="4595"/>
                      <a:pt x="3952" y="4584"/>
                      <a:pt x="3992" y="4573"/>
                    </a:cubicBezTo>
                    <a:cubicBezTo>
                      <a:pt x="4022" y="4566"/>
                      <a:pt x="4052" y="4559"/>
                      <a:pt x="4082" y="4549"/>
                    </a:cubicBezTo>
                    <a:lnTo>
                      <a:pt x="4079" y="4549"/>
                    </a:lnTo>
                    <a:cubicBezTo>
                      <a:pt x="5183" y="4198"/>
                      <a:pt x="5786" y="3013"/>
                      <a:pt x="5422" y="1916"/>
                    </a:cubicBezTo>
                    <a:cubicBezTo>
                      <a:pt x="5963" y="1257"/>
                      <a:pt x="6244" y="640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65"/>
              <p:cNvSpPr/>
              <p:nvPr/>
            </p:nvSpPr>
            <p:spPr>
              <a:xfrm>
                <a:off x="851950" y="2933325"/>
                <a:ext cx="11360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4163" extrusionOk="0">
                    <a:moveTo>
                      <a:pt x="2186" y="0"/>
                    </a:moveTo>
                    <a:cubicBezTo>
                      <a:pt x="2021" y="0"/>
                      <a:pt x="1855" y="20"/>
                      <a:pt x="1690" y="61"/>
                    </a:cubicBezTo>
                    <a:cubicBezTo>
                      <a:pt x="872" y="261"/>
                      <a:pt x="256" y="934"/>
                      <a:pt x="128" y="1766"/>
                    </a:cubicBezTo>
                    <a:cubicBezTo>
                      <a:pt x="1" y="2598"/>
                      <a:pt x="388" y="3425"/>
                      <a:pt x="1108" y="3861"/>
                    </a:cubicBezTo>
                    <a:cubicBezTo>
                      <a:pt x="1440" y="4063"/>
                      <a:pt x="1813" y="4163"/>
                      <a:pt x="2185" y="4163"/>
                    </a:cubicBezTo>
                    <a:cubicBezTo>
                      <a:pt x="2619" y="4163"/>
                      <a:pt x="3052" y="4027"/>
                      <a:pt x="3418" y="3758"/>
                    </a:cubicBezTo>
                    <a:cubicBezTo>
                      <a:pt x="4344" y="3078"/>
                      <a:pt x="4543" y="1776"/>
                      <a:pt x="3863" y="849"/>
                    </a:cubicBezTo>
                    <a:cubicBezTo>
                      <a:pt x="3465" y="308"/>
                      <a:pt x="2838" y="0"/>
                      <a:pt x="2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65"/>
              <p:cNvSpPr/>
              <p:nvPr/>
            </p:nvSpPr>
            <p:spPr>
              <a:xfrm>
                <a:off x="852875" y="2933275"/>
                <a:ext cx="6962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4164" extrusionOk="0">
                    <a:moveTo>
                      <a:pt x="2144" y="1"/>
                    </a:moveTo>
                    <a:cubicBezTo>
                      <a:pt x="979" y="1"/>
                      <a:pt x="1" y="984"/>
                      <a:pt x="71" y="2202"/>
                    </a:cubicBezTo>
                    <a:cubicBezTo>
                      <a:pt x="108" y="2845"/>
                      <a:pt x="441" y="3434"/>
                      <a:pt x="971" y="3799"/>
                    </a:cubicBezTo>
                    <a:cubicBezTo>
                      <a:pt x="1322" y="4039"/>
                      <a:pt x="1734" y="4164"/>
                      <a:pt x="2149" y="4164"/>
                    </a:cubicBezTo>
                    <a:cubicBezTo>
                      <a:pt x="2363" y="4164"/>
                      <a:pt x="2577" y="4131"/>
                      <a:pt x="2785" y="4064"/>
                    </a:cubicBezTo>
                    <a:cubicBezTo>
                      <a:pt x="2273" y="3964"/>
                      <a:pt x="1818" y="3675"/>
                      <a:pt x="1511" y="3255"/>
                    </a:cubicBezTo>
                    <a:cubicBezTo>
                      <a:pt x="1114" y="2715"/>
                      <a:pt x="1001" y="2018"/>
                      <a:pt x="1208" y="1381"/>
                    </a:cubicBezTo>
                    <a:cubicBezTo>
                      <a:pt x="1415" y="744"/>
                      <a:pt x="1915" y="245"/>
                      <a:pt x="2553" y="41"/>
                    </a:cubicBezTo>
                    <a:cubicBezTo>
                      <a:pt x="2415" y="14"/>
                      <a:pt x="2279" y="1"/>
                      <a:pt x="2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65"/>
              <p:cNvSpPr/>
              <p:nvPr/>
            </p:nvSpPr>
            <p:spPr>
              <a:xfrm>
                <a:off x="820425" y="2921175"/>
                <a:ext cx="1561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4852" extrusionOk="0"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2" y="269"/>
                      <a:pt x="4132" y="395"/>
                      <a:pt x="3868" y="537"/>
                    </a:cubicBezTo>
                    <a:cubicBezTo>
                      <a:pt x="4071" y="578"/>
                      <a:pt x="4268" y="650"/>
                      <a:pt x="4451" y="750"/>
                    </a:cubicBezTo>
                    <a:cubicBezTo>
                      <a:pt x="4547" y="706"/>
                      <a:pt x="4647" y="660"/>
                      <a:pt x="4738" y="626"/>
                    </a:cubicBezTo>
                    <a:cubicBezTo>
                      <a:pt x="5047" y="511"/>
                      <a:pt x="5262" y="473"/>
                      <a:pt x="5406" y="473"/>
                    </a:cubicBezTo>
                    <a:cubicBezTo>
                      <a:pt x="5492" y="473"/>
                      <a:pt x="5553" y="487"/>
                      <a:pt x="5591" y="506"/>
                    </a:cubicBezTo>
                    <a:cubicBezTo>
                      <a:pt x="5612" y="514"/>
                      <a:pt x="5629" y="527"/>
                      <a:pt x="5642" y="545"/>
                    </a:cubicBezTo>
                    <a:cubicBezTo>
                      <a:pt x="5710" y="660"/>
                      <a:pt x="5576" y="1008"/>
                      <a:pt x="5212" y="1484"/>
                    </a:cubicBezTo>
                    <a:cubicBezTo>
                      <a:pt x="4870" y="1930"/>
                      <a:pt x="4329" y="2488"/>
                      <a:pt x="3550" y="3077"/>
                    </a:cubicBezTo>
                    <a:cubicBezTo>
                      <a:pt x="3015" y="3481"/>
                      <a:pt x="2477" y="3814"/>
                      <a:pt x="1991" y="4046"/>
                    </a:cubicBezTo>
                    <a:cubicBezTo>
                      <a:pt x="1846" y="4115"/>
                      <a:pt x="1704" y="4178"/>
                      <a:pt x="1569" y="4227"/>
                    </a:cubicBezTo>
                    <a:cubicBezTo>
                      <a:pt x="1259" y="4342"/>
                      <a:pt x="1044" y="4380"/>
                      <a:pt x="901" y="4380"/>
                    </a:cubicBezTo>
                    <a:cubicBezTo>
                      <a:pt x="760" y="4380"/>
                      <a:pt x="689" y="4344"/>
                      <a:pt x="667" y="4308"/>
                    </a:cubicBezTo>
                    <a:cubicBezTo>
                      <a:pt x="580" y="4166"/>
                      <a:pt x="811" y="3659"/>
                      <a:pt x="1414" y="2990"/>
                    </a:cubicBezTo>
                    <a:cubicBezTo>
                      <a:pt x="1375" y="2794"/>
                      <a:pt x="1364" y="2594"/>
                      <a:pt x="1382" y="2395"/>
                    </a:cubicBezTo>
                    <a:lnTo>
                      <a:pt x="1382" y="2395"/>
                    </a:lnTo>
                    <a:cubicBezTo>
                      <a:pt x="537" y="3243"/>
                      <a:pt x="1" y="4111"/>
                      <a:pt x="293" y="4590"/>
                    </a:cubicBezTo>
                    <a:cubicBezTo>
                      <a:pt x="343" y="4674"/>
                      <a:pt x="418" y="4740"/>
                      <a:pt x="507" y="4783"/>
                    </a:cubicBezTo>
                    <a:cubicBezTo>
                      <a:pt x="596" y="4825"/>
                      <a:pt x="711" y="4852"/>
                      <a:pt x="860" y="4852"/>
                    </a:cubicBezTo>
                    <a:cubicBezTo>
                      <a:pt x="1063" y="4852"/>
                      <a:pt x="1329" y="4802"/>
                      <a:pt x="1679" y="4672"/>
                    </a:cubicBezTo>
                    <a:cubicBezTo>
                      <a:pt x="1896" y="4591"/>
                      <a:pt x="2133" y="4477"/>
                      <a:pt x="2375" y="4351"/>
                    </a:cubicBezTo>
                    <a:cubicBezTo>
                      <a:pt x="2866" y="4090"/>
                      <a:pt x="3336" y="3791"/>
                      <a:pt x="3780" y="3454"/>
                    </a:cubicBezTo>
                    <a:cubicBezTo>
                      <a:pt x="4404" y="2982"/>
                      <a:pt x="4989" y="2440"/>
                      <a:pt x="5416" y="1923"/>
                    </a:cubicBezTo>
                    <a:cubicBezTo>
                      <a:pt x="5962" y="1262"/>
                      <a:pt x="6245" y="642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65"/>
              <p:cNvSpPr/>
              <p:nvPr/>
            </p:nvSpPr>
            <p:spPr>
              <a:xfrm>
                <a:off x="822925" y="2919875"/>
                <a:ext cx="153475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955" extrusionOk="0">
                    <a:moveTo>
                      <a:pt x="5348" y="101"/>
                    </a:moveTo>
                    <a:cubicBezTo>
                      <a:pt x="5597" y="101"/>
                      <a:pt x="5774" y="180"/>
                      <a:pt x="5870" y="339"/>
                    </a:cubicBezTo>
                    <a:cubicBezTo>
                      <a:pt x="6067" y="663"/>
                      <a:pt x="5858" y="1228"/>
                      <a:pt x="5281" y="1932"/>
                    </a:cubicBezTo>
                    <a:cubicBezTo>
                      <a:pt x="5270" y="1945"/>
                      <a:pt x="5267" y="1963"/>
                      <a:pt x="5273" y="1980"/>
                    </a:cubicBezTo>
                    <a:cubicBezTo>
                      <a:pt x="5629" y="3052"/>
                      <a:pt x="5040" y="4208"/>
                      <a:pt x="3964" y="4550"/>
                    </a:cubicBezTo>
                    <a:cubicBezTo>
                      <a:pt x="3960" y="4551"/>
                      <a:pt x="3956" y="4552"/>
                      <a:pt x="3954" y="4553"/>
                    </a:cubicBezTo>
                    <a:cubicBezTo>
                      <a:pt x="3937" y="4558"/>
                      <a:pt x="3920" y="4563"/>
                      <a:pt x="3902" y="4568"/>
                    </a:cubicBezTo>
                    <a:lnTo>
                      <a:pt x="3877" y="4574"/>
                    </a:lnTo>
                    <a:cubicBezTo>
                      <a:pt x="3836" y="4586"/>
                      <a:pt x="3800" y="4594"/>
                      <a:pt x="3761" y="4603"/>
                    </a:cubicBezTo>
                    <a:cubicBezTo>
                      <a:pt x="3722" y="4611"/>
                      <a:pt x="3685" y="4618"/>
                      <a:pt x="3646" y="4624"/>
                    </a:cubicBezTo>
                    <a:cubicBezTo>
                      <a:pt x="3625" y="4627"/>
                      <a:pt x="3604" y="4629"/>
                      <a:pt x="3581" y="4631"/>
                    </a:cubicBezTo>
                    <a:lnTo>
                      <a:pt x="3563" y="4634"/>
                    </a:lnTo>
                    <a:cubicBezTo>
                      <a:pt x="3536" y="4636"/>
                      <a:pt x="3502" y="4640"/>
                      <a:pt x="3468" y="4642"/>
                    </a:cubicBezTo>
                    <a:cubicBezTo>
                      <a:pt x="3441" y="4643"/>
                      <a:pt x="3413" y="4643"/>
                      <a:pt x="3384" y="4645"/>
                    </a:cubicBezTo>
                    <a:cubicBezTo>
                      <a:pt x="3370" y="4645"/>
                      <a:pt x="3355" y="4646"/>
                      <a:pt x="3339" y="4646"/>
                    </a:cubicBezTo>
                    <a:cubicBezTo>
                      <a:pt x="3323" y="4646"/>
                      <a:pt x="3306" y="4645"/>
                      <a:pt x="3287" y="4645"/>
                    </a:cubicBezTo>
                    <a:lnTo>
                      <a:pt x="3273" y="4645"/>
                    </a:lnTo>
                    <a:cubicBezTo>
                      <a:pt x="3251" y="4645"/>
                      <a:pt x="3229" y="4643"/>
                      <a:pt x="3209" y="4642"/>
                    </a:cubicBezTo>
                    <a:cubicBezTo>
                      <a:pt x="3166" y="4640"/>
                      <a:pt x="3122" y="4634"/>
                      <a:pt x="3086" y="4629"/>
                    </a:cubicBezTo>
                    <a:cubicBezTo>
                      <a:pt x="3056" y="4625"/>
                      <a:pt x="3032" y="4622"/>
                      <a:pt x="3007" y="4618"/>
                    </a:cubicBezTo>
                    <a:cubicBezTo>
                      <a:pt x="2956" y="4610"/>
                      <a:pt x="2911" y="4600"/>
                      <a:pt x="2869" y="4591"/>
                    </a:cubicBezTo>
                    <a:cubicBezTo>
                      <a:pt x="2853" y="4587"/>
                      <a:pt x="2837" y="4582"/>
                      <a:pt x="2821" y="4577"/>
                    </a:cubicBezTo>
                    <a:lnTo>
                      <a:pt x="2801" y="4571"/>
                    </a:lnTo>
                    <a:cubicBezTo>
                      <a:pt x="2762" y="4560"/>
                      <a:pt x="2727" y="4551"/>
                      <a:pt x="2696" y="4540"/>
                    </a:cubicBezTo>
                    <a:cubicBezTo>
                      <a:pt x="2674" y="4533"/>
                      <a:pt x="2651" y="4524"/>
                      <a:pt x="2628" y="4516"/>
                    </a:cubicBezTo>
                    <a:cubicBezTo>
                      <a:pt x="2596" y="4503"/>
                      <a:pt x="2562" y="4490"/>
                      <a:pt x="2524" y="4472"/>
                    </a:cubicBezTo>
                    <a:lnTo>
                      <a:pt x="2506" y="4464"/>
                    </a:lnTo>
                    <a:cubicBezTo>
                      <a:pt x="2491" y="4458"/>
                      <a:pt x="2478" y="4452"/>
                      <a:pt x="2464" y="4445"/>
                    </a:cubicBezTo>
                    <a:cubicBezTo>
                      <a:pt x="2414" y="4422"/>
                      <a:pt x="2366" y="4396"/>
                      <a:pt x="2322" y="4369"/>
                    </a:cubicBezTo>
                    <a:lnTo>
                      <a:pt x="2311" y="4365"/>
                    </a:lnTo>
                    <a:lnTo>
                      <a:pt x="2304" y="4360"/>
                    </a:lnTo>
                    <a:lnTo>
                      <a:pt x="2301" y="4359"/>
                    </a:lnTo>
                    <a:cubicBezTo>
                      <a:pt x="2293" y="4353"/>
                      <a:pt x="2283" y="4351"/>
                      <a:pt x="2273" y="4351"/>
                    </a:cubicBezTo>
                    <a:cubicBezTo>
                      <a:pt x="2266" y="4351"/>
                      <a:pt x="2258" y="4352"/>
                      <a:pt x="2251" y="4356"/>
                    </a:cubicBezTo>
                    <a:cubicBezTo>
                      <a:pt x="1973" y="4502"/>
                      <a:pt x="1754" y="4603"/>
                      <a:pt x="1561" y="4675"/>
                    </a:cubicBezTo>
                    <a:cubicBezTo>
                      <a:pt x="1244" y="4793"/>
                      <a:pt x="976" y="4852"/>
                      <a:pt x="762" y="4852"/>
                    </a:cubicBezTo>
                    <a:cubicBezTo>
                      <a:pt x="631" y="4852"/>
                      <a:pt x="520" y="4830"/>
                      <a:pt x="428" y="4786"/>
                    </a:cubicBezTo>
                    <a:cubicBezTo>
                      <a:pt x="349" y="4749"/>
                      <a:pt x="282" y="4689"/>
                      <a:pt x="236" y="4615"/>
                    </a:cubicBezTo>
                    <a:cubicBezTo>
                      <a:pt x="109" y="4404"/>
                      <a:pt x="148" y="4100"/>
                      <a:pt x="354" y="3709"/>
                    </a:cubicBezTo>
                    <a:cubicBezTo>
                      <a:pt x="544" y="3349"/>
                      <a:pt x="874" y="2928"/>
                      <a:pt x="1310" y="2489"/>
                    </a:cubicBezTo>
                    <a:cubicBezTo>
                      <a:pt x="1319" y="2481"/>
                      <a:pt x="1324" y="2470"/>
                      <a:pt x="1325" y="2458"/>
                    </a:cubicBezTo>
                    <a:cubicBezTo>
                      <a:pt x="1371" y="1870"/>
                      <a:pt x="1670" y="1332"/>
                      <a:pt x="2145" y="983"/>
                    </a:cubicBezTo>
                    <a:cubicBezTo>
                      <a:pt x="2203" y="940"/>
                      <a:pt x="2262" y="901"/>
                      <a:pt x="2324" y="865"/>
                    </a:cubicBezTo>
                    <a:cubicBezTo>
                      <a:pt x="2335" y="859"/>
                      <a:pt x="2346" y="853"/>
                      <a:pt x="2358" y="847"/>
                    </a:cubicBezTo>
                    <a:lnTo>
                      <a:pt x="2385" y="833"/>
                    </a:lnTo>
                    <a:lnTo>
                      <a:pt x="2391" y="831"/>
                    </a:lnTo>
                    <a:cubicBezTo>
                      <a:pt x="2432" y="808"/>
                      <a:pt x="2471" y="787"/>
                      <a:pt x="2510" y="769"/>
                    </a:cubicBezTo>
                    <a:cubicBezTo>
                      <a:pt x="2525" y="762"/>
                      <a:pt x="2540" y="756"/>
                      <a:pt x="2556" y="750"/>
                    </a:cubicBezTo>
                    <a:lnTo>
                      <a:pt x="2585" y="739"/>
                    </a:lnTo>
                    <a:lnTo>
                      <a:pt x="2598" y="734"/>
                    </a:lnTo>
                    <a:cubicBezTo>
                      <a:pt x="2634" y="719"/>
                      <a:pt x="2668" y="706"/>
                      <a:pt x="2703" y="694"/>
                    </a:cubicBezTo>
                    <a:cubicBezTo>
                      <a:pt x="2720" y="689"/>
                      <a:pt x="2738" y="684"/>
                      <a:pt x="2756" y="679"/>
                    </a:cubicBezTo>
                    <a:lnTo>
                      <a:pt x="2783" y="671"/>
                    </a:lnTo>
                    <a:lnTo>
                      <a:pt x="2792" y="668"/>
                    </a:lnTo>
                    <a:cubicBezTo>
                      <a:pt x="2829" y="657"/>
                      <a:pt x="2864" y="648"/>
                      <a:pt x="2900" y="639"/>
                    </a:cubicBezTo>
                    <a:cubicBezTo>
                      <a:pt x="2919" y="636"/>
                      <a:pt x="2938" y="632"/>
                      <a:pt x="2959" y="629"/>
                    </a:cubicBezTo>
                    <a:lnTo>
                      <a:pt x="2983" y="624"/>
                    </a:lnTo>
                    <a:cubicBezTo>
                      <a:pt x="3021" y="617"/>
                      <a:pt x="3061" y="609"/>
                      <a:pt x="3101" y="605"/>
                    </a:cubicBezTo>
                    <a:cubicBezTo>
                      <a:pt x="3121" y="602"/>
                      <a:pt x="3143" y="601"/>
                      <a:pt x="3166" y="600"/>
                    </a:cubicBezTo>
                    <a:lnTo>
                      <a:pt x="3185" y="597"/>
                    </a:lnTo>
                    <a:cubicBezTo>
                      <a:pt x="3220" y="595"/>
                      <a:pt x="3262" y="591"/>
                      <a:pt x="3301" y="591"/>
                    </a:cubicBezTo>
                    <a:lnTo>
                      <a:pt x="3323" y="591"/>
                    </a:lnTo>
                    <a:cubicBezTo>
                      <a:pt x="3341" y="591"/>
                      <a:pt x="3359" y="591"/>
                      <a:pt x="3375" y="589"/>
                    </a:cubicBezTo>
                    <a:lnTo>
                      <a:pt x="3384" y="589"/>
                    </a:lnTo>
                    <a:cubicBezTo>
                      <a:pt x="3417" y="590"/>
                      <a:pt x="3459" y="591"/>
                      <a:pt x="3501" y="595"/>
                    </a:cubicBezTo>
                    <a:cubicBezTo>
                      <a:pt x="3530" y="596"/>
                      <a:pt x="3557" y="600"/>
                      <a:pt x="3585" y="603"/>
                    </a:cubicBezTo>
                    <a:cubicBezTo>
                      <a:pt x="3628" y="608"/>
                      <a:pt x="3666" y="614"/>
                      <a:pt x="3700" y="620"/>
                    </a:cubicBezTo>
                    <a:cubicBezTo>
                      <a:pt x="3708" y="621"/>
                      <a:pt x="3715" y="623"/>
                      <a:pt x="3722" y="623"/>
                    </a:cubicBezTo>
                    <a:lnTo>
                      <a:pt x="3723" y="623"/>
                    </a:lnTo>
                    <a:cubicBezTo>
                      <a:pt x="3728" y="625"/>
                      <a:pt x="3732" y="626"/>
                      <a:pt x="3735" y="627"/>
                    </a:cubicBezTo>
                    <a:lnTo>
                      <a:pt x="3763" y="632"/>
                    </a:lnTo>
                    <a:cubicBezTo>
                      <a:pt x="3767" y="633"/>
                      <a:pt x="3771" y="633"/>
                      <a:pt x="3774" y="633"/>
                    </a:cubicBezTo>
                    <a:cubicBezTo>
                      <a:pt x="3782" y="633"/>
                      <a:pt x="3790" y="632"/>
                      <a:pt x="3798" y="627"/>
                    </a:cubicBezTo>
                    <a:cubicBezTo>
                      <a:pt x="4091" y="470"/>
                      <a:pt x="4336" y="356"/>
                      <a:pt x="4545" y="279"/>
                    </a:cubicBezTo>
                    <a:cubicBezTo>
                      <a:pt x="4864" y="160"/>
                      <a:pt x="5133" y="101"/>
                      <a:pt x="5348" y="101"/>
                    </a:cubicBezTo>
                    <a:close/>
                    <a:moveTo>
                      <a:pt x="5350" y="1"/>
                    </a:moveTo>
                    <a:cubicBezTo>
                      <a:pt x="5081" y="1"/>
                      <a:pt x="4775" y="85"/>
                      <a:pt x="4511" y="184"/>
                    </a:cubicBezTo>
                    <a:cubicBezTo>
                      <a:pt x="4301" y="262"/>
                      <a:pt x="4059" y="374"/>
                      <a:pt x="3769" y="529"/>
                    </a:cubicBezTo>
                    <a:cubicBezTo>
                      <a:pt x="3765" y="528"/>
                      <a:pt x="3763" y="526"/>
                      <a:pt x="3759" y="526"/>
                    </a:cubicBezTo>
                    <a:cubicBezTo>
                      <a:pt x="3752" y="524"/>
                      <a:pt x="3744" y="524"/>
                      <a:pt x="3735" y="523"/>
                    </a:cubicBezTo>
                    <a:lnTo>
                      <a:pt x="3720" y="520"/>
                    </a:lnTo>
                    <a:cubicBezTo>
                      <a:pt x="3684" y="514"/>
                      <a:pt x="3644" y="508"/>
                      <a:pt x="3598" y="502"/>
                    </a:cubicBezTo>
                    <a:cubicBezTo>
                      <a:pt x="3571" y="499"/>
                      <a:pt x="3541" y="496"/>
                      <a:pt x="3511" y="494"/>
                    </a:cubicBezTo>
                    <a:cubicBezTo>
                      <a:pt x="3466" y="490"/>
                      <a:pt x="3422" y="489"/>
                      <a:pt x="3388" y="488"/>
                    </a:cubicBezTo>
                    <a:lnTo>
                      <a:pt x="3299" y="488"/>
                    </a:lnTo>
                    <a:cubicBezTo>
                      <a:pt x="3257" y="489"/>
                      <a:pt x="3214" y="492"/>
                      <a:pt x="3176" y="495"/>
                    </a:cubicBezTo>
                    <a:lnTo>
                      <a:pt x="3157" y="496"/>
                    </a:lnTo>
                    <a:cubicBezTo>
                      <a:pt x="3134" y="499"/>
                      <a:pt x="3111" y="500"/>
                      <a:pt x="3087" y="502"/>
                    </a:cubicBezTo>
                    <a:cubicBezTo>
                      <a:pt x="3045" y="507"/>
                      <a:pt x="3004" y="516"/>
                      <a:pt x="2965" y="523"/>
                    </a:cubicBezTo>
                    <a:lnTo>
                      <a:pt x="2941" y="526"/>
                    </a:lnTo>
                    <a:cubicBezTo>
                      <a:pt x="2920" y="530"/>
                      <a:pt x="2899" y="534"/>
                      <a:pt x="2877" y="538"/>
                    </a:cubicBezTo>
                    <a:cubicBezTo>
                      <a:pt x="2837" y="548"/>
                      <a:pt x="2800" y="559"/>
                      <a:pt x="2763" y="570"/>
                    </a:cubicBezTo>
                    <a:lnTo>
                      <a:pt x="2754" y="572"/>
                    </a:lnTo>
                    <a:cubicBezTo>
                      <a:pt x="2746" y="575"/>
                      <a:pt x="2738" y="577"/>
                      <a:pt x="2729" y="579"/>
                    </a:cubicBezTo>
                    <a:cubicBezTo>
                      <a:pt x="2710" y="584"/>
                      <a:pt x="2690" y="590"/>
                      <a:pt x="2670" y="596"/>
                    </a:cubicBezTo>
                    <a:cubicBezTo>
                      <a:pt x="2632" y="609"/>
                      <a:pt x="2595" y="624"/>
                      <a:pt x="2558" y="639"/>
                    </a:cubicBezTo>
                    <a:lnTo>
                      <a:pt x="2546" y="644"/>
                    </a:lnTo>
                    <a:cubicBezTo>
                      <a:pt x="2537" y="648"/>
                      <a:pt x="2528" y="651"/>
                      <a:pt x="2520" y="655"/>
                    </a:cubicBezTo>
                    <a:cubicBezTo>
                      <a:pt x="2503" y="661"/>
                      <a:pt x="2485" y="668"/>
                      <a:pt x="2467" y="675"/>
                    </a:cubicBezTo>
                    <a:cubicBezTo>
                      <a:pt x="2425" y="695"/>
                      <a:pt x="2383" y="718"/>
                      <a:pt x="2342" y="740"/>
                    </a:cubicBezTo>
                    <a:lnTo>
                      <a:pt x="2336" y="743"/>
                    </a:lnTo>
                    <a:cubicBezTo>
                      <a:pt x="2328" y="748"/>
                      <a:pt x="2320" y="751"/>
                      <a:pt x="2312" y="756"/>
                    </a:cubicBezTo>
                    <a:cubicBezTo>
                      <a:pt x="2299" y="762"/>
                      <a:pt x="2286" y="769"/>
                      <a:pt x="2271" y="778"/>
                    </a:cubicBezTo>
                    <a:cubicBezTo>
                      <a:pt x="2207" y="815"/>
                      <a:pt x="2144" y="856"/>
                      <a:pt x="2084" y="900"/>
                    </a:cubicBezTo>
                    <a:cubicBezTo>
                      <a:pt x="1591" y="1263"/>
                      <a:pt x="1277" y="1821"/>
                      <a:pt x="1224" y="2432"/>
                    </a:cubicBezTo>
                    <a:cubicBezTo>
                      <a:pt x="789" y="2872"/>
                      <a:pt x="456" y="3297"/>
                      <a:pt x="264" y="3661"/>
                    </a:cubicBezTo>
                    <a:cubicBezTo>
                      <a:pt x="39" y="4086"/>
                      <a:pt x="1" y="4425"/>
                      <a:pt x="150" y="4669"/>
                    </a:cubicBezTo>
                    <a:cubicBezTo>
                      <a:pt x="205" y="4760"/>
                      <a:pt x="287" y="4833"/>
                      <a:pt x="384" y="4880"/>
                    </a:cubicBezTo>
                    <a:cubicBezTo>
                      <a:pt x="489" y="4930"/>
                      <a:pt x="614" y="4955"/>
                      <a:pt x="760" y="4955"/>
                    </a:cubicBezTo>
                    <a:cubicBezTo>
                      <a:pt x="989" y="4955"/>
                      <a:pt x="1269" y="4893"/>
                      <a:pt x="1598" y="4772"/>
                    </a:cubicBezTo>
                    <a:cubicBezTo>
                      <a:pt x="1789" y="4701"/>
                      <a:pt x="2003" y="4601"/>
                      <a:pt x="2274" y="4462"/>
                    </a:cubicBezTo>
                    <a:cubicBezTo>
                      <a:pt x="2320" y="4488"/>
                      <a:pt x="2370" y="4515"/>
                      <a:pt x="2420" y="4539"/>
                    </a:cubicBezTo>
                    <a:cubicBezTo>
                      <a:pt x="2435" y="4546"/>
                      <a:pt x="2450" y="4553"/>
                      <a:pt x="2465" y="4559"/>
                    </a:cubicBezTo>
                    <a:lnTo>
                      <a:pt x="2483" y="4566"/>
                    </a:lnTo>
                    <a:cubicBezTo>
                      <a:pt x="2522" y="4585"/>
                      <a:pt x="2558" y="4599"/>
                      <a:pt x="2593" y="4612"/>
                    </a:cubicBezTo>
                    <a:cubicBezTo>
                      <a:pt x="2617" y="4622"/>
                      <a:pt x="2641" y="4630"/>
                      <a:pt x="2664" y="4637"/>
                    </a:cubicBezTo>
                    <a:cubicBezTo>
                      <a:pt x="2698" y="4649"/>
                      <a:pt x="2734" y="4660"/>
                      <a:pt x="2775" y="4671"/>
                    </a:cubicBezTo>
                    <a:lnTo>
                      <a:pt x="2793" y="4677"/>
                    </a:lnTo>
                    <a:cubicBezTo>
                      <a:pt x="2811" y="4682"/>
                      <a:pt x="2828" y="4687"/>
                      <a:pt x="2846" y="4690"/>
                    </a:cubicBezTo>
                    <a:cubicBezTo>
                      <a:pt x="2890" y="4701"/>
                      <a:pt x="2938" y="4711"/>
                      <a:pt x="2991" y="4720"/>
                    </a:cubicBezTo>
                    <a:cubicBezTo>
                      <a:pt x="3018" y="4724"/>
                      <a:pt x="3044" y="4728"/>
                      <a:pt x="3074" y="4732"/>
                    </a:cubicBezTo>
                    <a:cubicBezTo>
                      <a:pt x="3111" y="4737"/>
                      <a:pt x="3157" y="4742"/>
                      <a:pt x="3203" y="4746"/>
                    </a:cubicBezTo>
                    <a:cubicBezTo>
                      <a:pt x="3226" y="4747"/>
                      <a:pt x="3248" y="4748"/>
                      <a:pt x="3271" y="4748"/>
                    </a:cubicBezTo>
                    <a:lnTo>
                      <a:pt x="3286" y="4748"/>
                    </a:lnTo>
                    <a:cubicBezTo>
                      <a:pt x="3325" y="4749"/>
                      <a:pt x="3357" y="4749"/>
                      <a:pt x="3388" y="4749"/>
                    </a:cubicBezTo>
                    <a:cubicBezTo>
                      <a:pt x="3418" y="4748"/>
                      <a:pt x="3448" y="4747"/>
                      <a:pt x="3477" y="4746"/>
                    </a:cubicBezTo>
                    <a:cubicBezTo>
                      <a:pt x="3512" y="4743"/>
                      <a:pt x="3547" y="4740"/>
                      <a:pt x="3575" y="4737"/>
                    </a:cubicBezTo>
                    <a:lnTo>
                      <a:pt x="3595" y="4735"/>
                    </a:lnTo>
                    <a:cubicBezTo>
                      <a:pt x="3616" y="4732"/>
                      <a:pt x="3639" y="4730"/>
                      <a:pt x="3663" y="4726"/>
                    </a:cubicBezTo>
                    <a:cubicBezTo>
                      <a:pt x="3703" y="4720"/>
                      <a:pt x="3744" y="4713"/>
                      <a:pt x="3783" y="4705"/>
                    </a:cubicBezTo>
                    <a:cubicBezTo>
                      <a:pt x="3822" y="4695"/>
                      <a:pt x="3863" y="4685"/>
                      <a:pt x="3905" y="4675"/>
                    </a:cubicBezTo>
                    <a:lnTo>
                      <a:pt x="3930" y="4667"/>
                    </a:lnTo>
                    <a:cubicBezTo>
                      <a:pt x="3953" y="4661"/>
                      <a:pt x="3974" y="4655"/>
                      <a:pt x="3997" y="4648"/>
                    </a:cubicBezTo>
                    <a:cubicBezTo>
                      <a:pt x="4001" y="4647"/>
                      <a:pt x="4005" y="4646"/>
                      <a:pt x="4007" y="4643"/>
                    </a:cubicBezTo>
                    <a:cubicBezTo>
                      <a:pt x="5120" y="4283"/>
                      <a:pt x="5733" y="3092"/>
                      <a:pt x="5380" y="1976"/>
                    </a:cubicBezTo>
                    <a:cubicBezTo>
                      <a:pt x="6138" y="1043"/>
                      <a:pt x="6114" y="542"/>
                      <a:pt x="5958" y="287"/>
                    </a:cubicBezTo>
                    <a:cubicBezTo>
                      <a:pt x="5830" y="77"/>
                      <a:pt x="5606" y="1"/>
                      <a:pt x="5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23" name="Google Shape;4723;p65"/>
          <p:cNvGrpSpPr/>
          <p:nvPr/>
        </p:nvGrpSpPr>
        <p:grpSpPr>
          <a:xfrm rot="-1232115">
            <a:off x="355728" y="4169378"/>
            <a:ext cx="453995" cy="624045"/>
            <a:chOff x="3218067" y="2452359"/>
            <a:chExt cx="453973" cy="624016"/>
          </a:xfrm>
        </p:grpSpPr>
        <p:grpSp>
          <p:nvGrpSpPr>
            <p:cNvPr id="4724" name="Google Shape;4724;p65"/>
            <p:cNvGrpSpPr/>
            <p:nvPr/>
          </p:nvGrpSpPr>
          <p:grpSpPr>
            <a:xfrm>
              <a:off x="3218067" y="2452359"/>
              <a:ext cx="453973" cy="624016"/>
              <a:chOff x="5242038" y="4257175"/>
              <a:chExt cx="218225" cy="299950"/>
            </a:xfrm>
          </p:grpSpPr>
          <p:sp>
            <p:nvSpPr>
              <p:cNvPr id="4725" name="Google Shape;4725;p65"/>
              <p:cNvSpPr/>
              <p:nvPr/>
            </p:nvSpPr>
            <p:spPr>
              <a:xfrm>
                <a:off x="5390138" y="4545375"/>
                <a:ext cx="3775" cy="177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71" extrusionOk="0">
                    <a:moveTo>
                      <a:pt x="151" y="1"/>
                    </a:moveTo>
                    <a:cubicBezTo>
                      <a:pt x="100" y="25"/>
                      <a:pt x="51" y="48"/>
                      <a:pt x="1" y="71"/>
                    </a:cubicBezTo>
                    <a:cubicBezTo>
                      <a:pt x="51" y="48"/>
                      <a:pt x="102" y="25"/>
                      <a:pt x="151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65"/>
              <p:cNvSpPr/>
              <p:nvPr/>
            </p:nvSpPr>
            <p:spPr>
              <a:xfrm>
                <a:off x="5385513" y="4547650"/>
                <a:ext cx="342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55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92" y="18"/>
                      <a:pt x="46" y="36"/>
                      <a:pt x="0" y="54"/>
                    </a:cubicBezTo>
                    <a:cubicBezTo>
                      <a:pt x="46" y="37"/>
                      <a:pt x="92" y="18"/>
                      <a:pt x="136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65"/>
              <p:cNvSpPr/>
              <p:nvPr/>
            </p:nvSpPr>
            <p:spPr>
              <a:xfrm>
                <a:off x="5380763" y="4549575"/>
                <a:ext cx="325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44" extrusionOk="0">
                    <a:moveTo>
                      <a:pt x="129" y="0"/>
                    </a:moveTo>
                    <a:cubicBezTo>
                      <a:pt x="87" y="14"/>
                      <a:pt x="44" y="30"/>
                      <a:pt x="1" y="43"/>
                    </a:cubicBezTo>
                    <a:cubicBezTo>
                      <a:pt x="44" y="30"/>
                      <a:pt x="87" y="14"/>
                      <a:pt x="12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65"/>
              <p:cNvSpPr/>
              <p:nvPr/>
            </p:nvSpPr>
            <p:spPr>
              <a:xfrm>
                <a:off x="5375913" y="4551175"/>
                <a:ext cx="31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7" extrusionOk="0">
                    <a:moveTo>
                      <a:pt x="126" y="1"/>
                    </a:moveTo>
                    <a:cubicBezTo>
                      <a:pt x="84" y="14"/>
                      <a:pt x="43" y="26"/>
                      <a:pt x="1" y="37"/>
                    </a:cubicBezTo>
                    <a:cubicBezTo>
                      <a:pt x="43" y="26"/>
                      <a:pt x="85" y="14"/>
                      <a:pt x="126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65"/>
              <p:cNvSpPr/>
              <p:nvPr/>
            </p:nvSpPr>
            <p:spPr>
              <a:xfrm>
                <a:off x="5355213" y="4555300"/>
                <a:ext cx="35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2" extrusionOk="0">
                    <a:moveTo>
                      <a:pt x="143" y="1"/>
                    </a:moveTo>
                    <a:cubicBezTo>
                      <a:pt x="96" y="4"/>
                      <a:pt x="49" y="8"/>
                      <a:pt x="1" y="11"/>
                    </a:cubicBezTo>
                    <a:cubicBezTo>
                      <a:pt x="49" y="8"/>
                      <a:pt x="96" y="4"/>
                      <a:pt x="14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65"/>
              <p:cNvSpPr/>
              <p:nvPr/>
            </p:nvSpPr>
            <p:spPr>
              <a:xfrm>
                <a:off x="5360713" y="4554650"/>
                <a:ext cx="32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7" extrusionOk="0">
                    <a:moveTo>
                      <a:pt x="129" y="0"/>
                    </a:moveTo>
                    <a:cubicBezTo>
                      <a:pt x="87" y="6"/>
                      <a:pt x="44" y="12"/>
                      <a:pt x="1" y="17"/>
                    </a:cubicBezTo>
                    <a:cubicBezTo>
                      <a:pt x="44" y="12"/>
                      <a:pt x="87" y="6"/>
                      <a:pt x="12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65"/>
              <p:cNvSpPr/>
              <p:nvPr/>
            </p:nvSpPr>
            <p:spPr>
              <a:xfrm>
                <a:off x="5348238" y="4555700"/>
                <a:ext cx="53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6" extrusionOk="0">
                    <a:moveTo>
                      <a:pt x="212" y="0"/>
                    </a:moveTo>
                    <a:cubicBezTo>
                      <a:pt x="143" y="4"/>
                      <a:pt x="72" y="5"/>
                      <a:pt x="1" y="5"/>
                    </a:cubicBezTo>
                    <a:cubicBezTo>
                      <a:pt x="72" y="5"/>
                      <a:pt x="143" y="4"/>
                      <a:pt x="212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65"/>
              <p:cNvSpPr/>
              <p:nvPr/>
            </p:nvSpPr>
            <p:spPr>
              <a:xfrm>
                <a:off x="5370988" y="4552600"/>
                <a:ext cx="3100" cy="75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30" extrusionOk="0">
                    <a:moveTo>
                      <a:pt x="123" y="0"/>
                    </a:moveTo>
                    <a:lnTo>
                      <a:pt x="123" y="0"/>
                    </a:lnTo>
                    <a:cubicBezTo>
                      <a:pt x="83" y="10"/>
                      <a:pt x="42" y="20"/>
                      <a:pt x="1" y="29"/>
                    </a:cubicBezTo>
                    <a:cubicBezTo>
                      <a:pt x="42" y="20"/>
                      <a:pt x="83" y="11"/>
                      <a:pt x="123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65"/>
              <p:cNvSpPr/>
              <p:nvPr/>
            </p:nvSpPr>
            <p:spPr>
              <a:xfrm>
                <a:off x="5365913" y="4553750"/>
                <a:ext cx="31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3" extrusionOk="0">
                    <a:moveTo>
                      <a:pt x="126" y="0"/>
                    </a:moveTo>
                    <a:cubicBezTo>
                      <a:pt x="85" y="8"/>
                      <a:pt x="43" y="16"/>
                      <a:pt x="1" y="23"/>
                    </a:cubicBezTo>
                    <a:cubicBezTo>
                      <a:pt x="43" y="16"/>
                      <a:pt x="85" y="8"/>
                      <a:pt x="126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65"/>
              <p:cNvSpPr/>
              <p:nvPr/>
            </p:nvSpPr>
            <p:spPr>
              <a:xfrm>
                <a:off x="5374063" y="4552075"/>
                <a:ext cx="187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75" h="22" extrusionOk="0">
                    <a:moveTo>
                      <a:pt x="75" y="1"/>
                    </a:moveTo>
                    <a:cubicBezTo>
                      <a:pt x="51" y="8"/>
                      <a:pt x="26" y="15"/>
                      <a:pt x="0" y="21"/>
                    </a:cubicBezTo>
                    <a:cubicBezTo>
                      <a:pt x="26" y="15"/>
                      <a:pt x="51" y="8"/>
                      <a:pt x="75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65"/>
              <p:cNvSpPr/>
              <p:nvPr/>
            </p:nvSpPr>
            <p:spPr>
              <a:xfrm>
                <a:off x="5379038" y="4550650"/>
                <a:ext cx="17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22" extrusionOk="0">
                    <a:moveTo>
                      <a:pt x="70" y="0"/>
                    </a:moveTo>
                    <a:cubicBezTo>
                      <a:pt x="47" y="9"/>
                      <a:pt x="24" y="16"/>
                      <a:pt x="1" y="22"/>
                    </a:cubicBezTo>
                    <a:cubicBezTo>
                      <a:pt x="24" y="16"/>
                      <a:pt x="47" y="9"/>
                      <a:pt x="7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65"/>
              <p:cNvSpPr/>
              <p:nvPr/>
            </p:nvSpPr>
            <p:spPr>
              <a:xfrm>
                <a:off x="5369038" y="4553325"/>
                <a:ext cx="19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8" extrusionOk="0">
                    <a:moveTo>
                      <a:pt x="79" y="0"/>
                    </a:moveTo>
                    <a:cubicBezTo>
                      <a:pt x="52" y="6"/>
                      <a:pt x="27" y="12"/>
                      <a:pt x="1" y="17"/>
                    </a:cubicBezTo>
                    <a:cubicBezTo>
                      <a:pt x="27" y="12"/>
                      <a:pt x="54" y="6"/>
                      <a:pt x="7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65"/>
              <p:cNvSpPr/>
              <p:nvPr/>
            </p:nvSpPr>
            <p:spPr>
              <a:xfrm>
                <a:off x="5363938" y="4554300"/>
                <a:ext cx="200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15" extrusionOk="0">
                    <a:moveTo>
                      <a:pt x="80" y="1"/>
                    </a:moveTo>
                    <a:cubicBezTo>
                      <a:pt x="53" y="6"/>
                      <a:pt x="27" y="11"/>
                      <a:pt x="0" y="14"/>
                    </a:cubicBezTo>
                    <a:cubicBezTo>
                      <a:pt x="27" y="11"/>
                      <a:pt x="53" y="6"/>
                      <a:pt x="80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65"/>
              <p:cNvSpPr/>
              <p:nvPr/>
            </p:nvSpPr>
            <p:spPr>
              <a:xfrm>
                <a:off x="5384013" y="4549000"/>
                <a:ext cx="15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" extrusionOk="0">
                    <a:moveTo>
                      <a:pt x="60" y="0"/>
                    </a:moveTo>
                    <a:cubicBezTo>
                      <a:pt x="40" y="7"/>
                      <a:pt x="20" y="15"/>
                      <a:pt x="0" y="23"/>
                    </a:cubicBezTo>
                    <a:cubicBezTo>
                      <a:pt x="20" y="15"/>
                      <a:pt x="40" y="7"/>
                      <a:pt x="6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65"/>
              <p:cNvSpPr/>
              <p:nvPr/>
            </p:nvSpPr>
            <p:spPr>
              <a:xfrm>
                <a:off x="5353538" y="4555575"/>
                <a:ext cx="17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" extrusionOk="0">
                    <a:moveTo>
                      <a:pt x="0" y="5"/>
                    </a:moveTo>
                    <a:cubicBezTo>
                      <a:pt x="23" y="4"/>
                      <a:pt x="46" y="2"/>
                      <a:pt x="68" y="0"/>
                    </a:cubicBezTo>
                    <a:cubicBezTo>
                      <a:pt x="46" y="2"/>
                      <a:pt x="23" y="4"/>
                      <a:pt x="0" y="5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65"/>
              <p:cNvSpPr/>
              <p:nvPr/>
            </p:nvSpPr>
            <p:spPr>
              <a:xfrm>
                <a:off x="5358763" y="4555050"/>
                <a:ext cx="19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" extrusionOk="0">
                    <a:moveTo>
                      <a:pt x="79" y="1"/>
                    </a:moveTo>
                    <a:cubicBezTo>
                      <a:pt x="52" y="3"/>
                      <a:pt x="27" y="7"/>
                      <a:pt x="1" y="11"/>
                    </a:cubicBezTo>
                    <a:cubicBezTo>
                      <a:pt x="27" y="7"/>
                      <a:pt x="52" y="5"/>
                      <a:pt x="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65"/>
              <p:cNvSpPr/>
              <p:nvPr/>
            </p:nvSpPr>
            <p:spPr>
              <a:xfrm>
                <a:off x="5388913" y="4547100"/>
                <a:ext cx="12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21" extrusionOk="0">
                    <a:moveTo>
                      <a:pt x="50" y="0"/>
                    </a:moveTo>
                    <a:cubicBezTo>
                      <a:pt x="33" y="8"/>
                      <a:pt x="16" y="15"/>
                      <a:pt x="0" y="21"/>
                    </a:cubicBezTo>
                    <a:cubicBezTo>
                      <a:pt x="16" y="15"/>
                      <a:pt x="33" y="8"/>
                      <a:pt x="5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65"/>
              <p:cNvSpPr/>
              <p:nvPr/>
            </p:nvSpPr>
            <p:spPr>
              <a:xfrm>
                <a:off x="5393888" y="4545025"/>
                <a:ext cx="7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31" h="15" extrusionOk="0">
                    <a:moveTo>
                      <a:pt x="31" y="0"/>
                    </a:moveTo>
                    <a:lnTo>
                      <a:pt x="1" y="15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65"/>
              <p:cNvSpPr/>
              <p:nvPr/>
            </p:nvSpPr>
            <p:spPr>
              <a:xfrm>
                <a:off x="5243313" y="4258425"/>
                <a:ext cx="21047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11895" extrusionOk="0">
                    <a:moveTo>
                      <a:pt x="4224" y="0"/>
                    </a:moveTo>
                    <a:cubicBezTo>
                      <a:pt x="4210" y="0"/>
                      <a:pt x="4197" y="1"/>
                      <a:pt x="4183" y="2"/>
                    </a:cubicBezTo>
                    <a:cubicBezTo>
                      <a:pt x="4179" y="2"/>
                      <a:pt x="4175" y="2"/>
                      <a:pt x="4170" y="3"/>
                    </a:cubicBezTo>
                    <a:cubicBezTo>
                      <a:pt x="4138" y="4"/>
                      <a:pt x="4107" y="5"/>
                      <a:pt x="4075" y="9"/>
                    </a:cubicBezTo>
                    <a:lnTo>
                      <a:pt x="4074" y="9"/>
                    </a:lnTo>
                    <a:cubicBezTo>
                      <a:pt x="3727" y="47"/>
                      <a:pt x="3450" y="200"/>
                      <a:pt x="3337" y="271"/>
                    </a:cubicBezTo>
                    <a:lnTo>
                      <a:pt x="3335" y="273"/>
                    </a:lnTo>
                    <a:lnTo>
                      <a:pt x="3335" y="52"/>
                    </a:lnTo>
                    <a:cubicBezTo>
                      <a:pt x="3333" y="19"/>
                      <a:pt x="3308" y="3"/>
                      <a:pt x="3283" y="3"/>
                    </a:cubicBezTo>
                    <a:cubicBezTo>
                      <a:pt x="3257" y="3"/>
                      <a:pt x="3232" y="19"/>
                      <a:pt x="3230" y="52"/>
                    </a:cubicBezTo>
                    <a:lnTo>
                      <a:pt x="3230" y="3618"/>
                    </a:lnTo>
                    <a:cubicBezTo>
                      <a:pt x="2830" y="3711"/>
                      <a:pt x="2445" y="3864"/>
                      <a:pt x="2088" y="4071"/>
                    </a:cubicBezTo>
                    <a:cubicBezTo>
                      <a:pt x="1856" y="4207"/>
                      <a:pt x="1638" y="4364"/>
                      <a:pt x="1436" y="4541"/>
                    </a:cubicBezTo>
                    <a:lnTo>
                      <a:pt x="1431" y="4544"/>
                    </a:lnTo>
                    <a:cubicBezTo>
                      <a:pt x="1297" y="4662"/>
                      <a:pt x="1171" y="4787"/>
                      <a:pt x="1053" y="4921"/>
                    </a:cubicBezTo>
                    <a:lnTo>
                      <a:pt x="1046" y="4929"/>
                    </a:lnTo>
                    <a:cubicBezTo>
                      <a:pt x="992" y="4990"/>
                      <a:pt x="939" y="5054"/>
                      <a:pt x="889" y="5120"/>
                    </a:cubicBezTo>
                    <a:lnTo>
                      <a:pt x="873" y="5138"/>
                    </a:lnTo>
                    <a:cubicBezTo>
                      <a:pt x="768" y="5275"/>
                      <a:pt x="671" y="5418"/>
                      <a:pt x="583" y="5567"/>
                    </a:cubicBezTo>
                    <a:cubicBezTo>
                      <a:pt x="577" y="5576"/>
                      <a:pt x="571" y="5586"/>
                      <a:pt x="565" y="5597"/>
                    </a:cubicBezTo>
                    <a:cubicBezTo>
                      <a:pt x="529" y="5660"/>
                      <a:pt x="493" y="5725"/>
                      <a:pt x="461" y="5790"/>
                    </a:cubicBezTo>
                    <a:cubicBezTo>
                      <a:pt x="454" y="5804"/>
                      <a:pt x="445" y="5817"/>
                      <a:pt x="439" y="5832"/>
                    </a:cubicBezTo>
                    <a:cubicBezTo>
                      <a:pt x="363" y="5982"/>
                      <a:pt x="297" y="6138"/>
                      <a:pt x="241" y="6297"/>
                    </a:cubicBezTo>
                    <a:cubicBezTo>
                      <a:pt x="235" y="6315"/>
                      <a:pt x="229" y="6334"/>
                      <a:pt x="223" y="6352"/>
                    </a:cubicBezTo>
                    <a:cubicBezTo>
                      <a:pt x="201" y="6415"/>
                      <a:pt x="182" y="6478"/>
                      <a:pt x="164" y="6542"/>
                    </a:cubicBezTo>
                    <a:cubicBezTo>
                      <a:pt x="158" y="6563"/>
                      <a:pt x="151" y="6584"/>
                      <a:pt x="146" y="6605"/>
                    </a:cubicBezTo>
                    <a:cubicBezTo>
                      <a:pt x="101" y="6768"/>
                      <a:pt x="68" y="6933"/>
                      <a:pt x="44" y="7101"/>
                    </a:cubicBezTo>
                    <a:cubicBezTo>
                      <a:pt x="40" y="7125"/>
                      <a:pt x="38" y="7149"/>
                      <a:pt x="34" y="7173"/>
                    </a:cubicBezTo>
                    <a:cubicBezTo>
                      <a:pt x="27" y="7236"/>
                      <a:pt x="21" y="7299"/>
                      <a:pt x="15" y="7363"/>
                    </a:cubicBezTo>
                    <a:cubicBezTo>
                      <a:pt x="14" y="7388"/>
                      <a:pt x="11" y="7414"/>
                      <a:pt x="9" y="7439"/>
                    </a:cubicBezTo>
                    <a:cubicBezTo>
                      <a:pt x="4" y="7524"/>
                      <a:pt x="0" y="7611"/>
                      <a:pt x="0" y="7697"/>
                    </a:cubicBezTo>
                    <a:cubicBezTo>
                      <a:pt x="0" y="10016"/>
                      <a:pt x="1880" y="11895"/>
                      <a:pt x="4198" y="11895"/>
                    </a:cubicBezTo>
                    <a:cubicBezTo>
                      <a:pt x="4269" y="11895"/>
                      <a:pt x="4340" y="11894"/>
                      <a:pt x="4409" y="11890"/>
                    </a:cubicBezTo>
                    <a:cubicBezTo>
                      <a:pt x="4432" y="11889"/>
                      <a:pt x="4455" y="11886"/>
                      <a:pt x="4477" y="11885"/>
                    </a:cubicBezTo>
                    <a:cubicBezTo>
                      <a:pt x="4525" y="11882"/>
                      <a:pt x="4572" y="11879"/>
                      <a:pt x="4619" y="11874"/>
                    </a:cubicBezTo>
                    <a:cubicBezTo>
                      <a:pt x="4645" y="11872"/>
                      <a:pt x="4670" y="11868"/>
                      <a:pt x="4697" y="11865"/>
                    </a:cubicBezTo>
                    <a:cubicBezTo>
                      <a:pt x="4740" y="11860"/>
                      <a:pt x="4782" y="11855"/>
                      <a:pt x="4825" y="11848"/>
                    </a:cubicBezTo>
                    <a:cubicBezTo>
                      <a:pt x="4852" y="11844"/>
                      <a:pt x="4878" y="11840"/>
                      <a:pt x="4905" y="11835"/>
                    </a:cubicBezTo>
                    <a:cubicBezTo>
                      <a:pt x="4947" y="11828"/>
                      <a:pt x="4988" y="11820"/>
                      <a:pt x="5030" y="11812"/>
                    </a:cubicBezTo>
                    <a:cubicBezTo>
                      <a:pt x="5055" y="11807"/>
                      <a:pt x="5081" y="11801"/>
                      <a:pt x="5108" y="11795"/>
                    </a:cubicBezTo>
                    <a:cubicBezTo>
                      <a:pt x="5149" y="11787"/>
                      <a:pt x="5190" y="11777"/>
                      <a:pt x="5230" y="11766"/>
                    </a:cubicBezTo>
                    <a:cubicBezTo>
                      <a:pt x="5256" y="11760"/>
                      <a:pt x="5281" y="11753"/>
                      <a:pt x="5306" y="11747"/>
                    </a:cubicBezTo>
                    <a:cubicBezTo>
                      <a:pt x="5348" y="11735"/>
                      <a:pt x="5389" y="11723"/>
                      <a:pt x="5431" y="11711"/>
                    </a:cubicBezTo>
                    <a:cubicBezTo>
                      <a:pt x="5454" y="11704"/>
                      <a:pt x="5477" y="11696"/>
                      <a:pt x="5500" y="11689"/>
                    </a:cubicBezTo>
                    <a:cubicBezTo>
                      <a:pt x="5543" y="11675"/>
                      <a:pt x="5585" y="11660"/>
                      <a:pt x="5628" y="11645"/>
                    </a:cubicBezTo>
                    <a:cubicBezTo>
                      <a:pt x="5649" y="11638"/>
                      <a:pt x="5669" y="11629"/>
                      <a:pt x="5688" y="11622"/>
                    </a:cubicBezTo>
                    <a:cubicBezTo>
                      <a:pt x="5734" y="11605"/>
                      <a:pt x="5779" y="11586"/>
                      <a:pt x="5823" y="11568"/>
                    </a:cubicBezTo>
                    <a:cubicBezTo>
                      <a:pt x="5840" y="11561"/>
                      <a:pt x="5856" y="11555"/>
                      <a:pt x="5872" y="11547"/>
                    </a:cubicBezTo>
                    <a:cubicBezTo>
                      <a:pt x="5923" y="11525"/>
                      <a:pt x="5973" y="11502"/>
                      <a:pt x="6023" y="11478"/>
                    </a:cubicBezTo>
                    <a:lnTo>
                      <a:pt x="6053" y="11463"/>
                    </a:lnTo>
                    <a:cubicBezTo>
                      <a:pt x="7489" y="10749"/>
                      <a:pt x="8404" y="9289"/>
                      <a:pt x="8418" y="7685"/>
                    </a:cubicBezTo>
                    <a:cubicBezTo>
                      <a:pt x="8418" y="5374"/>
                      <a:pt x="6545" y="3500"/>
                      <a:pt x="4234" y="3500"/>
                    </a:cubicBezTo>
                    <a:lnTo>
                      <a:pt x="4198" y="3500"/>
                    </a:lnTo>
                    <a:cubicBezTo>
                      <a:pt x="4161" y="3500"/>
                      <a:pt x="4125" y="3503"/>
                      <a:pt x="4087" y="3505"/>
                    </a:cubicBezTo>
                    <a:cubicBezTo>
                      <a:pt x="4060" y="3505"/>
                      <a:pt x="4032" y="3506"/>
                      <a:pt x="4006" y="3507"/>
                    </a:cubicBezTo>
                    <a:cubicBezTo>
                      <a:pt x="3780" y="3517"/>
                      <a:pt x="3555" y="3544"/>
                      <a:pt x="3334" y="3590"/>
                    </a:cubicBezTo>
                    <a:lnTo>
                      <a:pt x="3334" y="1652"/>
                    </a:lnTo>
                    <a:cubicBezTo>
                      <a:pt x="3419" y="1598"/>
                      <a:pt x="3509" y="1551"/>
                      <a:pt x="3602" y="1513"/>
                    </a:cubicBezTo>
                    <a:cubicBezTo>
                      <a:pt x="3769" y="1443"/>
                      <a:pt x="3988" y="1379"/>
                      <a:pt x="4234" y="1379"/>
                    </a:cubicBezTo>
                    <a:cubicBezTo>
                      <a:pt x="4291" y="1379"/>
                      <a:pt x="4349" y="1382"/>
                      <a:pt x="4408" y="1390"/>
                    </a:cubicBezTo>
                    <a:cubicBezTo>
                      <a:pt x="4536" y="1409"/>
                      <a:pt x="4657" y="1459"/>
                      <a:pt x="4763" y="1533"/>
                    </a:cubicBezTo>
                    <a:cubicBezTo>
                      <a:pt x="4849" y="1590"/>
                      <a:pt x="4992" y="1658"/>
                      <a:pt x="5198" y="1658"/>
                    </a:cubicBezTo>
                    <a:cubicBezTo>
                      <a:pt x="5222" y="1658"/>
                      <a:pt x="5248" y="1657"/>
                      <a:pt x="5274" y="1655"/>
                    </a:cubicBezTo>
                    <a:cubicBezTo>
                      <a:pt x="5561" y="1632"/>
                      <a:pt x="5848" y="1570"/>
                      <a:pt x="5995" y="1536"/>
                    </a:cubicBezTo>
                    <a:cubicBezTo>
                      <a:pt x="6053" y="1522"/>
                      <a:pt x="6095" y="1469"/>
                      <a:pt x="6095" y="1411"/>
                    </a:cubicBezTo>
                    <a:lnTo>
                      <a:pt x="6095" y="264"/>
                    </a:lnTo>
                    <a:cubicBezTo>
                      <a:pt x="6095" y="205"/>
                      <a:pt x="6047" y="160"/>
                      <a:pt x="5992" y="160"/>
                    </a:cubicBezTo>
                    <a:cubicBezTo>
                      <a:pt x="5984" y="160"/>
                      <a:pt x="5975" y="161"/>
                      <a:pt x="5967" y="163"/>
                    </a:cubicBezTo>
                    <a:lnTo>
                      <a:pt x="5905" y="176"/>
                    </a:lnTo>
                    <a:cubicBezTo>
                      <a:pt x="5860" y="187"/>
                      <a:pt x="5809" y="197"/>
                      <a:pt x="5752" y="207"/>
                    </a:cubicBezTo>
                    <a:cubicBezTo>
                      <a:pt x="5697" y="218"/>
                      <a:pt x="5636" y="229"/>
                      <a:pt x="5572" y="239"/>
                    </a:cubicBezTo>
                    <a:cubicBezTo>
                      <a:pt x="5477" y="254"/>
                      <a:pt x="5376" y="266"/>
                      <a:pt x="5274" y="275"/>
                    </a:cubicBezTo>
                    <a:cubicBezTo>
                      <a:pt x="5244" y="277"/>
                      <a:pt x="5214" y="278"/>
                      <a:pt x="5186" y="278"/>
                    </a:cubicBezTo>
                    <a:cubicBezTo>
                      <a:pt x="5173" y="278"/>
                      <a:pt x="5161" y="276"/>
                      <a:pt x="5149" y="276"/>
                    </a:cubicBezTo>
                    <a:cubicBezTo>
                      <a:pt x="5135" y="275"/>
                      <a:pt x="5119" y="275"/>
                      <a:pt x="5104" y="273"/>
                    </a:cubicBezTo>
                    <a:cubicBezTo>
                      <a:pt x="5091" y="271"/>
                      <a:pt x="5079" y="270"/>
                      <a:pt x="5067" y="267"/>
                    </a:cubicBezTo>
                    <a:cubicBezTo>
                      <a:pt x="5055" y="265"/>
                      <a:pt x="5042" y="264"/>
                      <a:pt x="5030" y="261"/>
                    </a:cubicBezTo>
                    <a:cubicBezTo>
                      <a:pt x="5019" y="259"/>
                      <a:pt x="5007" y="257"/>
                      <a:pt x="4995" y="253"/>
                    </a:cubicBezTo>
                    <a:cubicBezTo>
                      <a:pt x="4983" y="251"/>
                      <a:pt x="4973" y="248"/>
                      <a:pt x="4964" y="246"/>
                    </a:cubicBezTo>
                    <a:cubicBezTo>
                      <a:pt x="4953" y="242"/>
                      <a:pt x="4943" y="239"/>
                      <a:pt x="4934" y="235"/>
                    </a:cubicBezTo>
                    <a:cubicBezTo>
                      <a:pt x="4923" y="233"/>
                      <a:pt x="4913" y="229"/>
                      <a:pt x="4904" y="225"/>
                    </a:cubicBezTo>
                    <a:cubicBezTo>
                      <a:pt x="4894" y="222"/>
                      <a:pt x="4885" y="218"/>
                      <a:pt x="4877" y="215"/>
                    </a:cubicBezTo>
                    <a:cubicBezTo>
                      <a:pt x="4869" y="211"/>
                      <a:pt x="4858" y="206"/>
                      <a:pt x="4849" y="203"/>
                    </a:cubicBezTo>
                    <a:cubicBezTo>
                      <a:pt x="4841" y="198"/>
                      <a:pt x="4835" y="194"/>
                      <a:pt x="4827" y="191"/>
                    </a:cubicBezTo>
                    <a:cubicBezTo>
                      <a:pt x="4818" y="186"/>
                      <a:pt x="4811" y="182"/>
                      <a:pt x="4804" y="178"/>
                    </a:cubicBezTo>
                    <a:cubicBezTo>
                      <a:pt x="4795" y="174"/>
                      <a:pt x="4791" y="170"/>
                      <a:pt x="4785" y="166"/>
                    </a:cubicBezTo>
                    <a:cubicBezTo>
                      <a:pt x="4778" y="163"/>
                      <a:pt x="4770" y="158"/>
                      <a:pt x="4764" y="153"/>
                    </a:cubicBezTo>
                    <a:cubicBezTo>
                      <a:pt x="4686" y="100"/>
                      <a:pt x="4599" y="59"/>
                      <a:pt x="4509" y="33"/>
                    </a:cubicBezTo>
                    <a:cubicBezTo>
                      <a:pt x="4507" y="33"/>
                      <a:pt x="4506" y="32"/>
                      <a:pt x="4503" y="31"/>
                    </a:cubicBezTo>
                    <a:cubicBezTo>
                      <a:pt x="4485" y="26"/>
                      <a:pt x="4465" y="23"/>
                      <a:pt x="4446" y="19"/>
                    </a:cubicBezTo>
                    <a:cubicBezTo>
                      <a:pt x="4434" y="17"/>
                      <a:pt x="4421" y="14"/>
                      <a:pt x="4409" y="11"/>
                    </a:cubicBezTo>
                    <a:cubicBezTo>
                      <a:pt x="4401" y="10"/>
                      <a:pt x="4394" y="10"/>
                      <a:pt x="4385" y="9"/>
                    </a:cubicBezTo>
                    <a:cubicBezTo>
                      <a:pt x="4355" y="7"/>
                      <a:pt x="4324" y="3"/>
                      <a:pt x="4295" y="2"/>
                    </a:cubicBezTo>
                    <a:lnTo>
                      <a:pt x="4280" y="2"/>
                    </a:lnTo>
                    <a:cubicBezTo>
                      <a:pt x="4261" y="1"/>
                      <a:pt x="4242" y="0"/>
                      <a:pt x="4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65"/>
              <p:cNvSpPr/>
              <p:nvPr/>
            </p:nvSpPr>
            <p:spPr>
              <a:xfrm>
                <a:off x="5242038" y="4257175"/>
                <a:ext cx="218225" cy="299950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11998" extrusionOk="0">
                    <a:moveTo>
                      <a:pt x="3333" y="102"/>
                    </a:moveTo>
                    <a:lnTo>
                      <a:pt x="3333" y="322"/>
                    </a:lnTo>
                    <a:cubicBezTo>
                      <a:pt x="3334" y="341"/>
                      <a:pt x="3344" y="358"/>
                      <a:pt x="3361" y="367"/>
                    </a:cubicBezTo>
                    <a:cubicBezTo>
                      <a:pt x="3368" y="371"/>
                      <a:pt x="3376" y="373"/>
                      <a:pt x="3385" y="373"/>
                    </a:cubicBezTo>
                    <a:cubicBezTo>
                      <a:pt x="3394" y="373"/>
                      <a:pt x="3404" y="371"/>
                      <a:pt x="3412" y="366"/>
                    </a:cubicBezTo>
                    <a:lnTo>
                      <a:pt x="3415" y="364"/>
                    </a:lnTo>
                    <a:cubicBezTo>
                      <a:pt x="3516" y="301"/>
                      <a:pt x="3789" y="147"/>
                      <a:pt x="4130" y="109"/>
                    </a:cubicBezTo>
                    <a:lnTo>
                      <a:pt x="4131" y="109"/>
                    </a:lnTo>
                    <a:cubicBezTo>
                      <a:pt x="4158" y="107"/>
                      <a:pt x="4186" y="105"/>
                      <a:pt x="4221" y="103"/>
                    </a:cubicBezTo>
                    <a:lnTo>
                      <a:pt x="4234" y="103"/>
                    </a:lnTo>
                    <a:cubicBezTo>
                      <a:pt x="4248" y="103"/>
                      <a:pt x="4262" y="103"/>
                      <a:pt x="4277" y="103"/>
                    </a:cubicBezTo>
                    <a:cubicBezTo>
                      <a:pt x="4292" y="103"/>
                      <a:pt x="4308" y="103"/>
                      <a:pt x="4327" y="103"/>
                    </a:cubicBezTo>
                    <a:lnTo>
                      <a:pt x="4341" y="103"/>
                    </a:lnTo>
                    <a:cubicBezTo>
                      <a:pt x="4370" y="105"/>
                      <a:pt x="4402" y="108"/>
                      <a:pt x="4429" y="111"/>
                    </a:cubicBezTo>
                    <a:cubicBezTo>
                      <a:pt x="4433" y="112"/>
                      <a:pt x="4439" y="112"/>
                      <a:pt x="4441" y="112"/>
                    </a:cubicBezTo>
                    <a:cubicBezTo>
                      <a:pt x="4445" y="113"/>
                      <a:pt x="4447" y="113"/>
                      <a:pt x="4451" y="113"/>
                    </a:cubicBezTo>
                    <a:lnTo>
                      <a:pt x="4452" y="113"/>
                    </a:lnTo>
                    <a:cubicBezTo>
                      <a:pt x="4458" y="114"/>
                      <a:pt x="4464" y="116"/>
                      <a:pt x="4469" y="117"/>
                    </a:cubicBezTo>
                    <a:cubicBezTo>
                      <a:pt x="4475" y="118"/>
                      <a:pt x="4480" y="119"/>
                      <a:pt x="4486" y="120"/>
                    </a:cubicBezTo>
                    <a:lnTo>
                      <a:pt x="4500" y="123"/>
                    </a:lnTo>
                    <a:cubicBezTo>
                      <a:pt x="4513" y="125"/>
                      <a:pt x="4527" y="128"/>
                      <a:pt x="4539" y="131"/>
                    </a:cubicBezTo>
                    <a:lnTo>
                      <a:pt x="4545" y="132"/>
                    </a:lnTo>
                    <a:cubicBezTo>
                      <a:pt x="4630" y="158"/>
                      <a:pt x="4712" y="196"/>
                      <a:pt x="4785" y="247"/>
                    </a:cubicBezTo>
                    <a:cubicBezTo>
                      <a:pt x="4790" y="250"/>
                      <a:pt x="4796" y="254"/>
                      <a:pt x="4801" y="257"/>
                    </a:cubicBezTo>
                    <a:lnTo>
                      <a:pt x="4813" y="265"/>
                    </a:lnTo>
                    <a:cubicBezTo>
                      <a:pt x="4819" y="267"/>
                      <a:pt x="4823" y="271"/>
                      <a:pt x="4828" y="273"/>
                    </a:cubicBezTo>
                    <a:cubicBezTo>
                      <a:pt x="4833" y="277"/>
                      <a:pt x="4839" y="279"/>
                      <a:pt x="4845" y="283"/>
                    </a:cubicBezTo>
                    <a:lnTo>
                      <a:pt x="4861" y="290"/>
                    </a:lnTo>
                    <a:cubicBezTo>
                      <a:pt x="4867" y="293"/>
                      <a:pt x="4873" y="296"/>
                      <a:pt x="4879" y="299"/>
                    </a:cubicBezTo>
                    <a:cubicBezTo>
                      <a:pt x="4885" y="303"/>
                      <a:pt x="4892" y="305"/>
                      <a:pt x="4899" y="309"/>
                    </a:cubicBezTo>
                    <a:lnTo>
                      <a:pt x="4916" y="315"/>
                    </a:lnTo>
                    <a:cubicBezTo>
                      <a:pt x="4922" y="319"/>
                      <a:pt x="4928" y="321"/>
                      <a:pt x="4935" y="323"/>
                    </a:cubicBezTo>
                    <a:cubicBezTo>
                      <a:pt x="4942" y="327"/>
                      <a:pt x="4950" y="329"/>
                      <a:pt x="4958" y="332"/>
                    </a:cubicBezTo>
                    <a:lnTo>
                      <a:pt x="4976" y="338"/>
                    </a:lnTo>
                    <a:cubicBezTo>
                      <a:pt x="4983" y="340"/>
                      <a:pt x="4992" y="344"/>
                      <a:pt x="5000" y="345"/>
                    </a:cubicBezTo>
                    <a:cubicBezTo>
                      <a:pt x="5007" y="347"/>
                      <a:pt x="5015" y="350"/>
                      <a:pt x="5023" y="351"/>
                    </a:cubicBezTo>
                    <a:lnTo>
                      <a:pt x="5034" y="354"/>
                    </a:lnTo>
                    <a:lnTo>
                      <a:pt x="5043" y="357"/>
                    </a:lnTo>
                    <a:cubicBezTo>
                      <a:pt x="5053" y="358"/>
                      <a:pt x="5063" y="362"/>
                      <a:pt x="5071" y="363"/>
                    </a:cubicBezTo>
                    <a:cubicBezTo>
                      <a:pt x="5080" y="364"/>
                      <a:pt x="5089" y="366"/>
                      <a:pt x="5099" y="367"/>
                    </a:cubicBezTo>
                    <a:lnTo>
                      <a:pt x="5111" y="369"/>
                    </a:lnTo>
                    <a:cubicBezTo>
                      <a:pt x="5114" y="369"/>
                      <a:pt x="5118" y="370"/>
                      <a:pt x="5122" y="370"/>
                    </a:cubicBezTo>
                    <a:cubicBezTo>
                      <a:pt x="5131" y="373"/>
                      <a:pt x="5138" y="374"/>
                      <a:pt x="5150" y="375"/>
                    </a:cubicBezTo>
                    <a:cubicBezTo>
                      <a:pt x="5161" y="376"/>
                      <a:pt x="5172" y="378"/>
                      <a:pt x="5183" y="378"/>
                    </a:cubicBezTo>
                    <a:lnTo>
                      <a:pt x="5208" y="378"/>
                    </a:lnTo>
                    <a:cubicBezTo>
                      <a:pt x="5218" y="379"/>
                      <a:pt x="5226" y="379"/>
                      <a:pt x="5236" y="379"/>
                    </a:cubicBezTo>
                    <a:cubicBezTo>
                      <a:pt x="5244" y="379"/>
                      <a:pt x="5252" y="379"/>
                      <a:pt x="5260" y="379"/>
                    </a:cubicBezTo>
                    <a:cubicBezTo>
                      <a:pt x="5283" y="379"/>
                      <a:pt x="5306" y="378"/>
                      <a:pt x="5330" y="376"/>
                    </a:cubicBezTo>
                    <a:cubicBezTo>
                      <a:pt x="5423" y="369"/>
                      <a:pt x="5524" y="356"/>
                      <a:pt x="5631" y="340"/>
                    </a:cubicBezTo>
                    <a:cubicBezTo>
                      <a:pt x="5690" y="331"/>
                      <a:pt x="5751" y="320"/>
                      <a:pt x="5813" y="309"/>
                    </a:cubicBezTo>
                    <a:cubicBezTo>
                      <a:pt x="5864" y="298"/>
                      <a:pt x="5916" y="289"/>
                      <a:pt x="5967" y="277"/>
                    </a:cubicBezTo>
                    <a:cubicBezTo>
                      <a:pt x="5989" y="272"/>
                      <a:pt x="6011" y="267"/>
                      <a:pt x="6030" y="262"/>
                    </a:cubicBezTo>
                    <a:cubicBezTo>
                      <a:pt x="6034" y="261"/>
                      <a:pt x="6038" y="261"/>
                      <a:pt x="6042" y="261"/>
                    </a:cubicBezTo>
                    <a:cubicBezTo>
                      <a:pt x="6070" y="261"/>
                      <a:pt x="6094" y="284"/>
                      <a:pt x="6094" y="314"/>
                    </a:cubicBezTo>
                    <a:lnTo>
                      <a:pt x="6094" y="1461"/>
                    </a:lnTo>
                    <a:cubicBezTo>
                      <a:pt x="6094" y="1497"/>
                      <a:pt x="6069" y="1528"/>
                      <a:pt x="6034" y="1536"/>
                    </a:cubicBezTo>
                    <a:cubicBezTo>
                      <a:pt x="5800" y="1592"/>
                      <a:pt x="5560" y="1631"/>
                      <a:pt x="5321" y="1653"/>
                    </a:cubicBezTo>
                    <a:cubicBezTo>
                      <a:pt x="5296" y="1655"/>
                      <a:pt x="5272" y="1656"/>
                      <a:pt x="5248" y="1656"/>
                    </a:cubicBezTo>
                    <a:cubicBezTo>
                      <a:pt x="5058" y="1656"/>
                      <a:pt x="4924" y="1595"/>
                      <a:pt x="4843" y="1540"/>
                    </a:cubicBezTo>
                    <a:cubicBezTo>
                      <a:pt x="4731" y="1462"/>
                      <a:pt x="4601" y="1410"/>
                      <a:pt x="4465" y="1390"/>
                    </a:cubicBezTo>
                    <a:cubicBezTo>
                      <a:pt x="4404" y="1381"/>
                      <a:pt x="4343" y="1378"/>
                      <a:pt x="4284" y="1378"/>
                    </a:cubicBezTo>
                    <a:cubicBezTo>
                      <a:pt x="4023" y="1378"/>
                      <a:pt x="3793" y="1449"/>
                      <a:pt x="3633" y="1516"/>
                    </a:cubicBezTo>
                    <a:cubicBezTo>
                      <a:pt x="3539" y="1556"/>
                      <a:pt x="3446" y="1604"/>
                      <a:pt x="3358" y="1659"/>
                    </a:cubicBezTo>
                    <a:cubicBezTo>
                      <a:pt x="3344" y="1667"/>
                      <a:pt x="3334" y="1684"/>
                      <a:pt x="3334" y="1702"/>
                    </a:cubicBezTo>
                    <a:lnTo>
                      <a:pt x="3334" y="3641"/>
                    </a:lnTo>
                    <a:cubicBezTo>
                      <a:pt x="3334" y="3670"/>
                      <a:pt x="3358" y="3693"/>
                      <a:pt x="3386" y="3693"/>
                    </a:cubicBezTo>
                    <a:cubicBezTo>
                      <a:pt x="3389" y="3693"/>
                      <a:pt x="3392" y="3692"/>
                      <a:pt x="3395" y="3692"/>
                    </a:cubicBezTo>
                    <a:cubicBezTo>
                      <a:pt x="3614" y="3646"/>
                      <a:pt x="3837" y="3618"/>
                      <a:pt x="4059" y="3609"/>
                    </a:cubicBezTo>
                    <a:cubicBezTo>
                      <a:pt x="4077" y="3607"/>
                      <a:pt x="4094" y="3607"/>
                      <a:pt x="4112" y="3607"/>
                    </a:cubicBezTo>
                    <a:lnTo>
                      <a:pt x="4140" y="3606"/>
                    </a:lnTo>
                    <a:cubicBezTo>
                      <a:pt x="4155" y="3606"/>
                      <a:pt x="4170" y="3604"/>
                      <a:pt x="4185" y="3604"/>
                    </a:cubicBezTo>
                    <a:cubicBezTo>
                      <a:pt x="4203" y="3603"/>
                      <a:pt x="4220" y="3602"/>
                      <a:pt x="4237" y="3602"/>
                    </a:cubicBezTo>
                    <a:cubicBezTo>
                      <a:pt x="4244" y="3602"/>
                      <a:pt x="4251" y="3602"/>
                      <a:pt x="4259" y="3603"/>
                    </a:cubicBezTo>
                    <a:lnTo>
                      <a:pt x="4286" y="3603"/>
                    </a:lnTo>
                    <a:cubicBezTo>
                      <a:pt x="5726" y="3603"/>
                      <a:pt x="7063" y="4353"/>
                      <a:pt x="7814" y="5581"/>
                    </a:cubicBezTo>
                    <a:cubicBezTo>
                      <a:pt x="8564" y="6811"/>
                      <a:pt x="8622" y="8342"/>
                      <a:pt x="7964" y="9624"/>
                    </a:cubicBezTo>
                    <a:cubicBezTo>
                      <a:pt x="7546" y="10421"/>
                      <a:pt x="6887" y="11066"/>
                      <a:pt x="6082" y="11468"/>
                    </a:cubicBezTo>
                    <a:lnTo>
                      <a:pt x="6066" y="11476"/>
                    </a:lnTo>
                    <a:lnTo>
                      <a:pt x="6053" y="11482"/>
                    </a:lnTo>
                    <a:cubicBezTo>
                      <a:pt x="6000" y="11507"/>
                      <a:pt x="5952" y="11530"/>
                      <a:pt x="5904" y="11551"/>
                    </a:cubicBezTo>
                    <a:cubicBezTo>
                      <a:pt x="5895" y="11555"/>
                      <a:pt x="5884" y="11559"/>
                      <a:pt x="5874" y="11564"/>
                    </a:cubicBezTo>
                    <a:lnTo>
                      <a:pt x="5856" y="11571"/>
                    </a:lnTo>
                    <a:cubicBezTo>
                      <a:pt x="5807" y="11591"/>
                      <a:pt x="5763" y="11609"/>
                      <a:pt x="5721" y="11625"/>
                    </a:cubicBezTo>
                    <a:cubicBezTo>
                      <a:pt x="5705" y="11632"/>
                      <a:pt x="5688" y="11638"/>
                      <a:pt x="5670" y="11644"/>
                    </a:cubicBezTo>
                    <a:lnTo>
                      <a:pt x="5661" y="11647"/>
                    </a:lnTo>
                    <a:cubicBezTo>
                      <a:pt x="5618" y="11664"/>
                      <a:pt x="5576" y="11678"/>
                      <a:pt x="5535" y="11691"/>
                    </a:cubicBezTo>
                    <a:cubicBezTo>
                      <a:pt x="5512" y="11698"/>
                      <a:pt x="5489" y="11706"/>
                      <a:pt x="5467" y="11713"/>
                    </a:cubicBezTo>
                    <a:cubicBezTo>
                      <a:pt x="5427" y="11725"/>
                      <a:pt x="5386" y="11737"/>
                      <a:pt x="5344" y="11748"/>
                    </a:cubicBezTo>
                    <a:cubicBezTo>
                      <a:pt x="5320" y="11755"/>
                      <a:pt x="5295" y="11761"/>
                      <a:pt x="5271" y="11768"/>
                    </a:cubicBezTo>
                    <a:cubicBezTo>
                      <a:pt x="5235" y="11777"/>
                      <a:pt x="5195" y="11786"/>
                      <a:pt x="5148" y="11796"/>
                    </a:cubicBezTo>
                    <a:lnTo>
                      <a:pt x="5137" y="11799"/>
                    </a:lnTo>
                    <a:cubicBezTo>
                      <a:pt x="5114" y="11804"/>
                      <a:pt x="5093" y="11809"/>
                      <a:pt x="5071" y="11813"/>
                    </a:cubicBezTo>
                    <a:cubicBezTo>
                      <a:pt x="5029" y="11821"/>
                      <a:pt x="4987" y="11828"/>
                      <a:pt x="4948" y="11835"/>
                    </a:cubicBezTo>
                    <a:lnTo>
                      <a:pt x="4927" y="11839"/>
                    </a:lnTo>
                    <a:cubicBezTo>
                      <a:pt x="4908" y="11843"/>
                      <a:pt x="4888" y="11845"/>
                      <a:pt x="4869" y="11849"/>
                    </a:cubicBezTo>
                    <a:cubicBezTo>
                      <a:pt x="4828" y="11855"/>
                      <a:pt x="4787" y="11859"/>
                      <a:pt x="4743" y="11864"/>
                    </a:cubicBezTo>
                    <a:lnTo>
                      <a:pt x="4715" y="11868"/>
                    </a:lnTo>
                    <a:cubicBezTo>
                      <a:pt x="4698" y="11870"/>
                      <a:pt x="4682" y="11873"/>
                      <a:pt x="4666" y="11874"/>
                    </a:cubicBezTo>
                    <a:cubicBezTo>
                      <a:pt x="4620" y="11879"/>
                      <a:pt x="4576" y="11881"/>
                      <a:pt x="4525" y="11885"/>
                    </a:cubicBezTo>
                    <a:lnTo>
                      <a:pt x="4499" y="11887"/>
                    </a:lnTo>
                    <a:cubicBezTo>
                      <a:pt x="4486" y="11888"/>
                      <a:pt x="4472" y="11888"/>
                      <a:pt x="4459" y="11890"/>
                    </a:cubicBezTo>
                    <a:cubicBezTo>
                      <a:pt x="4387" y="11893"/>
                      <a:pt x="4317" y="11894"/>
                      <a:pt x="4250" y="11894"/>
                    </a:cubicBezTo>
                    <a:cubicBezTo>
                      <a:pt x="4249" y="11894"/>
                      <a:pt x="4249" y="11894"/>
                      <a:pt x="4248" y="11894"/>
                    </a:cubicBezTo>
                    <a:cubicBezTo>
                      <a:pt x="1959" y="11894"/>
                      <a:pt x="103" y="10038"/>
                      <a:pt x="103" y="7748"/>
                    </a:cubicBezTo>
                    <a:cubicBezTo>
                      <a:pt x="103" y="7672"/>
                      <a:pt x="105" y="7587"/>
                      <a:pt x="111" y="7492"/>
                    </a:cubicBezTo>
                    <a:cubicBezTo>
                      <a:pt x="113" y="7473"/>
                      <a:pt x="114" y="7455"/>
                      <a:pt x="116" y="7436"/>
                    </a:cubicBezTo>
                    <a:lnTo>
                      <a:pt x="117" y="7418"/>
                    </a:lnTo>
                    <a:cubicBezTo>
                      <a:pt x="122" y="7354"/>
                      <a:pt x="130" y="7292"/>
                      <a:pt x="137" y="7229"/>
                    </a:cubicBezTo>
                    <a:lnTo>
                      <a:pt x="139" y="7209"/>
                    </a:lnTo>
                    <a:cubicBezTo>
                      <a:pt x="142" y="7192"/>
                      <a:pt x="143" y="7175"/>
                      <a:pt x="145" y="7158"/>
                    </a:cubicBezTo>
                    <a:cubicBezTo>
                      <a:pt x="169" y="6994"/>
                      <a:pt x="203" y="6829"/>
                      <a:pt x="246" y="6668"/>
                    </a:cubicBezTo>
                    <a:cubicBezTo>
                      <a:pt x="250" y="6653"/>
                      <a:pt x="255" y="6639"/>
                      <a:pt x="258" y="6625"/>
                    </a:cubicBezTo>
                    <a:lnTo>
                      <a:pt x="264" y="6607"/>
                    </a:lnTo>
                    <a:cubicBezTo>
                      <a:pt x="282" y="6543"/>
                      <a:pt x="301" y="6479"/>
                      <a:pt x="322" y="6419"/>
                    </a:cubicBezTo>
                    <a:lnTo>
                      <a:pt x="328" y="6402"/>
                    </a:lnTo>
                    <a:cubicBezTo>
                      <a:pt x="333" y="6389"/>
                      <a:pt x="336" y="6377"/>
                      <a:pt x="341" y="6365"/>
                    </a:cubicBezTo>
                    <a:cubicBezTo>
                      <a:pt x="396" y="6207"/>
                      <a:pt x="461" y="6054"/>
                      <a:pt x="536" y="5905"/>
                    </a:cubicBezTo>
                    <a:cubicBezTo>
                      <a:pt x="541" y="5895"/>
                      <a:pt x="545" y="5887"/>
                      <a:pt x="550" y="5877"/>
                    </a:cubicBezTo>
                    <a:lnTo>
                      <a:pt x="557" y="5862"/>
                    </a:lnTo>
                    <a:cubicBezTo>
                      <a:pt x="590" y="5798"/>
                      <a:pt x="626" y="5734"/>
                      <a:pt x="661" y="5673"/>
                    </a:cubicBezTo>
                    <a:lnTo>
                      <a:pt x="668" y="5659"/>
                    </a:lnTo>
                    <a:cubicBezTo>
                      <a:pt x="672" y="5653"/>
                      <a:pt x="675" y="5647"/>
                      <a:pt x="679" y="5643"/>
                    </a:cubicBezTo>
                    <a:cubicBezTo>
                      <a:pt x="765" y="5496"/>
                      <a:pt x="862" y="5354"/>
                      <a:pt x="965" y="5219"/>
                    </a:cubicBezTo>
                    <a:lnTo>
                      <a:pt x="975" y="5209"/>
                    </a:lnTo>
                    <a:lnTo>
                      <a:pt x="981" y="5200"/>
                    </a:lnTo>
                    <a:cubicBezTo>
                      <a:pt x="1031" y="5134"/>
                      <a:pt x="1084" y="5072"/>
                      <a:pt x="1136" y="5011"/>
                    </a:cubicBezTo>
                    <a:lnTo>
                      <a:pt x="1143" y="5004"/>
                    </a:lnTo>
                    <a:cubicBezTo>
                      <a:pt x="1259" y="4872"/>
                      <a:pt x="1383" y="4748"/>
                      <a:pt x="1515" y="4633"/>
                    </a:cubicBezTo>
                    <a:lnTo>
                      <a:pt x="1520" y="4629"/>
                    </a:lnTo>
                    <a:cubicBezTo>
                      <a:pt x="1720" y="4455"/>
                      <a:pt x="1936" y="4299"/>
                      <a:pt x="2166" y="4165"/>
                    </a:cubicBezTo>
                    <a:cubicBezTo>
                      <a:pt x="2517" y="3961"/>
                      <a:pt x="2897" y="3809"/>
                      <a:pt x="3292" y="3717"/>
                    </a:cubicBezTo>
                    <a:cubicBezTo>
                      <a:pt x="3315" y="3711"/>
                      <a:pt x="3332" y="3690"/>
                      <a:pt x="3332" y="3666"/>
                    </a:cubicBezTo>
                    <a:lnTo>
                      <a:pt x="3332" y="102"/>
                    </a:lnTo>
                    <a:close/>
                    <a:moveTo>
                      <a:pt x="4278" y="0"/>
                    </a:moveTo>
                    <a:cubicBezTo>
                      <a:pt x="4262" y="0"/>
                      <a:pt x="4247" y="1"/>
                      <a:pt x="4232" y="1"/>
                    </a:cubicBezTo>
                    <a:lnTo>
                      <a:pt x="4219" y="1"/>
                    </a:lnTo>
                    <a:cubicBezTo>
                      <a:pt x="4180" y="3"/>
                      <a:pt x="4149" y="5"/>
                      <a:pt x="4120" y="9"/>
                    </a:cubicBezTo>
                    <a:lnTo>
                      <a:pt x="4118" y="9"/>
                    </a:lnTo>
                    <a:cubicBezTo>
                      <a:pt x="3823" y="41"/>
                      <a:pt x="3576" y="155"/>
                      <a:pt x="3436" y="232"/>
                    </a:cubicBezTo>
                    <a:lnTo>
                      <a:pt x="3436" y="102"/>
                    </a:lnTo>
                    <a:cubicBezTo>
                      <a:pt x="3435" y="47"/>
                      <a:pt x="3389" y="3"/>
                      <a:pt x="3333" y="3"/>
                    </a:cubicBezTo>
                    <a:cubicBezTo>
                      <a:pt x="3278" y="3"/>
                      <a:pt x="3232" y="47"/>
                      <a:pt x="3230" y="102"/>
                    </a:cubicBezTo>
                    <a:lnTo>
                      <a:pt x="3230" y="3627"/>
                    </a:lnTo>
                    <a:cubicBezTo>
                      <a:pt x="2839" y="3723"/>
                      <a:pt x="2463" y="3874"/>
                      <a:pt x="2114" y="4076"/>
                    </a:cubicBezTo>
                    <a:cubicBezTo>
                      <a:pt x="1878" y="4213"/>
                      <a:pt x="1657" y="4373"/>
                      <a:pt x="1453" y="4552"/>
                    </a:cubicBezTo>
                    <a:lnTo>
                      <a:pt x="1448" y="4556"/>
                    </a:lnTo>
                    <a:cubicBezTo>
                      <a:pt x="1314" y="4675"/>
                      <a:pt x="1186" y="4801"/>
                      <a:pt x="1067" y="4936"/>
                    </a:cubicBezTo>
                    <a:lnTo>
                      <a:pt x="1060" y="4944"/>
                    </a:lnTo>
                    <a:cubicBezTo>
                      <a:pt x="1007" y="5004"/>
                      <a:pt x="953" y="5070"/>
                      <a:pt x="900" y="5138"/>
                    </a:cubicBezTo>
                    <a:lnTo>
                      <a:pt x="894" y="5144"/>
                    </a:lnTo>
                    <a:cubicBezTo>
                      <a:pt x="892" y="5148"/>
                      <a:pt x="888" y="5152"/>
                      <a:pt x="884" y="5157"/>
                    </a:cubicBezTo>
                    <a:cubicBezTo>
                      <a:pt x="779" y="5295"/>
                      <a:pt x="680" y="5439"/>
                      <a:pt x="591" y="5590"/>
                    </a:cubicBezTo>
                    <a:lnTo>
                      <a:pt x="580" y="5609"/>
                    </a:lnTo>
                    <a:lnTo>
                      <a:pt x="573" y="5621"/>
                    </a:lnTo>
                    <a:cubicBezTo>
                      <a:pt x="537" y="5685"/>
                      <a:pt x="501" y="5749"/>
                      <a:pt x="466" y="5817"/>
                    </a:cubicBezTo>
                    <a:lnTo>
                      <a:pt x="459" y="5830"/>
                    </a:lnTo>
                    <a:cubicBezTo>
                      <a:pt x="454" y="5840"/>
                      <a:pt x="449" y="5849"/>
                      <a:pt x="444" y="5859"/>
                    </a:cubicBezTo>
                    <a:cubicBezTo>
                      <a:pt x="368" y="6012"/>
                      <a:pt x="301" y="6170"/>
                      <a:pt x="244" y="6331"/>
                    </a:cubicBezTo>
                    <a:cubicBezTo>
                      <a:pt x="239" y="6343"/>
                      <a:pt x="235" y="6357"/>
                      <a:pt x="230" y="6370"/>
                    </a:cubicBezTo>
                    <a:lnTo>
                      <a:pt x="226" y="6387"/>
                    </a:lnTo>
                    <a:cubicBezTo>
                      <a:pt x="204" y="6449"/>
                      <a:pt x="184" y="6513"/>
                      <a:pt x="166" y="6579"/>
                    </a:cubicBezTo>
                    <a:lnTo>
                      <a:pt x="160" y="6597"/>
                    </a:lnTo>
                    <a:cubicBezTo>
                      <a:pt x="156" y="6611"/>
                      <a:pt x="151" y="6627"/>
                      <a:pt x="148" y="6641"/>
                    </a:cubicBezTo>
                    <a:cubicBezTo>
                      <a:pt x="103" y="6807"/>
                      <a:pt x="68" y="6974"/>
                      <a:pt x="44" y="7144"/>
                    </a:cubicBezTo>
                    <a:cubicBezTo>
                      <a:pt x="42" y="7162"/>
                      <a:pt x="39" y="7179"/>
                      <a:pt x="37" y="7197"/>
                    </a:cubicBezTo>
                    <a:lnTo>
                      <a:pt x="35" y="7217"/>
                    </a:lnTo>
                    <a:cubicBezTo>
                      <a:pt x="27" y="7280"/>
                      <a:pt x="20" y="7345"/>
                      <a:pt x="15" y="7410"/>
                    </a:cubicBezTo>
                    <a:lnTo>
                      <a:pt x="14" y="7428"/>
                    </a:lnTo>
                    <a:cubicBezTo>
                      <a:pt x="12" y="7448"/>
                      <a:pt x="11" y="7466"/>
                      <a:pt x="9" y="7486"/>
                    </a:cubicBezTo>
                    <a:cubicBezTo>
                      <a:pt x="3" y="7584"/>
                      <a:pt x="1" y="7669"/>
                      <a:pt x="1" y="7748"/>
                    </a:cubicBezTo>
                    <a:cubicBezTo>
                      <a:pt x="1" y="10095"/>
                      <a:pt x="1903" y="11998"/>
                      <a:pt x="4249" y="11998"/>
                    </a:cubicBezTo>
                    <a:cubicBezTo>
                      <a:pt x="4317" y="11998"/>
                      <a:pt x="4390" y="11995"/>
                      <a:pt x="4464" y="11994"/>
                    </a:cubicBezTo>
                    <a:cubicBezTo>
                      <a:pt x="4478" y="11994"/>
                      <a:pt x="4492" y="11993"/>
                      <a:pt x="4506" y="11992"/>
                    </a:cubicBezTo>
                    <a:lnTo>
                      <a:pt x="4533" y="11989"/>
                    </a:lnTo>
                    <a:cubicBezTo>
                      <a:pt x="4583" y="11986"/>
                      <a:pt x="4629" y="11983"/>
                      <a:pt x="4676" y="11978"/>
                    </a:cubicBezTo>
                    <a:cubicBezTo>
                      <a:pt x="4694" y="11977"/>
                      <a:pt x="4710" y="11975"/>
                      <a:pt x="4729" y="11972"/>
                    </a:cubicBezTo>
                    <a:lnTo>
                      <a:pt x="4755" y="11969"/>
                    </a:lnTo>
                    <a:cubicBezTo>
                      <a:pt x="4801" y="11964"/>
                      <a:pt x="4843" y="11958"/>
                      <a:pt x="4885" y="11952"/>
                    </a:cubicBezTo>
                    <a:cubicBezTo>
                      <a:pt x="4904" y="11950"/>
                      <a:pt x="4924" y="11946"/>
                      <a:pt x="4945" y="11942"/>
                    </a:cubicBezTo>
                    <a:lnTo>
                      <a:pt x="4965" y="11939"/>
                    </a:lnTo>
                    <a:cubicBezTo>
                      <a:pt x="5005" y="11932"/>
                      <a:pt x="5048" y="11924"/>
                      <a:pt x="5092" y="11916"/>
                    </a:cubicBezTo>
                    <a:cubicBezTo>
                      <a:pt x="5113" y="11911"/>
                      <a:pt x="5136" y="11905"/>
                      <a:pt x="5159" y="11900"/>
                    </a:cubicBezTo>
                    <a:lnTo>
                      <a:pt x="5170" y="11898"/>
                    </a:lnTo>
                    <a:cubicBezTo>
                      <a:pt x="5218" y="11887"/>
                      <a:pt x="5257" y="11878"/>
                      <a:pt x="5295" y="11868"/>
                    </a:cubicBezTo>
                    <a:cubicBezTo>
                      <a:pt x="5320" y="11862"/>
                      <a:pt x="5345" y="11855"/>
                      <a:pt x="5370" y="11849"/>
                    </a:cubicBezTo>
                    <a:cubicBezTo>
                      <a:pt x="5412" y="11837"/>
                      <a:pt x="5456" y="11825"/>
                      <a:pt x="5497" y="11811"/>
                    </a:cubicBezTo>
                    <a:cubicBezTo>
                      <a:pt x="5519" y="11804"/>
                      <a:pt x="5544" y="11797"/>
                      <a:pt x="5566" y="11790"/>
                    </a:cubicBezTo>
                    <a:cubicBezTo>
                      <a:pt x="5608" y="11775"/>
                      <a:pt x="5650" y="11761"/>
                      <a:pt x="5696" y="11744"/>
                    </a:cubicBezTo>
                    <a:lnTo>
                      <a:pt x="5705" y="11742"/>
                    </a:lnTo>
                    <a:cubicBezTo>
                      <a:pt x="5721" y="11736"/>
                      <a:pt x="5739" y="11728"/>
                      <a:pt x="5757" y="11722"/>
                    </a:cubicBezTo>
                    <a:cubicBezTo>
                      <a:pt x="5800" y="11706"/>
                      <a:pt x="5845" y="11688"/>
                      <a:pt x="5896" y="11667"/>
                    </a:cubicBezTo>
                    <a:lnTo>
                      <a:pt x="5913" y="11660"/>
                    </a:lnTo>
                    <a:lnTo>
                      <a:pt x="5945" y="11646"/>
                    </a:lnTo>
                    <a:cubicBezTo>
                      <a:pt x="5993" y="11625"/>
                      <a:pt x="6044" y="11601"/>
                      <a:pt x="6096" y="11576"/>
                    </a:cubicBezTo>
                    <a:lnTo>
                      <a:pt x="6110" y="11570"/>
                    </a:lnTo>
                    <a:lnTo>
                      <a:pt x="6126" y="11561"/>
                    </a:lnTo>
                    <a:cubicBezTo>
                      <a:pt x="6952" y="11149"/>
                      <a:pt x="7627" y="10488"/>
                      <a:pt x="8055" y="9672"/>
                    </a:cubicBezTo>
                    <a:cubicBezTo>
                      <a:pt x="8729" y="8358"/>
                      <a:pt x="8670" y="6789"/>
                      <a:pt x="7901" y="5530"/>
                    </a:cubicBezTo>
                    <a:cubicBezTo>
                      <a:pt x="7131" y="4270"/>
                      <a:pt x="5762" y="3502"/>
                      <a:pt x="4286" y="3500"/>
                    </a:cubicBezTo>
                    <a:lnTo>
                      <a:pt x="4261" y="3500"/>
                    </a:lnTo>
                    <a:cubicBezTo>
                      <a:pt x="4234" y="3500"/>
                      <a:pt x="4207" y="3502"/>
                      <a:pt x="4180" y="3503"/>
                    </a:cubicBezTo>
                    <a:lnTo>
                      <a:pt x="4137" y="3504"/>
                    </a:lnTo>
                    <a:lnTo>
                      <a:pt x="4109" y="3504"/>
                    </a:lnTo>
                    <a:cubicBezTo>
                      <a:pt x="4091" y="3505"/>
                      <a:pt x="4072" y="3505"/>
                      <a:pt x="4054" y="3506"/>
                    </a:cubicBezTo>
                    <a:cubicBezTo>
                      <a:pt x="3847" y="3516"/>
                      <a:pt x="3641" y="3540"/>
                      <a:pt x="3438" y="3579"/>
                    </a:cubicBezTo>
                    <a:lnTo>
                      <a:pt x="3438" y="1730"/>
                    </a:lnTo>
                    <a:cubicBezTo>
                      <a:pt x="3513" y="1684"/>
                      <a:pt x="3593" y="1645"/>
                      <a:pt x="3674" y="1610"/>
                    </a:cubicBezTo>
                    <a:cubicBezTo>
                      <a:pt x="3824" y="1547"/>
                      <a:pt x="4041" y="1480"/>
                      <a:pt x="4285" y="1480"/>
                    </a:cubicBezTo>
                    <a:cubicBezTo>
                      <a:pt x="4340" y="1480"/>
                      <a:pt x="4396" y="1483"/>
                      <a:pt x="4453" y="1491"/>
                    </a:cubicBezTo>
                    <a:cubicBezTo>
                      <a:pt x="4564" y="1506"/>
                      <a:pt x="4676" y="1551"/>
                      <a:pt x="4786" y="1625"/>
                    </a:cubicBezTo>
                    <a:cubicBezTo>
                      <a:pt x="4880" y="1687"/>
                      <a:pt x="5032" y="1758"/>
                      <a:pt x="5249" y="1758"/>
                    </a:cubicBezTo>
                    <a:cubicBezTo>
                      <a:pt x="5275" y="1758"/>
                      <a:pt x="5302" y="1757"/>
                      <a:pt x="5330" y="1755"/>
                    </a:cubicBezTo>
                    <a:cubicBezTo>
                      <a:pt x="5620" y="1731"/>
                      <a:pt x="5910" y="1670"/>
                      <a:pt x="6058" y="1635"/>
                    </a:cubicBezTo>
                    <a:cubicBezTo>
                      <a:pt x="6140" y="1616"/>
                      <a:pt x="6196" y="1544"/>
                      <a:pt x="6196" y="1459"/>
                    </a:cubicBezTo>
                    <a:lnTo>
                      <a:pt x="6196" y="313"/>
                    </a:lnTo>
                    <a:cubicBezTo>
                      <a:pt x="6196" y="225"/>
                      <a:pt x="6125" y="158"/>
                      <a:pt x="6043" y="158"/>
                    </a:cubicBezTo>
                    <a:cubicBezTo>
                      <a:pt x="6031" y="158"/>
                      <a:pt x="6019" y="160"/>
                      <a:pt x="6007" y="162"/>
                    </a:cubicBezTo>
                    <a:cubicBezTo>
                      <a:pt x="5988" y="166"/>
                      <a:pt x="5968" y="171"/>
                      <a:pt x="5945" y="176"/>
                    </a:cubicBezTo>
                    <a:cubicBezTo>
                      <a:pt x="5895" y="186"/>
                      <a:pt x="5844" y="197"/>
                      <a:pt x="5794" y="207"/>
                    </a:cubicBezTo>
                    <a:cubicBezTo>
                      <a:pt x="5733" y="219"/>
                      <a:pt x="5673" y="228"/>
                      <a:pt x="5616" y="238"/>
                    </a:cubicBezTo>
                    <a:cubicBezTo>
                      <a:pt x="5511" y="254"/>
                      <a:pt x="5412" y="266"/>
                      <a:pt x="5321" y="273"/>
                    </a:cubicBezTo>
                    <a:cubicBezTo>
                      <a:pt x="5292" y="275"/>
                      <a:pt x="5265" y="275"/>
                      <a:pt x="5237" y="275"/>
                    </a:cubicBezTo>
                    <a:cubicBezTo>
                      <a:pt x="5230" y="275"/>
                      <a:pt x="5220" y="275"/>
                      <a:pt x="5217" y="274"/>
                    </a:cubicBezTo>
                    <a:lnTo>
                      <a:pt x="5188" y="274"/>
                    </a:lnTo>
                    <a:cubicBezTo>
                      <a:pt x="5178" y="273"/>
                      <a:pt x="5167" y="273"/>
                      <a:pt x="5160" y="272"/>
                    </a:cubicBezTo>
                    <a:cubicBezTo>
                      <a:pt x="5154" y="272"/>
                      <a:pt x="5146" y="271"/>
                      <a:pt x="5138" y="269"/>
                    </a:cubicBezTo>
                    <a:lnTo>
                      <a:pt x="5125" y="267"/>
                    </a:lnTo>
                    <a:lnTo>
                      <a:pt x="5112" y="265"/>
                    </a:lnTo>
                    <a:cubicBezTo>
                      <a:pt x="5105" y="265"/>
                      <a:pt x="5099" y="263"/>
                      <a:pt x="5092" y="262"/>
                    </a:cubicBezTo>
                    <a:cubicBezTo>
                      <a:pt x="5083" y="260"/>
                      <a:pt x="5076" y="259"/>
                      <a:pt x="5069" y="256"/>
                    </a:cubicBezTo>
                    <a:lnTo>
                      <a:pt x="5058" y="254"/>
                    </a:lnTo>
                    <a:lnTo>
                      <a:pt x="5046" y="251"/>
                    </a:lnTo>
                    <a:cubicBezTo>
                      <a:pt x="5040" y="249"/>
                      <a:pt x="5034" y="248"/>
                      <a:pt x="5028" y="247"/>
                    </a:cubicBezTo>
                    <a:cubicBezTo>
                      <a:pt x="5022" y="244"/>
                      <a:pt x="5016" y="243"/>
                      <a:pt x="5010" y="241"/>
                    </a:cubicBezTo>
                    <a:lnTo>
                      <a:pt x="4989" y="233"/>
                    </a:lnTo>
                    <a:cubicBezTo>
                      <a:pt x="4983" y="232"/>
                      <a:pt x="4977" y="230"/>
                      <a:pt x="4973" y="227"/>
                    </a:cubicBezTo>
                    <a:cubicBezTo>
                      <a:pt x="4967" y="226"/>
                      <a:pt x="4962" y="224"/>
                      <a:pt x="4957" y="221"/>
                    </a:cubicBezTo>
                    <a:lnTo>
                      <a:pt x="4939" y="213"/>
                    </a:lnTo>
                    <a:lnTo>
                      <a:pt x="4922" y="207"/>
                    </a:lnTo>
                    <a:lnTo>
                      <a:pt x="4909" y="200"/>
                    </a:lnTo>
                    <a:lnTo>
                      <a:pt x="4893" y="190"/>
                    </a:lnTo>
                    <a:cubicBezTo>
                      <a:pt x="4888" y="189"/>
                      <a:pt x="4884" y="185"/>
                      <a:pt x="4880" y="184"/>
                    </a:cubicBezTo>
                    <a:cubicBezTo>
                      <a:pt x="4876" y="182"/>
                      <a:pt x="4873" y="179"/>
                      <a:pt x="4869" y="177"/>
                    </a:cubicBezTo>
                    <a:lnTo>
                      <a:pt x="4855" y="168"/>
                    </a:lnTo>
                    <a:cubicBezTo>
                      <a:pt x="4851" y="166"/>
                      <a:pt x="4846" y="164"/>
                      <a:pt x="4843" y="161"/>
                    </a:cubicBezTo>
                    <a:cubicBezTo>
                      <a:pt x="4761" y="105"/>
                      <a:pt x="4671" y="61"/>
                      <a:pt x="4575" y="34"/>
                    </a:cubicBezTo>
                    <a:cubicBezTo>
                      <a:pt x="4572" y="33"/>
                      <a:pt x="4570" y="33"/>
                      <a:pt x="4567" y="31"/>
                    </a:cubicBezTo>
                    <a:cubicBezTo>
                      <a:pt x="4551" y="27"/>
                      <a:pt x="4534" y="24"/>
                      <a:pt x="4519" y="21"/>
                    </a:cubicBezTo>
                    <a:lnTo>
                      <a:pt x="4506" y="18"/>
                    </a:lnTo>
                    <a:cubicBezTo>
                      <a:pt x="4501" y="18"/>
                      <a:pt x="4498" y="17"/>
                      <a:pt x="4494" y="16"/>
                    </a:cubicBezTo>
                    <a:cubicBezTo>
                      <a:pt x="4486" y="15"/>
                      <a:pt x="4476" y="12"/>
                      <a:pt x="4466" y="11"/>
                    </a:cubicBezTo>
                    <a:lnTo>
                      <a:pt x="4465" y="11"/>
                    </a:lnTo>
                    <a:cubicBezTo>
                      <a:pt x="4460" y="10"/>
                      <a:pt x="4454" y="10"/>
                      <a:pt x="4450" y="10"/>
                    </a:cubicBezTo>
                    <a:lnTo>
                      <a:pt x="4441" y="10"/>
                    </a:lnTo>
                    <a:cubicBezTo>
                      <a:pt x="4412" y="6"/>
                      <a:pt x="4380" y="3"/>
                      <a:pt x="4347" y="1"/>
                    </a:cubicBezTo>
                    <a:lnTo>
                      <a:pt x="4332" y="1"/>
                    </a:lnTo>
                    <a:cubicBezTo>
                      <a:pt x="4313" y="1"/>
                      <a:pt x="4295" y="0"/>
                      <a:pt x="42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65"/>
              <p:cNvSpPr/>
              <p:nvPr/>
            </p:nvSpPr>
            <p:spPr>
              <a:xfrm>
                <a:off x="5244538" y="4345925"/>
                <a:ext cx="209275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8371" extrusionOk="0">
                    <a:moveTo>
                      <a:pt x="4186" y="1"/>
                    </a:moveTo>
                    <a:cubicBezTo>
                      <a:pt x="1875" y="1"/>
                      <a:pt x="1" y="1875"/>
                      <a:pt x="1" y="4185"/>
                    </a:cubicBezTo>
                    <a:cubicBezTo>
                      <a:pt x="1" y="6497"/>
                      <a:pt x="1875" y="8371"/>
                      <a:pt x="4186" y="8371"/>
                    </a:cubicBezTo>
                    <a:cubicBezTo>
                      <a:pt x="6496" y="8371"/>
                      <a:pt x="8370" y="6497"/>
                      <a:pt x="8370" y="4185"/>
                    </a:cubicBezTo>
                    <a:cubicBezTo>
                      <a:pt x="8370" y="1875"/>
                      <a:pt x="6496" y="1"/>
                      <a:pt x="4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65"/>
              <p:cNvSpPr/>
              <p:nvPr/>
            </p:nvSpPr>
            <p:spPr>
              <a:xfrm>
                <a:off x="5265513" y="4381600"/>
                <a:ext cx="400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92" extrusionOk="0">
                    <a:moveTo>
                      <a:pt x="1" y="192"/>
                    </a:moveTo>
                    <a:cubicBezTo>
                      <a:pt x="51" y="126"/>
                      <a:pt x="104" y="62"/>
                      <a:pt x="159" y="1"/>
                    </a:cubicBezTo>
                    <a:cubicBezTo>
                      <a:pt x="104" y="62"/>
                      <a:pt x="51" y="126"/>
                      <a:pt x="1" y="192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65"/>
              <p:cNvSpPr/>
              <p:nvPr/>
            </p:nvSpPr>
            <p:spPr>
              <a:xfrm>
                <a:off x="5249313" y="4404200"/>
                <a:ext cx="50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468" extrusionOk="0">
                    <a:moveTo>
                      <a:pt x="1" y="467"/>
                    </a:moveTo>
                    <a:cubicBezTo>
                      <a:pt x="57" y="307"/>
                      <a:pt x="123" y="152"/>
                      <a:pt x="199" y="1"/>
                    </a:cubicBezTo>
                    <a:cubicBezTo>
                      <a:pt x="123" y="152"/>
                      <a:pt x="57" y="307"/>
                      <a:pt x="1" y="467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65"/>
              <p:cNvSpPr/>
              <p:nvPr/>
            </p:nvSpPr>
            <p:spPr>
              <a:xfrm>
                <a:off x="5257888" y="4386825"/>
                <a:ext cx="73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431" extrusionOk="0">
                    <a:moveTo>
                      <a:pt x="0" y="430"/>
                    </a:moveTo>
                    <a:cubicBezTo>
                      <a:pt x="88" y="281"/>
                      <a:pt x="185" y="138"/>
                      <a:pt x="291" y="1"/>
                    </a:cubicBezTo>
                    <a:cubicBezTo>
                      <a:pt x="185" y="138"/>
                      <a:pt x="88" y="281"/>
                      <a:pt x="0" y="43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65"/>
              <p:cNvSpPr/>
              <p:nvPr/>
            </p:nvSpPr>
            <p:spPr>
              <a:xfrm>
                <a:off x="5279188" y="4360150"/>
                <a:ext cx="16375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472" extrusionOk="0">
                    <a:moveTo>
                      <a:pt x="1" y="472"/>
                    </a:moveTo>
                    <a:cubicBezTo>
                      <a:pt x="203" y="294"/>
                      <a:pt x="421" y="136"/>
                      <a:pt x="655" y="1"/>
                    </a:cubicBezTo>
                    <a:cubicBezTo>
                      <a:pt x="421" y="136"/>
                      <a:pt x="203" y="294"/>
                      <a:pt x="1" y="472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65"/>
              <p:cNvSpPr/>
              <p:nvPr/>
            </p:nvSpPr>
            <p:spPr>
              <a:xfrm>
                <a:off x="5254813" y="4398350"/>
                <a:ext cx="26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93" extrusionOk="0">
                    <a:moveTo>
                      <a:pt x="1" y="193"/>
                    </a:moveTo>
                    <a:cubicBezTo>
                      <a:pt x="33" y="128"/>
                      <a:pt x="69" y="63"/>
                      <a:pt x="105" y="0"/>
                    </a:cubicBezTo>
                    <a:cubicBezTo>
                      <a:pt x="69" y="63"/>
                      <a:pt x="33" y="128"/>
                      <a:pt x="1" y="193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65"/>
              <p:cNvSpPr/>
              <p:nvPr/>
            </p:nvSpPr>
            <p:spPr>
              <a:xfrm>
                <a:off x="5247388" y="4417250"/>
                <a:ext cx="15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0" extrusionOk="0">
                    <a:moveTo>
                      <a:pt x="60" y="0"/>
                    </a:moveTo>
                    <a:cubicBezTo>
                      <a:pt x="38" y="62"/>
                      <a:pt x="19" y="125"/>
                      <a:pt x="1" y="189"/>
                    </a:cubicBezTo>
                    <a:cubicBezTo>
                      <a:pt x="19" y="125"/>
                      <a:pt x="38" y="63"/>
                      <a:pt x="6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65"/>
              <p:cNvSpPr/>
              <p:nvPr/>
            </p:nvSpPr>
            <p:spPr>
              <a:xfrm>
                <a:off x="5244388" y="4423550"/>
                <a:ext cx="257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497" extrusionOk="0">
                    <a:moveTo>
                      <a:pt x="1" y="496"/>
                    </a:moveTo>
                    <a:cubicBezTo>
                      <a:pt x="25" y="329"/>
                      <a:pt x="58" y="163"/>
                      <a:pt x="103" y="1"/>
                    </a:cubicBezTo>
                    <a:cubicBezTo>
                      <a:pt x="58" y="163"/>
                      <a:pt x="25" y="329"/>
                      <a:pt x="1" y="496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65"/>
              <p:cNvSpPr/>
              <p:nvPr/>
            </p:nvSpPr>
            <p:spPr>
              <a:xfrm>
                <a:off x="5269663" y="4372025"/>
                <a:ext cx="942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6" extrusionOk="0">
                    <a:moveTo>
                      <a:pt x="377" y="0"/>
                    </a:moveTo>
                    <a:cubicBezTo>
                      <a:pt x="243" y="117"/>
                      <a:pt x="117" y="243"/>
                      <a:pt x="1" y="375"/>
                    </a:cubicBezTo>
                    <a:cubicBezTo>
                      <a:pt x="117" y="243"/>
                      <a:pt x="243" y="117"/>
                      <a:pt x="377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65"/>
              <p:cNvSpPr/>
              <p:nvPr/>
            </p:nvSpPr>
            <p:spPr>
              <a:xfrm>
                <a:off x="5243313" y="4444375"/>
                <a:ext cx="2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261" extrusionOk="0">
                    <a:moveTo>
                      <a:pt x="0" y="260"/>
                    </a:moveTo>
                    <a:cubicBezTo>
                      <a:pt x="0" y="174"/>
                      <a:pt x="4" y="87"/>
                      <a:pt x="10" y="1"/>
                    </a:cubicBezTo>
                    <a:cubicBezTo>
                      <a:pt x="4" y="87"/>
                      <a:pt x="0" y="174"/>
                      <a:pt x="0" y="26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65"/>
              <p:cNvSpPr/>
              <p:nvPr/>
            </p:nvSpPr>
            <p:spPr>
              <a:xfrm>
                <a:off x="5243663" y="4437775"/>
                <a:ext cx="5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1" extrusionOk="0">
                    <a:moveTo>
                      <a:pt x="20" y="1"/>
                    </a:moveTo>
                    <a:lnTo>
                      <a:pt x="20" y="1"/>
                    </a:lnTo>
                    <a:cubicBezTo>
                      <a:pt x="13" y="64"/>
                      <a:pt x="7" y="126"/>
                      <a:pt x="1" y="190"/>
                    </a:cubicBezTo>
                    <a:cubicBezTo>
                      <a:pt x="7" y="127"/>
                      <a:pt x="13" y="64"/>
                      <a:pt x="20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65"/>
              <p:cNvSpPr/>
              <p:nvPr/>
            </p:nvSpPr>
            <p:spPr>
              <a:xfrm>
                <a:off x="5248863" y="4415875"/>
                <a:ext cx="4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56" extrusionOk="0">
                    <a:moveTo>
                      <a:pt x="1" y="55"/>
                    </a:moveTo>
                    <a:cubicBezTo>
                      <a:pt x="7" y="36"/>
                      <a:pt x="13" y="18"/>
                      <a:pt x="19" y="0"/>
                    </a:cubicBezTo>
                    <a:cubicBezTo>
                      <a:pt x="13" y="18"/>
                      <a:pt x="7" y="36"/>
                      <a:pt x="1" y="55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65"/>
              <p:cNvSpPr/>
              <p:nvPr/>
            </p:nvSpPr>
            <p:spPr>
              <a:xfrm>
                <a:off x="5246938" y="4421975"/>
                <a:ext cx="4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63" extrusionOk="0">
                    <a:moveTo>
                      <a:pt x="1" y="63"/>
                    </a:moveTo>
                    <a:cubicBezTo>
                      <a:pt x="6" y="42"/>
                      <a:pt x="13" y="22"/>
                      <a:pt x="19" y="0"/>
                    </a:cubicBezTo>
                    <a:cubicBezTo>
                      <a:pt x="13" y="22"/>
                      <a:pt x="6" y="42"/>
                      <a:pt x="1" y="63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65"/>
              <p:cNvSpPr/>
              <p:nvPr/>
            </p:nvSpPr>
            <p:spPr>
              <a:xfrm>
                <a:off x="5265163" y="4386375"/>
                <a:ext cx="3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1" extrusionOk="0">
                    <a:moveTo>
                      <a:pt x="0" y="20"/>
                    </a:move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65"/>
              <p:cNvSpPr/>
              <p:nvPr/>
            </p:nvSpPr>
            <p:spPr>
              <a:xfrm>
                <a:off x="5243538" y="4442525"/>
                <a:ext cx="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6" h="75" extrusionOk="0">
                    <a:moveTo>
                      <a:pt x="1" y="75"/>
                    </a:moveTo>
                    <a:cubicBezTo>
                      <a:pt x="2" y="50"/>
                      <a:pt x="5" y="26"/>
                      <a:pt x="6" y="0"/>
                    </a:cubicBezTo>
                    <a:cubicBezTo>
                      <a:pt x="5" y="26"/>
                      <a:pt x="2" y="50"/>
                      <a:pt x="1" y="75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65"/>
              <p:cNvSpPr/>
              <p:nvPr/>
            </p:nvSpPr>
            <p:spPr>
              <a:xfrm>
                <a:off x="5257438" y="4397575"/>
                <a:ext cx="4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0" y="31"/>
                    </a:moveTo>
                    <a:cubicBezTo>
                      <a:pt x="6" y="20"/>
                      <a:pt x="12" y="10"/>
                      <a:pt x="18" y="0"/>
                    </a:cubicBezTo>
                    <a:cubicBezTo>
                      <a:pt x="12" y="10"/>
                      <a:pt x="6" y="20"/>
                      <a:pt x="0" y="3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65"/>
              <p:cNvSpPr/>
              <p:nvPr/>
            </p:nvSpPr>
            <p:spPr>
              <a:xfrm>
                <a:off x="5254288" y="4403150"/>
                <a:ext cx="55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22" y="1"/>
                    </a:moveTo>
                    <a:cubicBezTo>
                      <a:pt x="15" y="15"/>
                      <a:pt x="7" y="28"/>
                      <a:pt x="0" y="43"/>
                    </a:cubicBezTo>
                    <a:cubicBezTo>
                      <a:pt x="7" y="28"/>
                      <a:pt x="16" y="15"/>
                      <a:pt x="22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65"/>
              <p:cNvSpPr/>
              <p:nvPr/>
            </p:nvSpPr>
            <p:spPr>
              <a:xfrm>
                <a:off x="5244163" y="4435950"/>
                <a:ext cx="25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3" extrusionOk="0">
                    <a:moveTo>
                      <a:pt x="0" y="72"/>
                    </a:moveTo>
                    <a:cubicBezTo>
                      <a:pt x="4" y="48"/>
                      <a:pt x="6" y="24"/>
                      <a:pt x="10" y="0"/>
                    </a:cubicBezTo>
                    <a:cubicBezTo>
                      <a:pt x="6" y="24"/>
                      <a:pt x="4" y="48"/>
                      <a:pt x="0" y="72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65"/>
              <p:cNvSpPr/>
              <p:nvPr/>
            </p:nvSpPr>
            <p:spPr>
              <a:xfrm>
                <a:off x="5295538" y="4360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65"/>
              <p:cNvSpPr/>
              <p:nvPr/>
            </p:nvSpPr>
            <p:spPr>
              <a:xfrm>
                <a:off x="5269488" y="4381400"/>
                <a:ext cx="200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8" h="9" extrusionOk="0">
                    <a:moveTo>
                      <a:pt x="0" y="9"/>
                    </a:move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65"/>
              <p:cNvSpPr/>
              <p:nvPr/>
            </p:nvSpPr>
            <p:spPr>
              <a:xfrm>
                <a:off x="5279063" y="4371925"/>
                <a:ext cx="1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1" y="4"/>
                    </a:move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65"/>
              <p:cNvSpPr/>
              <p:nvPr/>
            </p:nvSpPr>
            <p:spPr>
              <a:xfrm>
                <a:off x="5415913" y="4531000"/>
                <a:ext cx="1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5" h="3" extrusionOk="0">
                    <a:moveTo>
                      <a:pt x="5" y="0"/>
                    </a:move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65"/>
              <p:cNvSpPr/>
              <p:nvPr/>
            </p:nvSpPr>
            <p:spPr>
              <a:xfrm>
                <a:off x="5255363" y="4459800"/>
                <a:ext cx="58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79" extrusionOk="0">
                    <a:moveTo>
                      <a:pt x="33" y="0"/>
                    </a:moveTo>
                    <a:cubicBezTo>
                      <a:pt x="21" y="2"/>
                      <a:pt x="10" y="3"/>
                      <a:pt x="0" y="5"/>
                    </a:cubicBezTo>
                    <a:cubicBezTo>
                      <a:pt x="94" y="23"/>
                      <a:pt x="165" y="122"/>
                      <a:pt x="165" y="240"/>
                    </a:cubicBezTo>
                    <a:cubicBezTo>
                      <a:pt x="165" y="359"/>
                      <a:pt x="93" y="456"/>
                      <a:pt x="0" y="475"/>
                    </a:cubicBezTo>
                    <a:cubicBezTo>
                      <a:pt x="10" y="478"/>
                      <a:pt x="21" y="479"/>
                      <a:pt x="33" y="479"/>
                    </a:cubicBezTo>
                    <a:cubicBezTo>
                      <a:pt x="142" y="479"/>
                      <a:pt x="231" y="372"/>
                      <a:pt x="231" y="240"/>
                    </a:cubicBezTo>
                    <a:cubicBezTo>
                      <a:pt x="231" y="109"/>
                      <a:pt x="141" y="0"/>
                      <a:pt x="33" y="0"/>
                    </a:cubicBezTo>
                    <a:close/>
                  </a:path>
                </a:pathLst>
              </a:custGeom>
              <a:solidFill>
                <a:srgbClr val="D4D3D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65"/>
              <p:cNvSpPr/>
              <p:nvPr/>
            </p:nvSpPr>
            <p:spPr>
              <a:xfrm>
                <a:off x="5325338" y="4258400"/>
                <a:ext cx="7035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1689" extrusionOk="0">
                    <a:moveTo>
                      <a:pt x="950" y="1"/>
                    </a:moveTo>
                    <a:cubicBezTo>
                      <a:pt x="415" y="1"/>
                      <a:pt x="1" y="308"/>
                      <a:pt x="1" y="308"/>
                    </a:cubicBezTo>
                    <a:lnTo>
                      <a:pt x="1" y="1688"/>
                    </a:lnTo>
                    <a:cubicBezTo>
                      <a:pt x="1" y="1688"/>
                      <a:pt x="416" y="1380"/>
                      <a:pt x="952" y="1380"/>
                    </a:cubicBezTo>
                    <a:cubicBezTo>
                      <a:pt x="1009" y="1380"/>
                      <a:pt x="1068" y="1383"/>
                      <a:pt x="1127" y="1391"/>
                    </a:cubicBezTo>
                    <a:cubicBezTo>
                      <a:pt x="1255" y="1410"/>
                      <a:pt x="1376" y="1460"/>
                      <a:pt x="1482" y="1534"/>
                    </a:cubicBezTo>
                    <a:cubicBezTo>
                      <a:pt x="1568" y="1591"/>
                      <a:pt x="1711" y="1659"/>
                      <a:pt x="1917" y="1659"/>
                    </a:cubicBezTo>
                    <a:cubicBezTo>
                      <a:pt x="1941" y="1659"/>
                      <a:pt x="1967" y="1658"/>
                      <a:pt x="1993" y="1656"/>
                    </a:cubicBezTo>
                    <a:cubicBezTo>
                      <a:pt x="2280" y="1633"/>
                      <a:pt x="2567" y="1571"/>
                      <a:pt x="2714" y="1537"/>
                    </a:cubicBezTo>
                    <a:cubicBezTo>
                      <a:pt x="2773" y="1523"/>
                      <a:pt x="2814" y="1470"/>
                      <a:pt x="2814" y="1412"/>
                    </a:cubicBezTo>
                    <a:lnTo>
                      <a:pt x="2814" y="264"/>
                    </a:lnTo>
                    <a:cubicBezTo>
                      <a:pt x="2814" y="206"/>
                      <a:pt x="2766" y="161"/>
                      <a:pt x="2711" y="161"/>
                    </a:cubicBezTo>
                    <a:cubicBezTo>
                      <a:pt x="2704" y="161"/>
                      <a:pt x="2696" y="162"/>
                      <a:pt x="2688" y="164"/>
                    </a:cubicBezTo>
                    <a:cubicBezTo>
                      <a:pt x="2459" y="217"/>
                      <a:pt x="2227" y="254"/>
                      <a:pt x="1993" y="276"/>
                    </a:cubicBezTo>
                    <a:cubicBezTo>
                      <a:pt x="1967" y="278"/>
                      <a:pt x="1941" y="279"/>
                      <a:pt x="1917" y="279"/>
                    </a:cubicBezTo>
                    <a:cubicBezTo>
                      <a:pt x="1712" y="279"/>
                      <a:pt x="1568" y="211"/>
                      <a:pt x="1482" y="154"/>
                    </a:cubicBezTo>
                    <a:cubicBezTo>
                      <a:pt x="1376" y="80"/>
                      <a:pt x="1255" y="32"/>
                      <a:pt x="1127" y="12"/>
                    </a:cubicBezTo>
                    <a:cubicBezTo>
                      <a:pt x="1067" y="4"/>
                      <a:pt x="1008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65"/>
              <p:cNvSpPr/>
              <p:nvPr/>
            </p:nvSpPr>
            <p:spPr>
              <a:xfrm>
                <a:off x="5325388" y="4258400"/>
                <a:ext cx="703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689" extrusionOk="0">
                    <a:moveTo>
                      <a:pt x="949" y="1"/>
                    </a:moveTo>
                    <a:cubicBezTo>
                      <a:pt x="414" y="1"/>
                      <a:pt x="0" y="308"/>
                      <a:pt x="0" y="308"/>
                    </a:cubicBezTo>
                    <a:lnTo>
                      <a:pt x="0" y="1688"/>
                    </a:lnTo>
                    <a:cubicBezTo>
                      <a:pt x="100" y="1618"/>
                      <a:pt x="207" y="1561"/>
                      <a:pt x="320" y="1514"/>
                    </a:cubicBezTo>
                    <a:lnTo>
                      <a:pt x="320" y="1380"/>
                    </a:lnTo>
                    <a:cubicBezTo>
                      <a:pt x="320" y="824"/>
                      <a:pt x="770" y="372"/>
                      <a:pt x="1312" y="372"/>
                    </a:cubicBezTo>
                    <a:cubicBezTo>
                      <a:pt x="1350" y="372"/>
                      <a:pt x="1388" y="375"/>
                      <a:pt x="1426" y="379"/>
                    </a:cubicBezTo>
                    <a:cubicBezTo>
                      <a:pt x="1433" y="380"/>
                      <a:pt x="1440" y="380"/>
                      <a:pt x="1447" y="381"/>
                    </a:cubicBezTo>
                    <a:cubicBezTo>
                      <a:pt x="1575" y="401"/>
                      <a:pt x="1696" y="450"/>
                      <a:pt x="1801" y="523"/>
                    </a:cubicBezTo>
                    <a:cubicBezTo>
                      <a:pt x="1886" y="581"/>
                      <a:pt x="2028" y="648"/>
                      <a:pt x="2232" y="648"/>
                    </a:cubicBezTo>
                    <a:cubicBezTo>
                      <a:pt x="2257" y="648"/>
                      <a:pt x="2284" y="647"/>
                      <a:pt x="2312" y="645"/>
                    </a:cubicBezTo>
                    <a:cubicBezTo>
                      <a:pt x="2480" y="630"/>
                      <a:pt x="2647" y="607"/>
                      <a:pt x="2812" y="574"/>
                    </a:cubicBezTo>
                    <a:lnTo>
                      <a:pt x="2812" y="265"/>
                    </a:lnTo>
                    <a:cubicBezTo>
                      <a:pt x="2812" y="206"/>
                      <a:pt x="2765" y="161"/>
                      <a:pt x="2710" y="161"/>
                    </a:cubicBezTo>
                    <a:cubicBezTo>
                      <a:pt x="2702" y="161"/>
                      <a:pt x="2694" y="162"/>
                      <a:pt x="2686" y="164"/>
                    </a:cubicBezTo>
                    <a:cubicBezTo>
                      <a:pt x="2457" y="217"/>
                      <a:pt x="2225" y="254"/>
                      <a:pt x="1992" y="276"/>
                    </a:cubicBezTo>
                    <a:cubicBezTo>
                      <a:pt x="1965" y="278"/>
                      <a:pt x="1940" y="279"/>
                      <a:pt x="1915" y="279"/>
                    </a:cubicBezTo>
                    <a:cubicBezTo>
                      <a:pt x="1711" y="279"/>
                      <a:pt x="1568" y="212"/>
                      <a:pt x="1482" y="155"/>
                    </a:cubicBezTo>
                    <a:cubicBezTo>
                      <a:pt x="1375" y="83"/>
                      <a:pt x="1255" y="29"/>
                      <a:pt x="1126" y="12"/>
                    </a:cubicBezTo>
                    <a:cubicBezTo>
                      <a:pt x="1066" y="4"/>
                      <a:pt x="1007" y="1"/>
                      <a:pt x="9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65"/>
              <p:cNvSpPr/>
              <p:nvPr/>
            </p:nvSpPr>
            <p:spPr>
              <a:xfrm>
                <a:off x="5324063" y="4258400"/>
                <a:ext cx="2625" cy="94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96" extrusionOk="0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lnTo>
                      <a:pt x="0" y="3795"/>
                    </a:lnTo>
                    <a:lnTo>
                      <a:pt x="105" y="3795"/>
                    </a:lnTo>
                    <a:lnTo>
                      <a:pt x="105" y="53"/>
                    </a:lnTo>
                    <a:cubicBezTo>
                      <a:pt x="105" y="24"/>
                      <a:pt x="82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65"/>
              <p:cNvSpPr/>
              <p:nvPr/>
            </p:nvSpPr>
            <p:spPr>
              <a:xfrm>
                <a:off x="5321713" y="4352850"/>
                <a:ext cx="795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1" extrusionOk="0">
                    <a:moveTo>
                      <a:pt x="159" y="0"/>
                    </a:moveTo>
                    <a:cubicBezTo>
                      <a:pt x="71" y="0"/>
                      <a:pt x="1" y="12"/>
                      <a:pt x="1" y="26"/>
                    </a:cubicBezTo>
                    <a:cubicBezTo>
                      <a:pt x="1" y="40"/>
                      <a:pt x="71" y="51"/>
                      <a:pt x="159" y="51"/>
                    </a:cubicBezTo>
                    <a:cubicBezTo>
                      <a:pt x="247" y="51"/>
                      <a:pt x="318" y="40"/>
                      <a:pt x="318" y="26"/>
                    </a:cubicBezTo>
                    <a:cubicBezTo>
                      <a:pt x="318" y="12"/>
                      <a:pt x="247" y="0"/>
                      <a:pt x="159" y="0"/>
                    </a:cubicBezTo>
                    <a:close/>
                  </a:path>
                </a:pathLst>
              </a:custGeom>
              <a:solidFill>
                <a:srgbClr val="A3A7AB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65"/>
              <p:cNvSpPr/>
              <p:nvPr/>
            </p:nvSpPr>
            <p:spPr>
              <a:xfrm>
                <a:off x="5243313" y="4345975"/>
                <a:ext cx="175275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8395" extrusionOk="0">
                    <a:moveTo>
                      <a:pt x="4192" y="0"/>
                    </a:moveTo>
                    <a:cubicBezTo>
                      <a:pt x="3453" y="0"/>
                      <a:pt x="2727" y="196"/>
                      <a:pt x="2090" y="569"/>
                    </a:cubicBezTo>
                    <a:cubicBezTo>
                      <a:pt x="1856" y="705"/>
                      <a:pt x="1638" y="862"/>
                      <a:pt x="1436" y="1039"/>
                    </a:cubicBezTo>
                    <a:lnTo>
                      <a:pt x="1431" y="1042"/>
                    </a:lnTo>
                    <a:cubicBezTo>
                      <a:pt x="1297" y="1160"/>
                      <a:pt x="1172" y="1285"/>
                      <a:pt x="1055" y="1419"/>
                    </a:cubicBezTo>
                    <a:lnTo>
                      <a:pt x="1047" y="1426"/>
                    </a:lnTo>
                    <a:cubicBezTo>
                      <a:pt x="992" y="1488"/>
                      <a:pt x="940" y="1552"/>
                      <a:pt x="889" y="1617"/>
                    </a:cubicBezTo>
                    <a:lnTo>
                      <a:pt x="874" y="1636"/>
                    </a:lnTo>
                    <a:cubicBezTo>
                      <a:pt x="768" y="1773"/>
                      <a:pt x="671" y="1916"/>
                      <a:pt x="583" y="2064"/>
                    </a:cubicBezTo>
                    <a:cubicBezTo>
                      <a:pt x="577" y="2075"/>
                      <a:pt x="571" y="2086"/>
                      <a:pt x="565" y="2095"/>
                    </a:cubicBezTo>
                    <a:cubicBezTo>
                      <a:pt x="529" y="2159"/>
                      <a:pt x="494" y="2223"/>
                      <a:pt x="461" y="2289"/>
                    </a:cubicBezTo>
                    <a:cubicBezTo>
                      <a:pt x="454" y="2302"/>
                      <a:pt x="445" y="2316"/>
                      <a:pt x="439" y="2330"/>
                    </a:cubicBezTo>
                    <a:cubicBezTo>
                      <a:pt x="363" y="2481"/>
                      <a:pt x="297" y="2636"/>
                      <a:pt x="242" y="2796"/>
                    </a:cubicBezTo>
                    <a:cubicBezTo>
                      <a:pt x="235" y="2814"/>
                      <a:pt x="229" y="2832"/>
                      <a:pt x="223" y="2851"/>
                    </a:cubicBezTo>
                    <a:cubicBezTo>
                      <a:pt x="201" y="2914"/>
                      <a:pt x="182" y="2976"/>
                      <a:pt x="164" y="3040"/>
                    </a:cubicBezTo>
                    <a:cubicBezTo>
                      <a:pt x="158" y="3062"/>
                      <a:pt x="152" y="3082"/>
                      <a:pt x="146" y="3104"/>
                    </a:cubicBezTo>
                    <a:cubicBezTo>
                      <a:pt x="101" y="3266"/>
                      <a:pt x="68" y="3432"/>
                      <a:pt x="44" y="3599"/>
                    </a:cubicBezTo>
                    <a:cubicBezTo>
                      <a:pt x="41" y="3623"/>
                      <a:pt x="38" y="3647"/>
                      <a:pt x="35" y="3671"/>
                    </a:cubicBezTo>
                    <a:cubicBezTo>
                      <a:pt x="27" y="3735"/>
                      <a:pt x="21" y="3797"/>
                      <a:pt x="15" y="3862"/>
                    </a:cubicBezTo>
                    <a:cubicBezTo>
                      <a:pt x="14" y="3888"/>
                      <a:pt x="11" y="3912"/>
                      <a:pt x="10" y="3937"/>
                    </a:cubicBezTo>
                    <a:cubicBezTo>
                      <a:pt x="4" y="4023"/>
                      <a:pt x="0" y="4110"/>
                      <a:pt x="0" y="4196"/>
                    </a:cubicBezTo>
                    <a:cubicBezTo>
                      <a:pt x="0" y="6515"/>
                      <a:pt x="1880" y="8394"/>
                      <a:pt x="4198" y="8394"/>
                    </a:cubicBezTo>
                    <a:cubicBezTo>
                      <a:pt x="4269" y="8394"/>
                      <a:pt x="4340" y="8392"/>
                      <a:pt x="4409" y="8389"/>
                    </a:cubicBezTo>
                    <a:cubicBezTo>
                      <a:pt x="4432" y="8388"/>
                      <a:pt x="4455" y="8386"/>
                      <a:pt x="4478" y="8384"/>
                    </a:cubicBezTo>
                    <a:cubicBezTo>
                      <a:pt x="4525" y="8381"/>
                      <a:pt x="4572" y="8377"/>
                      <a:pt x="4619" y="8372"/>
                    </a:cubicBezTo>
                    <a:cubicBezTo>
                      <a:pt x="4645" y="8370"/>
                      <a:pt x="4670" y="8366"/>
                      <a:pt x="4697" y="8364"/>
                    </a:cubicBezTo>
                    <a:cubicBezTo>
                      <a:pt x="4740" y="8358"/>
                      <a:pt x="4783" y="8353"/>
                      <a:pt x="4825" y="8347"/>
                    </a:cubicBezTo>
                    <a:cubicBezTo>
                      <a:pt x="4853" y="8342"/>
                      <a:pt x="4879" y="8339"/>
                      <a:pt x="4906" y="8334"/>
                    </a:cubicBezTo>
                    <a:cubicBezTo>
                      <a:pt x="4947" y="8327"/>
                      <a:pt x="4989" y="8318"/>
                      <a:pt x="5030" y="8311"/>
                    </a:cubicBezTo>
                    <a:cubicBezTo>
                      <a:pt x="5056" y="8306"/>
                      <a:pt x="5081" y="8300"/>
                      <a:pt x="5108" y="8294"/>
                    </a:cubicBezTo>
                    <a:cubicBezTo>
                      <a:pt x="5149" y="8285"/>
                      <a:pt x="5191" y="8275"/>
                      <a:pt x="5232" y="8265"/>
                    </a:cubicBezTo>
                    <a:cubicBezTo>
                      <a:pt x="5256" y="8259"/>
                      <a:pt x="5281" y="8252"/>
                      <a:pt x="5306" y="8245"/>
                    </a:cubicBezTo>
                    <a:cubicBezTo>
                      <a:pt x="5348" y="8234"/>
                      <a:pt x="5389" y="8222"/>
                      <a:pt x="5431" y="8209"/>
                    </a:cubicBezTo>
                    <a:cubicBezTo>
                      <a:pt x="5454" y="8202"/>
                      <a:pt x="5477" y="8194"/>
                      <a:pt x="5500" y="8187"/>
                    </a:cubicBezTo>
                    <a:cubicBezTo>
                      <a:pt x="5543" y="8174"/>
                      <a:pt x="5585" y="8158"/>
                      <a:pt x="5628" y="8143"/>
                    </a:cubicBezTo>
                    <a:cubicBezTo>
                      <a:pt x="5649" y="8136"/>
                      <a:pt x="5669" y="8128"/>
                      <a:pt x="5688" y="8121"/>
                    </a:cubicBezTo>
                    <a:cubicBezTo>
                      <a:pt x="5734" y="8103"/>
                      <a:pt x="5779" y="8085"/>
                      <a:pt x="5823" y="8066"/>
                    </a:cubicBezTo>
                    <a:cubicBezTo>
                      <a:pt x="5840" y="8060"/>
                      <a:pt x="5857" y="8053"/>
                      <a:pt x="5872" y="8045"/>
                    </a:cubicBezTo>
                    <a:cubicBezTo>
                      <a:pt x="5923" y="8024"/>
                      <a:pt x="5973" y="8000"/>
                      <a:pt x="6023" y="7976"/>
                    </a:cubicBezTo>
                    <a:lnTo>
                      <a:pt x="6053" y="7962"/>
                    </a:lnTo>
                    <a:cubicBezTo>
                      <a:pt x="6358" y="7811"/>
                      <a:pt x="6644" y="7624"/>
                      <a:pt x="6905" y="7404"/>
                    </a:cubicBezTo>
                    <a:lnTo>
                      <a:pt x="6909" y="7400"/>
                    </a:lnTo>
                    <a:cubicBezTo>
                      <a:pt x="6943" y="7370"/>
                      <a:pt x="6977" y="7340"/>
                      <a:pt x="7011" y="7309"/>
                    </a:cubicBezTo>
                    <a:cubicBezTo>
                      <a:pt x="6971" y="7303"/>
                      <a:pt x="6931" y="7294"/>
                      <a:pt x="6892" y="7287"/>
                    </a:cubicBezTo>
                    <a:cubicBezTo>
                      <a:pt x="4962" y="6910"/>
                      <a:pt x="3504" y="5210"/>
                      <a:pt x="3504" y="3170"/>
                    </a:cubicBezTo>
                    <a:cubicBezTo>
                      <a:pt x="3503" y="1984"/>
                      <a:pt x="4006" y="851"/>
                      <a:pt x="4887" y="57"/>
                    </a:cubicBezTo>
                    <a:cubicBezTo>
                      <a:pt x="4659" y="19"/>
                      <a:pt x="4430" y="0"/>
                      <a:pt x="4199" y="0"/>
                    </a:cubicBezTo>
                    <a:cubicBezTo>
                      <a:pt x="4197" y="0"/>
                      <a:pt x="4195" y="0"/>
                      <a:pt x="4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65"/>
              <p:cNvSpPr/>
              <p:nvPr/>
            </p:nvSpPr>
            <p:spPr>
              <a:xfrm>
                <a:off x="5309813" y="4497750"/>
                <a:ext cx="252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73" extrusionOk="0">
                    <a:moveTo>
                      <a:pt x="525" y="1"/>
                    </a:moveTo>
                    <a:cubicBezTo>
                      <a:pt x="329" y="1"/>
                      <a:pt x="151" y="120"/>
                      <a:pt x="76" y="301"/>
                    </a:cubicBezTo>
                    <a:cubicBezTo>
                      <a:pt x="0" y="483"/>
                      <a:pt x="43" y="692"/>
                      <a:pt x="182" y="830"/>
                    </a:cubicBezTo>
                    <a:cubicBezTo>
                      <a:pt x="274" y="923"/>
                      <a:pt x="399" y="973"/>
                      <a:pt x="525" y="973"/>
                    </a:cubicBezTo>
                    <a:cubicBezTo>
                      <a:pt x="588" y="973"/>
                      <a:pt x="651" y="961"/>
                      <a:pt x="711" y="936"/>
                    </a:cubicBezTo>
                    <a:cubicBezTo>
                      <a:pt x="892" y="860"/>
                      <a:pt x="1010" y="683"/>
                      <a:pt x="1010" y="488"/>
                    </a:cubicBezTo>
                    <a:cubicBezTo>
                      <a:pt x="1010" y="218"/>
                      <a:pt x="793" y="1"/>
                      <a:pt x="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65"/>
              <p:cNvSpPr/>
              <p:nvPr/>
            </p:nvSpPr>
            <p:spPr>
              <a:xfrm>
                <a:off x="5300638" y="4368975"/>
                <a:ext cx="204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90" extrusionOk="0">
                    <a:moveTo>
                      <a:pt x="448" y="0"/>
                    </a:moveTo>
                    <a:cubicBezTo>
                      <a:pt x="419" y="0"/>
                      <a:pt x="390" y="3"/>
                      <a:pt x="360" y="8"/>
                    </a:cubicBezTo>
                    <a:cubicBezTo>
                      <a:pt x="150" y="44"/>
                      <a:pt x="1" y="202"/>
                      <a:pt x="29" y="360"/>
                    </a:cubicBezTo>
                    <a:cubicBezTo>
                      <a:pt x="52" y="497"/>
                      <a:pt x="197" y="589"/>
                      <a:pt x="371" y="589"/>
                    </a:cubicBezTo>
                    <a:cubicBezTo>
                      <a:pt x="400" y="589"/>
                      <a:pt x="429" y="587"/>
                      <a:pt x="459" y="582"/>
                    </a:cubicBezTo>
                    <a:cubicBezTo>
                      <a:pt x="669" y="545"/>
                      <a:pt x="818" y="389"/>
                      <a:pt x="791" y="231"/>
                    </a:cubicBezTo>
                    <a:cubicBezTo>
                      <a:pt x="768" y="94"/>
                      <a:pt x="622" y="0"/>
                      <a:pt x="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65"/>
              <p:cNvSpPr/>
              <p:nvPr/>
            </p:nvSpPr>
            <p:spPr>
              <a:xfrm>
                <a:off x="5300688" y="4368975"/>
                <a:ext cx="183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44" extrusionOk="0">
                    <a:moveTo>
                      <a:pt x="445" y="1"/>
                    </a:moveTo>
                    <a:cubicBezTo>
                      <a:pt x="417" y="1"/>
                      <a:pt x="388" y="3"/>
                      <a:pt x="358" y="8"/>
                    </a:cubicBezTo>
                    <a:cubicBezTo>
                      <a:pt x="148" y="44"/>
                      <a:pt x="0" y="202"/>
                      <a:pt x="27" y="360"/>
                    </a:cubicBezTo>
                    <a:cubicBezTo>
                      <a:pt x="40" y="438"/>
                      <a:pt x="94" y="502"/>
                      <a:pt x="171" y="543"/>
                    </a:cubicBezTo>
                    <a:cubicBezTo>
                      <a:pt x="141" y="511"/>
                      <a:pt x="121" y="471"/>
                      <a:pt x="114" y="428"/>
                    </a:cubicBezTo>
                    <a:cubicBezTo>
                      <a:pt x="88" y="270"/>
                      <a:pt x="237" y="113"/>
                      <a:pt x="447" y="77"/>
                    </a:cubicBezTo>
                    <a:cubicBezTo>
                      <a:pt x="475" y="71"/>
                      <a:pt x="504" y="69"/>
                      <a:pt x="532" y="69"/>
                    </a:cubicBezTo>
                    <a:cubicBezTo>
                      <a:pt x="601" y="69"/>
                      <a:pt x="670" y="85"/>
                      <a:pt x="733" y="116"/>
                    </a:cubicBezTo>
                    <a:cubicBezTo>
                      <a:pt x="670" y="44"/>
                      <a:pt x="56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65"/>
              <p:cNvSpPr/>
              <p:nvPr/>
            </p:nvSpPr>
            <p:spPr>
              <a:xfrm>
                <a:off x="5256588" y="4413275"/>
                <a:ext cx="329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042" extrusionOk="0">
                    <a:moveTo>
                      <a:pt x="735" y="1"/>
                    </a:moveTo>
                    <a:cubicBezTo>
                      <a:pt x="641" y="1"/>
                      <a:pt x="543" y="22"/>
                      <a:pt x="448" y="66"/>
                    </a:cubicBezTo>
                    <a:cubicBezTo>
                      <a:pt x="149" y="204"/>
                      <a:pt x="1" y="520"/>
                      <a:pt x="116" y="771"/>
                    </a:cubicBezTo>
                    <a:cubicBezTo>
                      <a:pt x="196" y="944"/>
                      <a:pt x="379" y="1041"/>
                      <a:pt x="582" y="1041"/>
                    </a:cubicBezTo>
                    <a:cubicBezTo>
                      <a:pt x="676" y="1041"/>
                      <a:pt x="774" y="1020"/>
                      <a:pt x="869" y="977"/>
                    </a:cubicBezTo>
                    <a:cubicBezTo>
                      <a:pt x="1168" y="839"/>
                      <a:pt x="1317" y="522"/>
                      <a:pt x="1200" y="270"/>
                    </a:cubicBezTo>
                    <a:cubicBezTo>
                      <a:pt x="1121" y="98"/>
                      <a:pt x="938" y="1"/>
                      <a:pt x="7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65"/>
              <p:cNvSpPr/>
              <p:nvPr/>
            </p:nvSpPr>
            <p:spPr>
              <a:xfrm>
                <a:off x="5262538" y="4414675"/>
                <a:ext cx="269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985" extrusionOk="0">
                    <a:moveTo>
                      <a:pt x="746" y="0"/>
                    </a:moveTo>
                    <a:lnTo>
                      <a:pt x="746" y="0"/>
                    </a:lnTo>
                    <a:cubicBezTo>
                      <a:pt x="799" y="41"/>
                      <a:pt x="841" y="95"/>
                      <a:pt x="869" y="156"/>
                    </a:cubicBezTo>
                    <a:cubicBezTo>
                      <a:pt x="985" y="408"/>
                      <a:pt x="837" y="724"/>
                      <a:pt x="537" y="862"/>
                    </a:cubicBezTo>
                    <a:cubicBezTo>
                      <a:pt x="443" y="906"/>
                      <a:pt x="345" y="926"/>
                      <a:pt x="251" y="926"/>
                    </a:cubicBezTo>
                    <a:cubicBezTo>
                      <a:pt x="161" y="926"/>
                      <a:pt x="75" y="907"/>
                      <a:pt x="1" y="872"/>
                    </a:cubicBezTo>
                    <a:lnTo>
                      <a:pt x="1" y="872"/>
                    </a:lnTo>
                    <a:cubicBezTo>
                      <a:pt x="93" y="945"/>
                      <a:pt x="215" y="985"/>
                      <a:pt x="345" y="985"/>
                    </a:cubicBezTo>
                    <a:cubicBezTo>
                      <a:pt x="439" y="985"/>
                      <a:pt x="537" y="964"/>
                      <a:pt x="631" y="921"/>
                    </a:cubicBezTo>
                    <a:cubicBezTo>
                      <a:pt x="930" y="783"/>
                      <a:pt x="1079" y="466"/>
                      <a:pt x="962" y="214"/>
                    </a:cubicBezTo>
                    <a:cubicBezTo>
                      <a:pt x="918" y="120"/>
                      <a:pt x="841" y="43"/>
                      <a:pt x="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65"/>
              <p:cNvSpPr/>
              <p:nvPr/>
            </p:nvSpPr>
            <p:spPr>
              <a:xfrm>
                <a:off x="5392363" y="4385175"/>
                <a:ext cx="231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930" extrusionOk="0">
                    <a:moveTo>
                      <a:pt x="386" y="0"/>
                    </a:moveTo>
                    <a:cubicBezTo>
                      <a:pt x="337" y="0"/>
                      <a:pt x="289" y="11"/>
                      <a:pt x="245" y="33"/>
                    </a:cubicBezTo>
                    <a:cubicBezTo>
                      <a:pt x="57" y="128"/>
                      <a:pt x="1" y="397"/>
                      <a:pt x="121" y="637"/>
                    </a:cubicBezTo>
                    <a:cubicBezTo>
                      <a:pt x="212" y="818"/>
                      <a:pt x="379" y="929"/>
                      <a:pt x="537" y="929"/>
                    </a:cubicBezTo>
                    <a:cubicBezTo>
                      <a:pt x="586" y="929"/>
                      <a:pt x="634" y="919"/>
                      <a:pt x="678" y="896"/>
                    </a:cubicBezTo>
                    <a:cubicBezTo>
                      <a:pt x="867" y="801"/>
                      <a:pt x="924" y="531"/>
                      <a:pt x="803" y="293"/>
                    </a:cubicBezTo>
                    <a:cubicBezTo>
                      <a:pt x="713" y="111"/>
                      <a:pt x="545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65"/>
              <p:cNvSpPr/>
              <p:nvPr/>
            </p:nvSpPr>
            <p:spPr>
              <a:xfrm>
                <a:off x="5400738" y="4385175"/>
                <a:ext cx="147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30" extrusionOk="0">
                    <a:moveTo>
                      <a:pt x="51" y="1"/>
                    </a:moveTo>
                    <a:cubicBezTo>
                      <a:pt x="34" y="1"/>
                      <a:pt x="17" y="2"/>
                      <a:pt x="1" y="4"/>
                    </a:cubicBezTo>
                    <a:cubicBezTo>
                      <a:pt x="142" y="26"/>
                      <a:pt x="282" y="132"/>
                      <a:pt x="364" y="293"/>
                    </a:cubicBezTo>
                    <a:cubicBezTo>
                      <a:pt x="484" y="531"/>
                      <a:pt x="428" y="801"/>
                      <a:pt x="239" y="896"/>
                    </a:cubicBezTo>
                    <a:cubicBezTo>
                      <a:pt x="210" y="910"/>
                      <a:pt x="180" y="919"/>
                      <a:pt x="149" y="924"/>
                    </a:cubicBezTo>
                    <a:cubicBezTo>
                      <a:pt x="167" y="927"/>
                      <a:pt x="186" y="929"/>
                      <a:pt x="205" y="929"/>
                    </a:cubicBezTo>
                    <a:cubicBezTo>
                      <a:pt x="253" y="929"/>
                      <a:pt x="300" y="918"/>
                      <a:pt x="343" y="896"/>
                    </a:cubicBezTo>
                    <a:cubicBezTo>
                      <a:pt x="533" y="801"/>
                      <a:pt x="589" y="531"/>
                      <a:pt x="468" y="293"/>
                    </a:cubicBezTo>
                    <a:cubicBezTo>
                      <a:pt x="376" y="110"/>
                      <a:pt x="209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65"/>
              <p:cNvSpPr/>
              <p:nvPr/>
            </p:nvSpPr>
            <p:spPr>
              <a:xfrm>
                <a:off x="5377638" y="4395325"/>
                <a:ext cx="622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9" extrusionOk="0">
                    <a:moveTo>
                      <a:pt x="112" y="1"/>
                    </a:moveTo>
                    <a:cubicBezTo>
                      <a:pt x="72" y="1"/>
                      <a:pt x="36" y="21"/>
                      <a:pt x="21" y="56"/>
                    </a:cubicBezTo>
                    <a:cubicBezTo>
                      <a:pt x="1" y="106"/>
                      <a:pt x="29" y="165"/>
                      <a:pt x="87" y="189"/>
                    </a:cubicBezTo>
                    <a:cubicBezTo>
                      <a:pt x="103" y="195"/>
                      <a:pt x="120" y="199"/>
                      <a:pt x="136" y="199"/>
                    </a:cubicBezTo>
                    <a:cubicBezTo>
                      <a:pt x="177" y="199"/>
                      <a:pt x="213" y="178"/>
                      <a:pt x="228" y="143"/>
                    </a:cubicBezTo>
                    <a:cubicBezTo>
                      <a:pt x="248" y="92"/>
                      <a:pt x="218" y="34"/>
                      <a:pt x="162" y="11"/>
                    </a:cubicBezTo>
                    <a:cubicBezTo>
                      <a:pt x="145" y="4"/>
                      <a:pt x="128" y="1"/>
                      <a:pt x="1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65"/>
              <p:cNvSpPr/>
              <p:nvPr/>
            </p:nvSpPr>
            <p:spPr>
              <a:xfrm>
                <a:off x="5406213" y="4415900"/>
                <a:ext cx="104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60" extrusionOk="0">
                    <a:moveTo>
                      <a:pt x="209" y="0"/>
                    </a:moveTo>
                    <a:cubicBezTo>
                      <a:pt x="93" y="0"/>
                      <a:pt x="1" y="102"/>
                      <a:pt x="1" y="230"/>
                    </a:cubicBezTo>
                    <a:cubicBezTo>
                      <a:pt x="1" y="356"/>
                      <a:pt x="93" y="459"/>
                      <a:pt x="209" y="459"/>
                    </a:cubicBezTo>
                    <a:cubicBezTo>
                      <a:pt x="323" y="459"/>
                      <a:pt x="417" y="356"/>
                      <a:pt x="417" y="230"/>
                    </a:cubicBezTo>
                    <a:cubicBezTo>
                      <a:pt x="417" y="102"/>
                      <a:pt x="323" y="0"/>
                      <a:pt x="2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65"/>
              <p:cNvSpPr/>
              <p:nvPr/>
            </p:nvSpPr>
            <p:spPr>
              <a:xfrm>
                <a:off x="5406688" y="4415900"/>
                <a:ext cx="99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72" extrusionOk="0">
                    <a:moveTo>
                      <a:pt x="190" y="0"/>
                    </a:moveTo>
                    <a:cubicBezTo>
                      <a:pt x="105" y="0"/>
                      <a:pt x="35" y="54"/>
                      <a:pt x="1" y="133"/>
                    </a:cubicBezTo>
                    <a:cubicBezTo>
                      <a:pt x="38" y="78"/>
                      <a:pt x="98" y="46"/>
                      <a:pt x="163" y="46"/>
                    </a:cubicBezTo>
                    <a:cubicBezTo>
                      <a:pt x="279" y="46"/>
                      <a:pt x="371" y="148"/>
                      <a:pt x="371" y="276"/>
                    </a:cubicBezTo>
                    <a:cubicBezTo>
                      <a:pt x="371" y="308"/>
                      <a:pt x="364" y="342"/>
                      <a:pt x="351" y="372"/>
                    </a:cubicBezTo>
                    <a:cubicBezTo>
                      <a:pt x="381" y="331"/>
                      <a:pt x="398" y="280"/>
                      <a:pt x="398" y="230"/>
                    </a:cubicBezTo>
                    <a:cubicBezTo>
                      <a:pt x="398" y="102"/>
                      <a:pt x="304" y="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65"/>
              <p:cNvSpPr/>
              <p:nvPr/>
            </p:nvSpPr>
            <p:spPr>
              <a:xfrm>
                <a:off x="5381413" y="4482450"/>
                <a:ext cx="304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1173" extrusionOk="0">
                    <a:moveTo>
                      <a:pt x="666" y="1"/>
                    </a:moveTo>
                    <a:cubicBezTo>
                      <a:pt x="453" y="1"/>
                      <a:pt x="239" y="144"/>
                      <a:pt x="136" y="377"/>
                    </a:cubicBezTo>
                    <a:cubicBezTo>
                      <a:pt x="1" y="679"/>
                      <a:pt x="107" y="1018"/>
                      <a:pt x="369" y="1133"/>
                    </a:cubicBezTo>
                    <a:cubicBezTo>
                      <a:pt x="429" y="1160"/>
                      <a:pt x="492" y="1173"/>
                      <a:pt x="555" y="1173"/>
                    </a:cubicBezTo>
                    <a:cubicBezTo>
                      <a:pt x="768" y="1173"/>
                      <a:pt x="982" y="1029"/>
                      <a:pt x="1085" y="797"/>
                    </a:cubicBezTo>
                    <a:cubicBezTo>
                      <a:pt x="1219" y="495"/>
                      <a:pt x="1114" y="156"/>
                      <a:pt x="852" y="39"/>
                    </a:cubicBezTo>
                    <a:cubicBezTo>
                      <a:pt x="792" y="13"/>
                      <a:pt x="729" y="1"/>
                      <a:pt x="6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65"/>
              <p:cNvSpPr/>
              <p:nvPr/>
            </p:nvSpPr>
            <p:spPr>
              <a:xfrm>
                <a:off x="5382863" y="4482450"/>
                <a:ext cx="27100" cy="2120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848" extrusionOk="0">
                    <a:moveTo>
                      <a:pt x="608" y="0"/>
                    </a:moveTo>
                    <a:cubicBezTo>
                      <a:pt x="394" y="0"/>
                      <a:pt x="180" y="143"/>
                      <a:pt x="78" y="377"/>
                    </a:cubicBezTo>
                    <a:cubicBezTo>
                      <a:pt x="9" y="525"/>
                      <a:pt x="1" y="692"/>
                      <a:pt x="54" y="847"/>
                    </a:cubicBezTo>
                    <a:cubicBezTo>
                      <a:pt x="48" y="741"/>
                      <a:pt x="67" y="636"/>
                      <a:pt x="110" y="539"/>
                    </a:cubicBezTo>
                    <a:cubicBezTo>
                      <a:pt x="212" y="307"/>
                      <a:pt x="426" y="163"/>
                      <a:pt x="639" y="163"/>
                    </a:cubicBezTo>
                    <a:cubicBezTo>
                      <a:pt x="703" y="163"/>
                      <a:pt x="766" y="176"/>
                      <a:pt x="826" y="203"/>
                    </a:cubicBezTo>
                    <a:cubicBezTo>
                      <a:pt x="950" y="257"/>
                      <a:pt x="1039" y="363"/>
                      <a:pt x="1084" y="489"/>
                    </a:cubicBezTo>
                    <a:cubicBezTo>
                      <a:pt x="1072" y="292"/>
                      <a:pt x="968" y="116"/>
                      <a:pt x="794" y="39"/>
                    </a:cubicBezTo>
                    <a:cubicBezTo>
                      <a:pt x="734" y="13"/>
                      <a:pt x="671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65"/>
              <p:cNvSpPr/>
              <p:nvPr/>
            </p:nvSpPr>
            <p:spPr>
              <a:xfrm>
                <a:off x="5334463" y="4470650"/>
                <a:ext cx="147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05" extrusionOk="0">
                    <a:moveTo>
                      <a:pt x="337" y="0"/>
                    </a:moveTo>
                    <a:cubicBezTo>
                      <a:pt x="112" y="0"/>
                      <a:pt x="0" y="272"/>
                      <a:pt x="159" y="431"/>
                    </a:cubicBezTo>
                    <a:cubicBezTo>
                      <a:pt x="210" y="482"/>
                      <a:pt x="273" y="505"/>
                      <a:pt x="335" y="505"/>
                    </a:cubicBezTo>
                    <a:cubicBezTo>
                      <a:pt x="465" y="505"/>
                      <a:pt x="589" y="404"/>
                      <a:pt x="589" y="253"/>
                    </a:cubicBezTo>
                    <a:cubicBezTo>
                      <a:pt x="589" y="113"/>
                      <a:pt x="476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65"/>
              <p:cNvSpPr/>
              <p:nvPr/>
            </p:nvSpPr>
            <p:spPr>
              <a:xfrm>
                <a:off x="5251188" y="4459800"/>
                <a:ext cx="99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79" extrusionOk="0">
                    <a:moveTo>
                      <a:pt x="199" y="0"/>
                    </a:moveTo>
                    <a:cubicBezTo>
                      <a:pt x="89" y="0"/>
                      <a:pt x="0" y="107"/>
                      <a:pt x="0" y="240"/>
                    </a:cubicBezTo>
                    <a:cubicBezTo>
                      <a:pt x="0" y="372"/>
                      <a:pt x="89" y="479"/>
                      <a:pt x="199" y="479"/>
                    </a:cubicBezTo>
                    <a:cubicBezTo>
                      <a:pt x="308" y="479"/>
                      <a:pt x="397" y="372"/>
                      <a:pt x="397" y="240"/>
                    </a:cubicBezTo>
                    <a:cubicBezTo>
                      <a:pt x="397" y="107"/>
                      <a:pt x="308" y="0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65"/>
              <p:cNvSpPr/>
              <p:nvPr/>
            </p:nvSpPr>
            <p:spPr>
              <a:xfrm>
                <a:off x="5310813" y="4497750"/>
                <a:ext cx="132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974" extrusionOk="0">
                    <a:moveTo>
                      <a:pt x="486" y="1"/>
                    </a:moveTo>
                    <a:cubicBezTo>
                      <a:pt x="217" y="1"/>
                      <a:pt x="0" y="218"/>
                      <a:pt x="0" y="488"/>
                    </a:cubicBezTo>
                    <a:cubicBezTo>
                      <a:pt x="0" y="756"/>
                      <a:pt x="217" y="973"/>
                      <a:pt x="486" y="973"/>
                    </a:cubicBezTo>
                    <a:cubicBezTo>
                      <a:pt x="500" y="973"/>
                      <a:pt x="516" y="972"/>
                      <a:pt x="530" y="971"/>
                    </a:cubicBezTo>
                    <a:cubicBezTo>
                      <a:pt x="281" y="947"/>
                      <a:pt x="90" y="738"/>
                      <a:pt x="90" y="488"/>
                    </a:cubicBezTo>
                    <a:cubicBezTo>
                      <a:pt x="90" y="236"/>
                      <a:pt x="281" y="27"/>
                      <a:pt x="530" y="3"/>
                    </a:cubicBezTo>
                    <a:cubicBezTo>
                      <a:pt x="516" y="2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8" name="Google Shape;4788;p65"/>
            <p:cNvGrpSpPr/>
            <p:nvPr/>
          </p:nvGrpSpPr>
          <p:grpSpPr>
            <a:xfrm>
              <a:off x="3218067" y="2452359"/>
              <a:ext cx="453973" cy="624016"/>
              <a:chOff x="5242038" y="4257175"/>
              <a:chExt cx="218225" cy="299950"/>
            </a:xfrm>
          </p:grpSpPr>
          <p:sp>
            <p:nvSpPr>
              <p:cNvPr id="4789" name="Google Shape;4789;p65"/>
              <p:cNvSpPr/>
              <p:nvPr/>
            </p:nvSpPr>
            <p:spPr>
              <a:xfrm>
                <a:off x="5390138" y="4545375"/>
                <a:ext cx="3775" cy="177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71" extrusionOk="0">
                    <a:moveTo>
                      <a:pt x="151" y="1"/>
                    </a:moveTo>
                    <a:cubicBezTo>
                      <a:pt x="100" y="25"/>
                      <a:pt x="51" y="48"/>
                      <a:pt x="1" y="71"/>
                    </a:cubicBezTo>
                    <a:cubicBezTo>
                      <a:pt x="51" y="48"/>
                      <a:pt x="102" y="25"/>
                      <a:pt x="151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65"/>
              <p:cNvSpPr/>
              <p:nvPr/>
            </p:nvSpPr>
            <p:spPr>
              <a:xfrm>
                <a:off x="5385513" y="4547650"/>
                <a:ext cx="342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55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92" y="18"/>
                      <a:pt x="46" y="36"/>
                      <a:pt x="0" y="54"/>
                    </a:cubicBezTo>
                    <a:cubicBezTo>
                      <a:pt x="46" y="37"/>
                      <a:pt x="92" y="18"/>
                      <a:pt x="136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65"/>
              <p:cNvSpPr/>
              <p:nvPr/>
            </p:nvSpPr>
            <p:spPr>
              <a:xfrm>
                <a:off x="5380763" y="4549575"/>
                <a:ext cx="325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44" extrusionOk="0">
                    <a:moveTo>
                      <a:pt x="129" y="0"/>
                    </a:moveTo>
                    <a:cubicBezTo>
                      <a:pt x="87" y="14"/>
                      <a:pt x="44" y="30"/>
                      <a:pt x="1" y="43"/>
                    </a:cubicBezTo>
                    <a:cubicBezTo>
                      <a:pt x="44" y="30"/>
                      <a:pt x="87" y="14"/>
                      <a:pt x="12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65"/>
              <p:cNvSpPr/>
              <p:nvPr/>
            </p:nvSpPr>
            <p:spPr>
              <a:xfrm>
                <a:off x="5375913" y="4551175"/>
                <a:ext cx="31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7" extrusionOk="0">
                    <a:moveTo>
                      <a:pt x="126" y="1"/>
                    </a:moveTo>
                    <a:cubicBezTo>
                      <a:pt x="84" y="14"/>
                      <a:pt x="43" y="26"/>
                      <a:pt x="1" y="37"/>
                    </a:cubicBezTo>
                    <a:cubicBezTo>
                      <a:pt x="43" y="26"/>
                      <a:pt x="85" y="14"/>
                      <a:pt x="126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65"/>
              <p:cNvSpPr/>
              <p:nvPr/>
            </p:nvSpPr>
            <p:spPr>
              <a:xfrm>
                <a:off x="5355213" y="4555300"/>
                <a:ext cx="35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2" extrusionOk="0">
                    <a:moveTo>
                      <a:pt x="143" y="1"/>
                    </a:moveTo>
                    <a:cubicBezTo>
                      <a:pt x="96" y="4"/>
                      <a:pt x="49" y="8"/>
                      <a:pt x="1" y="11"/>
                    </a:cubicBezTo>
                    <a:cubicBezTo>
                      <a:pt x="49" y="8"/>
                      <a:pt x="96" y="4"/>
                      <a:pt x="14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65"/>
              <p:cNvSpPr/>
              <p:nvPr/>
            </p:nvSpPr>
            <p:spPr>
              <a:xfrm>
                <a:off x="5360713" y="4554650"/>
                <a:ext cx="32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7" extrusionOk="0">
                    <a:moveTo>
                      <a:pt x="129" y="0"/>
                    </a:moveTo>
                    <a:cubicBezTo>
                      <a:pt x="87" y="6"/>
                      <a:pt x="44" y="12"/>
                      <a:pt x="1" y="17"/>
                    </a:cubicBezTo>
                    <a:cubicBezTo>
                      <a:pt x="44" y="12"/>
                      <a:pt x="87" y="6"/>
                      <a:pt x="12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65"/>
              <p:cNvSpPr/>
              <p:nvPr/>
            </p:nvSpPr>
            <p:spPr>
              <a:xfrm>
                <a:off x="5348238" y="4555700"/>
                <a:ext cx="53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6" extrusionOk="0">
                    <a:moveTo>
                      <a:pt x="212" y="0"/>
                    </a:moveTo>
                    <a:cubicBezTo>
                      <a:pt x="143" y="4"/>
                      <a:pt x="72" y="5"/>
                      <a:pt x="1" y="5"/>
                    </a:cubicBezTo>
                    <a:cubicBezTo>
                      <a:pt x="72" y="5"/>
                      <a:pt x="143" y="4"/>
                      <a:pt x="212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65"/>
              <p:cNvSpPr/>
              <p:nvPr/>
            </p:nvSpPr>
            <p:spPr>
              <a:xfrm>
                <a:off x="5370988" y="4552600"/>
                <a:ext cx="3100" cy="75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30" extrusionOk="0">
                    <a:moveTo>
                      <a:pt x="123" y="0"/>
                    </a:moveTo>
                    <a:lnTo>
                      <a:pt x="123" y="0"/>
                    </a:lnTo>
                    <a:cubicBezTo>
                      <a:pt x="83" y="10"/>
                      <a:pt x="42" y="20"/>
                      <a:pt x="1" y="29"/>
                    </a:cubicBezTo>
                    <a:cubicBezTo>
                      <a:pt x="42" y="20"/>
                      <a:pt x="83" y="11"/>
                      <a:pt x="123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65"/>
              <p:cNvSpPr/>
              <p:nvPr/>
            </p:nvSpPr>
            <p:spPr>
              <a:xfrm>
                <a:off x="5365913" y="4553750"/>
                <a:ext cx="31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3" extrusionOk="0">
                    <a:moveTo>
                      <a:pt x="126" y="0"/>
                    </a:moveTo>
                    <a:cubicBezTo>
                      <a:pt x="85" y="8"/>
                      <a:pt x="43" y="16"/>
                      <a:pt x="1" y="23"/>
                    </a:cubicBezTo>
                    <a:cubicBezTo>
                      <a:pt x="43" y="16"/>
                      <a:pt x="85" y="8"/>
                      <a:pt x="126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65"/>
              <p:cNvSpPr/>
              <p:nvPr/>
            </p:nvSpPr>
            <p:spPr>
              <a:xfrm>
                <a:off x="5374063" y="4552075"/>
                <a:ext cx="187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75" h="22" extrusionOk="0">
                    <a:moveTo>
                      <a:pt x="75" y="1"/>
                    </a:moveTo>
                    <a:cubicBezTo>
                      <a:pt x="51" y="8"/>
                      <a:pt x="26" y="15"/>
                      <a:pt x="0" y="21"/>
                    </a:cubicBezTo>
                    <a:cubicBezTo>
                      <a:pt x="26" y="15"/>
                      <a:pt x="51" y="8"/>
                      <a:pt x="75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65"/>
              <p:cNvSpPr/>
              <p:nvPr/>
            </p:nvSpPr>
            <p:spPr>
              <a:xfrm>
                <a:off x="5379038" y="4550650"/>
                <a:ext cx="17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22" extrusionOk="0">
                    <a:moveTo>
                      <a:pt x="70" y="0"/>
                    </a:moveTo>
                    <a:cubicBezTo>
                      <a:pt x="47" y="9"/>
                      <a:pt x="24" y="16"/>
                      <a:pt x="1" y="22"/>
                    </a:cubicBezTo>
                    <a:cubicBezTo>
                      <a:pt x="24" y="16"/>
                      <a:pt x="47" y="9"/>
                      <a:pt x="7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65"/>
              <p:cNvSpPr/>
              <p:nvPr/>
            </p:nvSpPr>
            <p:spPr>
              <a:xfrm>
                <a:off x="5369038" y="4553325"/>
                <a:ext cx="19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8" extrusionOk="0">
                    <a:moveTo>
                      <a:pt x="79" y="0"/>
                    </a:moveTo>
                    <a:cubicBezTo>
                      <a:pt x="52" y="6"/>
                      <a:pt x="27" y="12"/>
                      <a:pt x="1" y="17"/>
                    </a:cubicBezTo>
                    <a:cubicBezTo>
                      <a:pt x="27" y="12"/>
                      <a:pt x="54" y="6"/>
                      <a:pt x="7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65"/>
              <p:cNvSpPr/>
              <p:nvPr/>
            </p:nvSpPr>
            <p:spPr>
              <a:xfrm>
                <a:off x="5363938" y="4554300"/>
                <a:ext cx="200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15" extrusionOk="0">
                    <a:moveTo>
                      <a:pt x="80" y="1"/>
                    </a:moveTo>
                    <a:cubicBezTo>
                      <a:pt x="53" y="6"/>
                      <a:pt x="27" y="11"/>
                      <a:pt x="0" y="14"/>
                    </a:cubicBezTo>
                    <a:cubicBezTo>
                      <a:pt x="27" y="11"/>
                      <a:pt x="53" y="6"/>
                      <a:pt x="80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65"/>
              <p:cNvSpPr/>
              <p:nvPr/>
            </p:nvSpPr>
            <p:spPr>
              <a:xfrm>
                <a:off x="5384013" y="4549000"/>
                <a:ext cx="15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" extrusionOk="0">
                    <a:moveTo>
                      <a:pt x="60" y="0"/>
                    </a:moveTo>
                    <a:cubicBezTo>
                      <a:pt x="40" y="7"/>
                      <a:pt x="20" y="15"/>
                      <a:pt x="0" y="23"/>
                    </a:cubicBezTo>
                    <a:cubicBezTo>
                      <a:pt x="20" y="15"/>
                      <a:pt x="40" y="7"/>
                      <a:pt x="6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65"/>
              <p:cNvSpPr/>
              <p:nvPr/>
            </p:nvSpPr>
            <p:spPr>
              <a:xfrm>
                <a:off x="5353538" y="4555575"/>
                <a:ext cx="17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" extrusionOk="0">
                    <a:moveTo>
                      <a:pt x="0" y="5"/>
                    </a:moveTo>
                    <a:cubicBezTo>
                      <a:pt x="23" y="4"/>
                      <a:pt x="46" y="2"/>
                      <a:pt x="68" y="0"/>
                    </a:cubicBezTo>
                    <a:cubicBezTo>
                      <a:pt x="46" y="2"/>
                      <a:pt x="23" y="4"/>
                      <a:pt x="0" y="5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65"/>
              <p:cNvSpPr/>
              <p:nvPr/>
            </p:nvSpPr>
            <p:spPr>
              <a:xfrm>
                <a:off x="5358763" y="4555050"/>
                <a:ext cx="19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" extrusionOk="0">
                    <a:moveTo>
                      <a:pt x="79" y="1"/>
                    </a:moveTo>
                    <a:cubicBezTo>
                      <a:pt x="52" y="3"/>
                      <a:pt x="27" y="7"/>
                      <a:pt x="1" y="11"/>
                    </a:cubicBezTo>
                    <a:cubicBezTo>
                      <a:pt x="27" y="7"/>
                      <a:pt x="52" y="5"/>
                      <a:pt x="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65"/>
              <p:cNvSpPr/>
              <p:nvPr/>
            </p:nvSpPr>
            <p:spPr>
              <a:xfrm>
                <a:off x="5388913" y="4547100"/>
                <a:ext cx="12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21" extrusionOk="0">
                    <a:moveTo>
                      <a:pt x="50" y="0"/>
                    </a:moveTo>
                    <a:cubicBezTo>
                      <a:pt x="33" y="8"/>
                      <a:pt x="16" y="15"/>
                      <a:pt x="0" y="21"/>
                    </a:cubicBezTo>
                    <a:cubicBezTo>
                      <a:pt x="16" y="15"/>
                      <a:pt x="33" y="8"/>
                      <a:pt x="5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65"/>
              <p:cNvSpPr/>
              <p:nvPr/>
            </p:nvSpPr>
            <p:spPr>
              <a:xfrm>
                <a:off x="5393888" y="4545025"/>
                <a:ext cx="7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31" h="15" extrusionOk="0">
                    <a:moveTo>
                      <a:pt x="31" y="0"/>
                    </a:moveTo>
                    <a:lnTo>
                      <a:pt x="1" y="15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65"/>
              <p:cNvSpPr/>
              <p:nvPr/>
            </p:nvSpPr>
            <p:spPr>
              <a:xfrm>
                <a:off x="5243313" y="4258425"/>
                <a:ext cx="21047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11895" extrusionOk="0">
                    <a:moveTo>
                      <a:pt x="4224" y="0"/>
                    </a:moveTo>
                    <a:cubicBezTo>
                      <a:pt x="4210" y="0"/>
                      <a:pt x="4197" y="1"/>
                      <a:pt x="4183" y="2"/>
                    </a:cubicBezTo>
                    <a:cubicBezTo>
                      <a:pt x="4179" y="2"/>
                      <a:pt x="4175" y="2"/>
                      <a:pt x="4170" y="3"/>
                    </a:cubicBezTo>
                    <a:cubicBezTo>
                      <a:pt x="4138" y="4"/>
                      <a:pt x="4107" y="5"/>
                      <a:pt x="4075" y="9"/>
                    </a:cubicBezTo>
                    <a:lnTo>
                      <a:pt x="4074" y="9"/>
                    </a:lnTo>
                    <a:cubicBezTo>
                      <a:pt x="3727" y="47"/>
                      <a:pt x="3450" y="200"/>
                      <a:pt x="3337" y="271"/>
                    </a:cubicBezTo>
                    <a:lnTo>
                      <a:pt x="3335" y="273"/>
                    </a:lnTo>
                    <a:lnTo>
                      <a:pt x="3335" y="52"/>
                    </a:lnTo>
                    <a:cubicBezTo>
                      <a:pt x="3333" y="19"/>
                      <a:pt x="3308" y="3"/>
                      <a:pt x="3283" y="3"/>
                    </a:cubicBezTo>
                    <a:cubicBezTo>
                      <a:pt x="3257" y="3"/>
                      <a:pt x="3232" y="19"/>
                      <a:pt x="3230" y="52"/>
                    </a:cubicBezTo>
                    <a:lnTo>
                      <a:pt x="3230" y="3618"/>
                    </a:lnTo>
                    <a:cubicBezTo>
                      <a:pt x="2830" y="3711"/>
                      <a:pt x="2445" y="3864"/>
                      <a:pt x="2088" y="4071"/>
                    </a:cubicBezTo>
                    <a:cubicBezTo>
                      <a:pt x="1856" y="4207"/>
                      <a:pt x="1638" y="4364"/>
                      <a:pt x="1436" y="4541"/>
                    </a:cubicBezTo>
                    <a:lnTo>
                      <a:pt x="1431" y="4544"/>
                    </a:lnTo>
                    <a:cubicBezTo>
                      <a:pt x="1297" y="4662"/>
                      <a:pt x="1171" y="4787"/>
                      <a:pt x="1053" y="4921"/>
                    </a:cubicBezTo>
                    <a:lnTo>
                      <a:pt x="1046" y="4929"/>
                    </a:lnTo>
                    <a:cubicBezTo>
                      <a:pt x="992" y="4990"/>
                      <a:pt x="939" y="5054"/>
                      <a:pt x="889" y="5120"/>
                    </a:cubicBezTo>
                    <a:lnTo>
                      <a:pt x="873" y="5138"/>
                    </a:lnTo>
                    <a:cubicBezTo>
                      <a:pt x="768" y="5275"/>
                      <a:pt x="671" y="5418"/>
                      <a:pt x="583" y="5567"/>
                    </a:cubicBezTo>
                    <a:cubicBezTo>
                      <a:pt x="577" y="5576"/>
                      <a:pt x="571" y="5586"/>
                      <a:pt x="565" y="5597"/>
                    </a:cubicBezTo>
                    <a:cubicBezTo>
                      <a:pt x="529" y="5660"/>
                      <a:pt x="493" y="5725"/>
                      <a:pt x="461" y="5790"/>
                    </a:cubicBezTo>
                    <a:cubicBezTo>
                      <a:pt x="454" y="5804"/>
                      <a:pt x="445" y="5817"/>
                      <a:pt x="439" y="5832"/>
                    </a:cubicBezTo>
                    <a:cubicBezTo>
                      <a:pt x="363" y="5982"/>
                      <a:pt x="297" y="6138"/>
                      <a:pt x="241" y="6297"/>
                    </a:cubicBezTo>
                    <a:cubicBezTo>
                      <a:pt x="235" y="6315"/>
                      <a:pt x="229" y="6334"/>
                      <a:pt x="223" y="6352"/>
                    </a:cubicBezTo>
                    <a:cubicBezTo>
                      <a:pt x="201" y="6415"/>
                      <a:pt x="182" y="6478"/>
                      <a:pt x="164" y="6542"/>
                    </a:cubicBezTo>
                    <a:cubicBezTo>
                      <a:pt x="158" y="6563"/>
                      <a:pt x="151" y="6584"/>
                      <a:pt x="146" y="6605"/>
                    </a:cubicBezTo>
                    <a:cubicBezTo>
                      <a:pt x="101" y="6768"/>
                      <a:pt x="68" y="6933"/>
                      <a:pt x="44" y="7101"/>
                    </a:cubicBezTo>
                    <a:cubicBezTo>
                      <a:pt x="40" y="7125"/>
                      <a:pt x="38" y="7149"/>
                      <a:pt x="34" y="7173"/>
                    </a:cubicBezTo>
                    <a:cubicBezTo>
                      <a:pt x="27" y="7236"/>
                      <a:pt x="21" y="7299"/>
                      <a:pt x="15" y="7363"/>
                    </a:cubicBezTo>
                    <a:cubicBezTo>
                      <a:pt x="14" y="7388"/>
                      <a:pt x="11" y="7414"/>
                      <a:pt x="9" y="7439"/>
                    </a:cubicBezTo>
                    <a:cubicBezTo>
                      <a:pt x="4" y="7524"/>
                      <a:pt x="0" y="7611"/>
                      <a:pt x="0" y="7697"/>
                    </a:cubicBezTo>
                    <a:cubicBezTo>
                      <a:pt x="0" y="10016"/>
                      <a:pt x="1880" y="11895"/>
                      <a:pt x="4198" y="11895"/>
                    </a:cubicBezTo>
                    <a:cubicBezTo>
                      <a:pt x="4269" y="11895"/>
                      <a:pt x="4340" y="11894"/>
                      <a:pt x="4409" y="11890"/>
                    </a:cubicBezTo>
                    <a:cubicBezTo>
                      <a:pt x="4432" y="11889"/>
                      <a:pt x="4455" y="11886"/>
                      <a:pt x="4477" y="11885"/>
                    </a:cubicBezTo>
                    <a:cubicBezTo>
                      <a:pt x="4525" y="11882"/>
                      <a:pt x="4572" y="11879"/>
                      <a:pt x="4619" y="11874"/>
                    </a:cubicBezTo>
                    <a:cubicBezTo>
                      <a:pt x="4645" y="11872"/>
                      <a:pt x="4670" y="11868"/>
                      <a:pt x="4697" y="11865"/>
                    </a:cubicBezTo>
                    <a:cubicBezTo>
                      <a:pt x="4740" y="11860"/>
                      <a:pt x="4782" y="11855"/>
                      <a:pt x="4825" y="11848"/>
                    </a:cubicBezTo>
                    <a:cubicBezTo>
                      <a:pt x="4852" y="11844"/>
                      <a:pt x="4878" y="11840"/>
                      <a:pt x="4905" y="11835"/>
                    </a:cubicBezTo>
                    <a:cubicBezTo>
                      <a:pt x="4947" y="11828"/>
                      <a:pt x="4988" y="11820"/>
                      <a:pt x="5030" y="11812"/>
                    </a:cubicBezTo>
                    <a:cubicBezTo>
                      <a:pt x="5055" y="11807"/>
                      <a:pt x="5081" y="11801"/>
                      <a:pt x="5108" y="11795"/>
                    </a:cubicBezTo>
                    <a:cubicBezTo>
                      <a:pt x="5149" y="11787"/>
                      <a:pt x="5190" y="11777"/>
                      <a:pt x="5230" y="11766"/>
                    </a:cubicBezTo>
                    <a:cubicBezTo>
                      <a:pt x="5256" y="11760"/>
                      <a:pt x="5281" y="11753"/>
                      <a:pt x="5306" y="11747"/>
                    </a:cubicBezTo>
                    <a:cubicBezTo>
                      <a:pt x="5348" y="11735"/>
                      <a:pt x="5389" y="11723"/>
                      <a:pt x="5431" y="11711"/>
                    </a:cubicBezTo>
                    <a:cubicBezTo>
                      <a:pt x="5454" y="11704"/>
                      <a:pt x="5477" y="11696"/>
                      <a:pt x="5500" y="11689"/>
                    </a:cubicBezTo>
                    <a:cubicBezTo>
                      <a:pt x="5543" y="11675"/>
                      <a:pt x="5585" y="11660"/>
                      <a:pt x="5628" y="11645"/>
                    </a:cubicBezTo>
                    <a:cubicBezTo>
                      <a:pt x="5649" y="11638"/>
                      <a:pt x="5669" y="11629"/>
                      <a:pt x="5688" y="11622"/>
                    </a:cubicBezTo>
                    <a:cubicBezTo>
                      <a:pt x="5734" y="11605"/>
                      <a:pt x="5779" y="11586"/>
                      <a:pt x="5823" y="11568"/>
                    </a:cubicBezTo>
                    <a:cubicBezTo>
                      <a:pt x="5840" y="11561"/>
                      <a:pt x="5856" y="11555"/>
                      <a:pt x="5872" y="11547"/>
                    </a:cubicBezTo>
                    <a:cubicBezTo>
                      <a:pt x="5923" y="11525"/>
                      <a:pt x="5973" y="11502"/>
                      <a:pt x="6023" y="11478"/>
                    </a:cubicBezTo>
                    <a:lnTo>
                      <a:pt x="6053" y="11463"/>
                    </a:lnTo>
                    <a:cubicBezTo>
                      <a:pt x="7489" y="10749"/>
                      <a:pt x="8404" y="9289"/>
                      <a:pt x="8418" y="7685"/>
                    </a:cubicBezTo>
                    <a:cubicBezTo>
                      <a:pt x="8418" y="5374"/>
                      <a:pt x="6545" y="3500"/>
                      <a:pt x="4234" y="3500"/>
                    </a:cubicBezTo>
                    <a:lnTo>
                      <a:pt x="4198" y="3500"/>
                    </a:lnTo>
                    <a:cubicBezTo>
                      <a:pt x="4161" y="3500"/>
                      <a:pt x="4125" y="3503"/>
                      <a:pt x="4087" y="3505"/>
                    </a:cubicBezTo>
                    <a:cubicBezTo>
                      <a:pt x="4060" y="3505"/>
                      <a:pt x="4032" y="3506"/>
                      <a:pt x="4006" y="3507"/>
                    </a:cubicBezTo>
                    <a:cubicBezTo>
                      <a:pt x="3780" y="3517"/>
                      <a:pt x="3555" y="3544"/>
                      <a:pt x="3334" y="3590"/>
                    </a:cubicBezTo>
                    <a:lnTo>
                      <a:pt x="3334" y="1652"/>
                    </a:lnTo>
                    <a:cubicBezTo>
                      <a:pt x="3419" y="1598"/>
                      <a:pt x="3509" y="1551"/>
                      <a:pt x="3602" y="1513"/>
                    </a:cubicBezTo>
                    <a:cubicBezTo>
                      <a:pt x="3769" y="1443"/>
                      <a:pt x="3988" y="1379"/>
                      <a:pt x="4234" y="1379"/>
                    </a:cubicBezTo>
                    <a:cubicBezTo>
                      <a:pt x="4291" y="1379"/>
                      <a:pt x="4349" y="1382"/>
                      <a:pt x="4408" y="1390"/>
                    </a:cubicBezTo>
                    <a:cubicBezTo>
                      <a:pt x="4536" y="1409"/>
                      <a:pt x="4657" y="1459"/>
                      <a:pt x="4763" y="1533"/>
                    </a:cubicBezTo>
                    <a:cubicBezTo>
                      <a:pt x="4849" y="1590"/>
                      <a:pt x="4992" y="1658"/>
                      <a:pt x="5198" y="1658"/>
                    </a:cubicBezTo>
                    <a:cubicBezTo>
                      <a:pt x="5222" y="1658"/>
                      <a:pt x="5248" y="1657"/>
                      <a:pt x="5274" y="1655"/>
                    </a:cubicBezTo>
                    <a:cubicBezTo>
                      <a:pt x="5561" y="1632"/>
                      <a:pt x="5848" y="1570"/>
                      <a:pt x="5995" y="1536"/>
                    </a:cubicBezTo>
                    <a:cubicBezTo>
                      <a:pt x="6053" y="1522"/>
                      <a:pt x="6095" y="1469"/>
                      <a:pt x="6095" y="1411"/>
                    </a:cubicBezTo>
                    <a:lnTo>
                      <a:pt x="6095" y="264"/>
                    </a:lnTo>
                    <a:cubicBezTo>
                      <a:pt x="6095" y="205"/>
                      <a:pt x="6047" y="160"/>
                      <a:pt x="5992" y="160"/>
                    </a:cubicBezTo>
                    <a:cubicBezTo>
                      <a:pt x="5984" y="160"/>
                      <a:pt x="5975" y="161"/>
                      <a:pt x="5967" y="163"/>
                    </a:cubicBezTo>
                    <a:lnTo>
                      <a:pt x="5905" y="176"/>
                    </a:lnTo>
                    <a:cubicBezTo>
                      <a:pt x="5860" y="187"/>
                      <a:pt x="5809" y="197"/>
                      <a:pt x="5752" y="207"/>
                    </a:cubicBezTo>
                    <a:cubicBezTo>
                      <a:pt x="5697" y="218"/>
                      <a:pt x="5636" y="229"/>
                      <a:pt x="5572" y="239"/>
                    </a:cubicBezTo>
                    <a:cubicBezTo>
                      <a:pt x="5477" y="254"/>
                      <a:pt x="5376" y="266"/>
                      <a:pt x="5274" y="275"/>
                    </a:cubicBezTo>
                    <a:cubicBezTo>
                      <a:pt x="5244" y="277"/>
                      <a:pt x="5214" y="278"/>
                      <a:pt x="5186" y="278"/>
                    </a:cubicBezTo>
                    <a:cubicBezTo>
                      <a:pt x="5173" y="278"/>
                      <a:pt x="5161" y="276"/>
                      <a:pt x="5149" y="276"/>
                    </a:cubicBezTo>
                    <a:cubicBezTo>
                      <a:pt x="5135" y="275"/>
                      <a:pt x="5119" y="275"/>
                      <a:pt x="5104" y="273"/>
                    </a:cubicBezTo>
                    <a:cubicBezTo>
                      <a:pt x="5091" y="271"/>
                      <a:pt x="5079" y="270"/>
                      <a:pt x="5067" y="267"/>
                    </a:cubicBezTo>
                    <a:cubicBezTo>
                      <a:pt x="5055" y="265"/>
                      <a:pt x="5042" y="264"/>
                      <a:pt x="5030" y="261"/>
                    </a:cubicBezTo>
                    <a:cubicBezTo>
                      <a:pt x="5019" y="259"/>
                      <a:pt x="5007" y="257"/>
                      <a:pt x="4995" y="253"/>
                    </a:cubicBezTo>
                    <a:cubicBezTo>
                      <a:pt x="4983" y="251"/>
                      <a:pt x="4973" y="248"/>
                      <a:pt x="4964" y="246"/>
                    </a:cubicBezTo>
                    <a:cubicBezTo>
                      <a:pt x="4953" y="242"/>
                      <a:pt x="4943" y="239"/>
                      <a:pt x="4934" y="235"/>
                    </a:cubicBezTo>
                    <a:cubicBezTo>
                      <a:pt x="4923" y="233"/>
                      <a:pt x="4913" y="229"/>
                      <a:pt x="4904" y="225"/>
                    </a:cubicBezTo>
                    <a:cubicBezTo>
                      <a:pt x="4894" y="222"/>
                      <a:pt x="4885" y="218"/>
                      <a:pt x="4877" y="215"/>
                    </a:cubicBezTo>
                    <a:cubicBezTo>
                      <a:pt x="4869" y="211"/>
                      <a:pt x="4858" y="206"/>
                      <a:pt x="4849" y="203"/>
                    </a:cubicBezTo>
                    <a:cubicBezTo>
                      <a:pt x="4841" y="198"/>
                      <a:pt x="4835" y="194"/>
                      <a:pt x="4827" y="191"/>
                    </a:cubicBezTo>
                    <a:cubicBezTo>
                      <a:pt x="4818" y="186"/>
                      <a:pt x="4811" y="182"/>
                      <a:pt x="4804" y="178"/>
                    </a:cubicBezTo>
                    <a:cubicBezTo>
                      <a:pt x="4795" y="174"/>
                      <a:pt x="4791" y="170"/>
                      <a:pt x="4785" y="166"/>
                    </a:cubicBezTo>
                    <a:cubicBezTo>
                      <a:pt x="4778" y="163"/>
                      <a:pt x="4770" y="158"/>
                      <a:pt x="4764" y="153"/>
                    </a:cubicBezTo>
                    <a:cubicBezTo>
                      <a:pt x="4686" y="100"/>
                      <a:pt x="4599" y="59"/>
                      <a:pt x="4509" y="33"/>
                    </a:cubicBezTo>
                    <a:cubicBezTo>
                      <a:pt x="4507" y="33"/>
                      <a:pt x="4506" y="32"/>
                      <a:pt x="4503" y="31"/>
                    </a:cubicBezTo>
                    <a:cubicBezTo>
                      <a:pt x="4485" y="26"/>
                      <a:pt x="4465" y="23"/>
                      <a:pt x="4446" y="19"/>
                    </a:cubicBezTo>
                    <a:cubicBezTo>
                      <a:pt x="4434" y="17"/>
                      <a:pt x="4421" y="14"/>
                      <a:pt x="4409" y="11"/>
                    </a:cubicBezTo>
                    <a:cubicBezTo>
                      <a:pt x="4401" y="10"/>
                      <a:pt x="4394" y="10"/>
                      <a:pt x="4385" y="9"/>
                    </a:cubicBezTo>
                    <a:cubicBezTo>
                      <a:pt x="4355" y="7"/>
                      <a:pt x="4324" y="3"/>
                      <a:pt x="4295" y="2"/>
                    </a:cubicBezTo>
                    <a:lnTo>
                      <a:pt x="4280" y="2"/>
                    </a:lnTo>
                    <a:cubicBezTo>
                      <a:pt x="4261" y="1"/>
                      <a:pt x="4242" y="0"/>
                      <a:pt x="4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65"/>
              <p:cNvSpPr/>
              <p:nvPr/>
            </p:nvSpPr>
            <p:spPr>
              <a:xfrm>
                <a:off x="5242038" y="4257175"/>
                <a:ext cx="218225" cy="299950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11998" extrusionOk="0">
                    <a:moveTo>
                      <a:pt x="3333" y="102"/>
                    </a:moveTo>
                    <a:lnTo>
                      <a:pt x="3333" y="322"/>
                    </a:lnTo>
                    <a:cubicBezTo>
                      <a:pt x="3334" y="341"/>
                      <a:pt x="3344" y="358"/>
                      <a:pt x="3361" y="367"/>
                    </a:cubicBezTo>
                    <a:cubicBezTo>
                      <a:pt x="3368" y="371"/>
                      <a:pt x="3376" y="373"/>
                      <a:pt x="3385" y="373"/>
                    </a:cubicBezTo>
                    <a:cubicBezTo>
                      <a:pt x="3394" y="373"/>
                      <a:pt x="3404" y="371"/>
                      <a:pt x="3412" y="366"/>
                    </a:cubicBezTo>
                    <a:lnTo>
                      <a:pt x="3415" y="364"/>
                    </a:lnTo>
                    <a:cubicBezTo>
                      <a:pt x="3516" y="301"/>
                      <a:pt x="3789" y="147"/>
                      <a:pt x="4130" y="109"/>
                    </a:cubicBezTo>
                    <a:lnTo>
                      <a:pt x="4131" y="109"/>
                    </a:lnTo>
                    <a:cubicBezTo>
                      <a:pt x="4158" y="107"/>
                      <a:pt x="4186" y="105"/>
                      <a:pt x="4221" y="103"/>
                    </a:cubicBezTo>
                    <a:lnTo>
                      <a:pt x="4234" y="103"/>
                    </a:lnTo>
                    <a:cubicBezTo>
                      <a:pt x="4248" y="103"/>
                      <a:pt x="4262" y="103"/>
                      <a:pt x="4277" y="103"/>
                    </a:cubicBezTo>
                    <a:cubicBezTo>
                      <a:pt x="4292" y="103"/>
                      <a:pt x="4308" y="103"/>
                      <a:pt x="4327" y="103"/>
                    </a:cubicBezTo>
                    <a:lnTo>
                      <a:pt x="4341" y="103"/>
                    </a:lnTo>
                    <a:cubicBezTo>
                      <a:pt x="4370" y="105"/>
                      <a:pt x="4402" y="108"/>
                      <a:pt x="4429" y="111"/>
                    </a:cubicBezTo>
                    <a:cubicBezTo>
                      <a:pt x="4433" y="112"/>
                      <a:pt x="4439" y="112"/>
                      <a:pt x="4441" y="112"/>
                    </a:cubicBezTo>
                    <a:cubicBezTo>
                      <a:pt x="4445" y="113"/>
                      <a:pt x="4447" y="113"/>
                      <a:pt x="4451" y="113"/>
                    </a:cubicBezTo>
                    <a:lnTo>
                      <a:pt x="4452" y="113"/>
                    </a:lnTo>
                    <a:cubicBezTo>
                      <a:pt x="4458" y="114"/>
                      <a:pt x="4464" y="116"/>
                      <a:pt x="4469" y="117"/>
                    </a:cubicBezTo>
                    <a:cubicBezTo>
                      <a:pt x="4475" y="118"/>
                      <a:pt x="4480" y="119"/>
                      <a:pt x="4486" y="120"/>
                    </a:cubicBezTo>
                    <a:lnTo>
                      <a:pt x="4500" y="123"/>
                    </a:lnTo>
                    <a:cubicBezTo>
                      <a:pt x="4513" y="125"/>
                      <a:pt x="4527" y="128"/>
                      <a:pt x="4539" y="131"/>
                    </a:cubicBezTo>
                    <a:lnTo>
                      <a:pt x="4545" y="132"/>
                    </a:lnTo>
                    <a:cubicBezTo>
                      <a:pt x="4630" y="158"/>
                      <a:pt x="4712" y="196"/>
                      <a:pt x="4785" y="247"/>
                    </a:cubicBezTo>
                    <a:cubicBezTo>
                      <a:pt x="4790" y="250"/>
                      <a:pt x="4796" y="254"/>
                      <a:pt x="4801" y="257"/>
                    </a:cubicBezTo>
                    <a:lnTo>
                      <a:pt x="4813" y="265"/>
                    </a:lnTo>
                    <a:cubicBezTo>
                      <a:pt x="4819" y="267"/>
                      <a:pt x="4823" y="271"/>
                      <a:pt x="4828" y="273"/>
                    </a:cubicBezTo>
                    <a:cubicBezTo>
                      <a:pt x="4833" y="277"/>
                      <a:pt x="4839" y="279"/>
                      <a:pt x="4845" y="283"/>
                    </a:cubicBezTo>
                    <a:lnTo>
                      <a:pt x="4861" y="290"/>
                    </a:lnTo>
                    <a:cubicBezTo>
                      <a:pt x="4867" y="293"/>
                      <a:pt x="4873" y="296"/>
                      <a:pt x="4879" y="299"/>
                    </a:cubicBezTo>
                    <a:cubicBezTo>
                      <a:pt x="4885" y="303"/>
                      <a:pt x="4892" y="305"/>
                      <a:pt x="4899" y="309"/>
                    </a:cubicBezTo>
                    <a:lnTo>
                      <a:pt x="4916" y="315"/>
                    </a:lnTo>
                    <a:cubicBezTo>
                      <a:pt x="4922" y="319"/>
                      <a:pt x="4928" y="321"/>
                      <a:pt x="4935" y="323"/>
                    </a:cubicBezTo>
                    <a:cubicBezTo>
                      <a:pt x="4942" y="327"/>
                      <a:pt x="4950" y="329"/>
                      <a:pt x="4958" y="332"/>
                    </a:cubicBezTo>
                    <a:lnTo>
                      <a:pt x="4976" y="338"/>
                    </a:lnTo>
                    <a:cubicBezTo>
                      <a:pt x="4983" y="340"/>
                      <a:pt x="4992" y="344"/>
                      <a:pt x="5000" y="345"/>
                    </a:cubicBezTo>
                    <a:cubicBezTo>
                      <a:pt x="5007" y="347"/>
                      <a:pt x="5015" y="350"/>
                      <a:pt x="5023" y="351"/>
                    </a:cubicBezTo>
                    <a:lnTo>
                      <a:pt x="5034" y="354"/>
                    </a:lnTo>
                    <a:lnTo>
                      <a:pt x="5043" y="357"/>
                    </a:lnTo>
                    <a:cubicBezTo>
                      <a:pt x="5053" y="358"/>
                      <a:pt x="5063" y="362"/>
                      <a:pt x="5071" y="363"/>
                    </a:cubicBezTo>
                    <a:cubicBezTo>
                      <a:pt x="5080" y="364"/>
                      <a:pt x="5089" y="366"/>
                      <a:pt x="5099" y="367"/>
                    </a:cubicBezTo>
                    <a:lnTo>
                      <a:pt x="5111" y="369"/>
                    </a:lnTo>
                    <a:cubicBezTo>
                      <a:pt x="5114" y="369"/>
                      <a:pt x="5118" y="370"/>
                      <a:pt x="5122" y="370"/>
                    </a:cubicBezTo>
                    <a:cubicBezTo>
                      <a:pt x="5131" y="373"/>
                      <a:pt x="5138" y="374"/>
                      <a:pt x="5150" y="375"/>
                    </a:cubicBezTo>
                    <a:cubicBezTo>
                      <a:pt x="5161" y="376"/>
                      <a:pt x="5172" y="378"/>
                      <a:pt x="5183" y="378"/>
                    </a:cubicBezTo>
                    <a:lnTo>
                      <a:pt x="5208" y="378"/>
                    </a:lnTo>
                    <a:cubicBezTo>
                      <a:pt x="5218" y="379"/>
                      <a:pt x="5226" y="379"/>
                      <a:pt x="5236" y="379"/>
                    </a:cubicBezTo>
                    <a:cubicBezTo>
                      <a:pt x="5244" y="379"/>
                      <a:pt x="5252" y="379"/>
                      <a:pt x="5260" y="379"/>
                    </a:cubicBezTo>
                    <a:cubicBezTo>
                      <a:pt x="5283" y="379"/>
                      <a:pt x="5306" y="378"/>
                      <a:pt x="5330" y="376"/>
                    </a:cubicBezTo>
                    <a:cubicBezTo>
                      <a:pt x="5423" y="369"/>
                      <a:pt x="5524" y="356"/>
                      <a:pt x="5631" y="340"/>
                    </a:cubicBezTo>
                    <a:cubicBezTo>
                      <a:pt x="5690" y="331"/>
                      <a:pt x="5751" y="320"/>
                      <a:pt x="5813" y="309"/>
                    </a:cubicBezTo>
                    <a:cubicBezTo>
                      <a:pt x="5864" y="298"/>
                      <a:pt x="5916" y="289"/>
                      <a:pt x="5967" y="277"/>
                    </a:cubicBezTo>
                    <a:cubicBezTo>
                      <a:pt x="5989" y="272"/>
                      <a:pt x="6011" y="267"/>
                      <a:pt x="6030" y="262"/>
                    </a:cubicBezTo>
                    <a:cubicBezTo>
                      <a:pt x="6034" y="261"/>
                      <a:pt x="6038" y="261"/>
                      <a:pt x="6042" y="261"/>
                    </a:cubicBezTo>
                    <a:cubicBezTo>
                      <a:pt x="6070" y="261"/>
                      <a:pt x="6094" y="284"/>
                      <a:pt x="6094" y="314"/>
                    </a:cubicBezTo>
                    <a:lnTo>
                      <a:pt x="6094" y="1461"/>
                    </a:lnTo>
                    <a:cubicBezTo>
                      <a:pt x="6094" y="1497"/>
                      <a:pt x="6069" y="1528"/>
                      <a:pt x="6034" y="1536"/>
                    </a:cubicBezTo>
                    <a:cubicBezTo>
                      <a:pt x="5800" y="1592"/>
                      <a:pt x="5560" y="1631"/>
                      <a:pt x="5321" y="1653"/>
                    </a:cubicBezTo>
                    <a:cubicBezTo>
                      <a:pt x="5296" y="1655"/>
                      <a:pt x="5272" y="1656"/>
                      <a:pt x="5248" y="1656"/>
                    </a:cubicBezTo>
                    <a:cubicBezTo>
                      <a:pt x="5058" y="1656"/>
                      <a:pt x="4924" y="1595"/>
                      <a:pt x="4843" y="1540"/>
                    </a:cubicBezTo>
                    <a:cubicBezTo>
                      <a:pt x="4731" y="1462"/>
                      <a:pt x="4601" y="1410"/>
                      <a:pt x="4465" y="1390"/>
                    </a:cubicBezTo>
                    <a:cubicBezTo>
                      <a:pt x="4404" y="1381"/>
                      <a:pt x="4343" y="1378"/>
                      <a:pt x="4284" y="1378"/>
                    </a:cubicBezTo>
                    <a:cubicBezTo>
                      <a:pt x="4023" y="1378"/>
                      <a:pt x="3793" y="1449"/>
                      <a:pt x="3633" y="1516"/>
                    </a:cubicBezTo>
                    <a:cubicBezTo>
                      <a:pt x="3539" y="1556"/>
                      <a:pt x="3446" y="1604"/>
                      <a:pt x="3358" y="1659"/>
                    </a:cubicBezTo>
                    <a:cubicBezTo>
                      <a:pt x="3344" y="1667"/>
                      <a:pt x="3334" y="1684"/>
                      <a:pt x="3334" y="1702"/>
                    </a:cubicBezTo>
                    <a:lnTo>
                      <a:pt x="3334" y="3641"/>
                    </a:lnTo>
                    <a:cubicBezTo>
                      <a:pt x="3334" y="3670"/>
                      <a:pt x="3358" y="3693"/>
                      <a:pt x="3386" y="3693"/>
                    </a:cubicBezTo>
                    <a:cubicBezTo>
                      <a:pt x="3389" y="3693"/>
                      <a:pt x="3392" y="3692"/>
                      <a:pt x="3395" y="3692"/>
                    </a:cubicBezTo>
                    <a:cubicBezTo>
                      <a:pt x="3614" y="3646"/>
                      <a:pt x="3837" y="3618"/>
                      <a:pt x="4059" y="3609"/>
                    </a:cubicBezTo>
                    <a:cubicBezTo>
                      <a:pt x="4077" y="3607"/>
                      <a:pt x="4094" y="3607"/>
                      <a:pt x="4112" y="3607"/>
                    </a:cubicBezTo>
                    <a:lnTo>
                      <a:pt x="4140" y="3606"/>
                    </a:lnTo>
                    <a:cubicBezTo>
                      <a:pt x="4155" y="3606"/>
                      <a:pt x="4170" y="3604"/>
                      <a:pt x="4185" y="3604"/>
                    </a:cubicBezTo>
                    <a:cubicBezTo>
                      <a:pt x="4203" y="3603"/>
                      <a:pt x="4220" y="3602"/>
                      <a:pt x="4237" y="3602"/>
                    </a:cubicBezTo>
                    <a:cubicBezTo>
                      <a:pt x="4244" y="3602"/>
                      <a:pt x="4251" y="3602"/>
                      <a:pt x="4259" y="3603"/>
                    </a:cubicBezTo>
                    <a:lnTo>
                      <a:pt x="4286" y="3603"/>
                    </a:lnTo>
                    <a:cubicBezTo>
                      <a:pt x="5726" y="3603"/>
                      <a:pt x="7063" y="4353"/>
                      <a:pt x="7814" y="5581"/>
                    </a:cubicBezTo>
                    <a:cubicBezTo>
                      <a:pt x="8564" y="6811"/>
                      <a:pt x="8622" y="8342"/>
                      <a:pt x="7964" y="9624"/>
                    </a:cubicBezTo>
                    <a:cubicBezTo>
                      <a:pt x="7546" y="10421"/>
                      <a:pt x="6887" y="11066"/>
                      <a:pt x="6082" y="11468"/>
                    </a:cubicBezTo>
                    <a:lnTo>
                      <a:pt x="6066" y="11476"/>
                    </a:lnTo>
                    <a:lnTo>
                      <a:pt x="6053" y="11482"/>
                    </a:lnTo>
                    <a:cubicBezTo>
                      <a:pt x="6000" y="11507"/>
                      <a:pt x="5952" y="11530"/>
                      <a:pt x="5904" y="11551"/>
                    </a:cubicBezTo>
                    <a:cubicBezTo>
                      <a:pt x="5895" y="11555"/>
                      <a:pt x="5884" y="11559"/>
                      <a:pt x="5874" y="11564"/>
                    </a:cubicBezTo>
                    <a:lnTo>
                      <a:pt x="5856" y="11571"/>
                    </a:lnTo>
                    <a:cubicBezTo>
                      <a:pt x="5807" y="11591"/>
                      <a:pt x="5763" y="11609"/>
                      <a:pt x="5721" y="11625"/>
                    </a:cubicBezTo>
                    <a:cubicBezTo>
                      <a:pt x="5705" y="11632"/>
                      <a:pt x="5688" y="11638"/>
                      <a:pt x="5670" y="11644"/>
                    </a:cubicBezTo>
                    <a:lnTo>
                      <a:pt x="5661" y="11647"/>
                    </a:lnTo>
                    <a:cubicBezTo>
                      <a:pt x="5618" y="11664"/>
                      <a:pt x="5576" y="11678"/>
                      <a:pt x="5535" y="11691"/>
                    </a:cubicBezTo>
                    <a:cubicBezTo>
                      <a:pt x="5512" y="11698"/>
                      <a:pt x="5489" y="11706"/>
                      <a:pt x="5467" y="11713"/>
                    </a:cubicBezTo>
                    <a:cubicBezTo>
                      <a:pt x="5427" y="11725"/>
                      <a:pt x="5386" y="11737"/>
                      <a:pt x="5344" y="11748"/>
                    </a:cubicBezTo>
                    <a:cubicBezTo>
                      <a:pt x="5320" y="11755"/>
                      <a:pt x="5295" y="11761"/>
                      <a:pt x="5271" y="11768"/>
                    </a:cubicBezTo>
                    <a:cubicBezTo>
                      <a:pt x="5235" y="11777"/>
                      <a:pt x="5195" y="11786"/>
                      <a:pt x="5148" y="11796"/>
                    </a:cubicBezTo>
                    <a:lnTo>
                      <a:pt x="5137" y="11799"/>
                    </a:lnTo>
                    <a:cubicBezTo>
                      <a:pt x="5114" y="11804"/>
                      <a:pt x="5093" y="11809"/>
                      <a:pt x="5071" y="11813"/>
                    </a:cubicBezTo>
                    <a:cubicBezTo>
                      <a:pt x="5029" y="11821"/>
                      <a:pt x="4987" y="11828"/>
                      <a:pt x="4948" y="11835"/>
                    </a:cubicBezTo>
                    <a:lnTo>
                      <a:pt x="4927" y="11839"/>
                    </a:lnTo>
                    <a:cubicBezTo>
                      <a:pt x="4908" y="11843"/>
                      <a:pt x="4888" y="11845"/>
                      <a:pt x="4869" y="11849"/>
                    </a:cubicBezTo>
                    <a:cubicBezTo>
                      <a:pt x="4828" y="11855"/>
                      <a:pt x="4787" y="11859"/>
                      <a:pt x="4743" y="11864"/>
                    </a:cubicBezTo>
                    <a:lnTo>
                      <a:pt x="4715" y="11868"/>
                    </a:lnTo>
                    <a:cubicBezTo>
                      <a:pt x="4698" y="11870"/>
                      <a:pt x="4682" y="11873"/>
                      <a:pt x="4666" y="11874"/>
                    </a:cubicBezTo>
                    <a:cubicBezTo>
                      <a:pt x="4620" y="11879"/>
                      <a:pt x="4576" y="11881"/>
                      <a:pt x="4525" y="11885"/>
                    </a:cubicBezTo>
                    <a:lnTo>
                      <a:pt x="4499" y="11887"/>
                    </a:lnTo>
                    <a:cubicBezTo>
                      <a:pt x="4486" y="11888"/>
                      <a:pt x="4472" y="11888"/>
                      <a:pt x="4459" y="11890"/>
                    </a:cubicBezTo>
                    <a:cubicBezTo>
                      <a:pt x="4387" y="11893"/>
                      <a:pt x="4317" y="11894"/>
                      <a:pt x="4250" y="11894"/>
                    </a:cubicBezTo>
                    <a:cubicBezTo>
                      <a:pt x="4249" y="11894"/>
                      <a:pt x="4249" y="11894"/>
                      <a:pt x="4248" y="11894"/>
                    </a:cubicBezTo>
                    <a:cubicBezTo>
                      <a:pt x="1959" y="11894"/>
                      <a:pt x="103" y="10038"/>
                      <a:pt x="103" y="7748"/>
                    </a:cubicBezTo>
                    <a:cubicBezTo>
                      <a:pt x="103" y="7672"/>
                      <a:pt x="105" y="7587"/>
                      <a:pt x="111" y="7492"/>
                    </a:cubicBezTo>
                    <a:cubicBezTo>
                      <a:pt x="113" y="7473"/>
                      <a:pt x="114" y="7455"/>
                      <a:pt x="116" y="7436"/>
                    </a:cubicBezTo>
                    <a:lnTo>
                      <a:pt x="117" y="7418"/>
                    </a:lnTo>
                    <a:cubicBezTo>
                      <a:pt x="122" y="7354"/>
                      <a:pt x="130" y="7292"/>
                      <a:pt x="137" y="7229"/>
                    </a:cubicBezTo>
                    <a:lnTo>
                      <a:pt x="139" y="7209"/>
                    </a:lnTo>
                    <a:cubicBezTo>
                      <a:pt x="142" y="7192"/>
                      <a:pt x="143" y="7175"/>
                      <a:pt x="145" y="7158"/>
                    </a:cubicBezTo>
                    <a:cubicBezTo>
                      <a:pt x="169" y="6994"/>
                      <a:pt x="203" y="6829"/>
                      <a:pt x="246" y="6668"/>
                    </a:cubicBezTo>
                    <a:cubicBezTo>
                      <a:pt x="250" y="6653"/>
                      <a:pt x="255" y="6639"/>
                      <a:pt x="258" y="6625"/>
                    </a:cubicBezTo>
                    <a:lnTo>
                      <a:pt x="264" y="6607"/>
                    </a:lnTo>
                    <a:cubicBezTo>
                      <a:pt x="282" y="6543"/>
                      <a:pt x="301" y="6479"/>
                      <a:pt x="322" y="6419"/>
                    </a:cubicBezTo>
                    <a:lnTo>
                      <a:pt x="328" y="6402"/>
                    </a:lnTo>
                    <a:cubicBezTo>
                      <a:pt x="333" y="6389"/>
                      <a:pt x="336" y="6377"/>
                      <a:pt x="341" y="6365"/>
                    </a:cubicBezTo>
                    <a:cubicBezTo>
                      <a:pt x="396" y="6207"/>
                      <a:pt x="461" y="6054"/>
                      <a:pt x="536" y="5905"/>
                    </a:cubicBezTo>
                    <a:cubicBezTo>
                      <a:pt x="541" y="5895"/>
                      <a:pt x="545" y="5887"/>
                      <a:pt x="550" y="5877"/>
                    </a:cubicBezTo>
                    <a:lnTo>
                      <a:pt x="557" y="5862"/>
                    </a:lnTo>
                    <a:cubicBezTo>
                      <a:pt x="590" y="5798"/>
                      <a:pt x="626" y="5734"/>
                      <a:pt x="661" y="5673"/>
                    </a:cubicBezTo>
                    <a:lnTo>
                      <a:pt x="668" y="5659"/>
                    </a:lnTo>
                    <a:cubicBezTo>
                      <a:pt x="672" y="5653"/>
                      <a:pt x="675" y="5647"/>
                      <a:pt x="679" y="5643"/>
                    </a:cubicBezTo>
                    <a:cubicBezTo>
                      <a:pt x="765" y="5496"/>
                      <a:pt x="862" y="5354"/>
                      <a:pt x="965" y="5219"/>
                    </a:cubicBezTo>
                    <a:lnTo>
                      <a:pt x="975" y="5209"/>
                    </a:lnTo>
                    <a:lnTo>
                      <a:pt x="981" y="5200"/>
                    </a:lnTo>
                    <a:cubicBezTo>
                      <a:pt x="1031" y="5134"/>
                      <a:pt x="1084" y="5072"/>
                      <a:pt x="1136" y="5011"/>
                    </a:cubicBezTo>
                    <a:lnTo>
                      <a:pt x="1143" y="5004"/>
                    </a:lnTo>
                    <a:cubicBezTo>
                      <a:pt x="1259" y="4872"/>
                      <a:pt x="1383" y="4748"/>
                      <a:pt x="1515" y="4633"/>
                    </a:cubicBezTo>
                    <a:lnTo>
                      <a:pt x="1520" y="4629"/>
                    </a:lnTo>
                    <a:cubicBezTo>
                      <a:pt x="1720" y="4455"/>
                      <a:pt x="1936" y="4299"/>
                      <a:pt x="2166" y="4165"/>
                    </a:cubicBezTo>
                    <a:cubicBezTo>
                      <a:pt x="2517" y="3961"/>
                      <a:pt x="2897" y="3809"/>
                      <a:pt x="3292" y="3717"/>
                    </a:cubicBezTo>
                    <a:cubicBezTo>
                      <a:pt x="3315" y="3711"/>
                      <a:pt x="3332" y="3690"/>
                      <a:pt x="3332" y="3666"/>
                    </a:cubicBezTo>
                    <a:lnTo>
                      <a:pt x="3332" y="102"/>
                    </a:lnTo>
                    <a:close/>
                    <a:moveTo>
                      <a:pt x="4278" y="0"/>
                    </a:moveTo>
                    <a:cubicBezTo>
                      <a:pt x="4262" y="0"/>
                      <a:pt x="4247" y="1"/>
                      <a:pt x="4232" y="1"/>
                    </a:cubicBezTo>
                    <a:lnTo>
                      <a:pt x="4219" y="1"/>
                    </a:lnTo>
                    <a:cubicBezTo>
                      <a:pt x="4180" y="3"/>
                      <a:pt x="4149" y="5"/>
                      <a:pt x="4120" y="9"/>
                    </a:cubicBezTo>
                    <a:lnTo>
                      <a:pt x="4118" y="9"/>
                    </a:lnTo>
                    <a:cubicBezTo>
                      <a:pt x="3823" y="41"/>
                      <a:pt x="3576" y="155"/>
                      <a:pt x="3436" y="232"/>
                    </a:cubicBezTo>
                    <a:lnTo>
                      <a:pt x="3436" y="102"/>
                    </a:lnTo>
                    <a:cubicBezTo>
                      <a:pt x="3435" y="47"/>
                      <a:pt x="3389" y="3"/>
                      <a:pt x="3333" y="3"/>
                    </a:cubicBezTo>
                    <a:cubicBezTo>
                      <a:pt x="3278" y="3"/>
                      <a:pt x="3232" y="47"/>
                      <a:pt x="3230" y="102"/>
                    </a:cubicBezTo>
                    <a:lnTo>
                      <a:pt x="3230" y="3627"/>
                    </a:lnTo>
                    <a:cubicBezTo>
                      <a:pt x="2839" y="3723"/>
                      <a:pt x="2463" y="3874"/>
                      <a:pt x="2114" y="4076"/>
                    </a:cubicBezTo>
                    <a:cubicBezTo>
                      <a:pt x="1878" y="4213"/>
                      <a:pt x="1657" y="4373"/>
                      <a:pt x="1453" y="4552"/>
                    </a:cubicBezTo>
                    <a:lnTo>
                      <a:pt x="1448" y="4556"/>
                    </a:lnTo>
                    <a:cubicBezTo>
                      <a:pt x="1314" y="4675"/>
                      <a:pt x="1186" y="4801"/>
                      <a:pt x="1067" y="4936"/>
                    </a:cubicBezTo>
                    <a:lnTo>
                      <a:pt x="1060" y="4944"/>
                    </a:lnTo>
                    <a:cubicBezTo>
                      <a:pt x="1007" y="5004"/>
                      <a:pt x="953" y="5070"/>
                      <a:pt x="900" y="5138"/>
                    </a:cubicBezTo>
                    <a:lnTo>
                      <a:pt x="894" y="5144"/>
                    </a:lnTo>
                    <a:cubicBezTo>
                      <a:pt x="892" y="5148"/>
                      <a:pt x="888" y="5152"/>
                      <a:pt x="884" y="5157"/>
                    </a:cubicBezTo>
                    <a:cubicBezTo>
                      <a:pt x="779" y="5295"/>
                      <a:pt x="680" y="5439"/>
                      <a:pt x="591" y="5590"/>
                    </a:cubicBezTo>
                    <a:lnTo>
                      <a:pt x="580" y="5609"/>
                    </a:lnTo>
                    <a:lnTo>
                      <a:pt x="573" y="5621"/>
                    </a:lnTo>
                    <a:cubicBezTo>
                      <a:pt x="537" y="5685"/>
                      <a:pt x="501" y="5749"/>
                      <a:pt x="466" y="5817"/>
                    </a:cubicBezTo>
                    <a:lnTo>
                      <a:pt x="459" y="5830"/>
                    </a:lnTo>
                    <a:cubicBezTo>
                      <a:pt x="454" y="5840"/>
                      <a:pt x="449" y="5849"/>
                      <a:pt x="444" y="5859"/>
                    </a:cubicBezTo>
                    <a:cubicBezTo>
                      <a:pt x="368" y="6012"/>
                      <a:pt x="301" y="6170"/>
                      <a:pt x="244" y="6331"/>
                    </a:cubicBezTo>
                    <a:cubicBezTo>
                      <a:pt x="239" y="6343"/>
                      <a:pt x="235" y="6357"/>
                      <a:pt x="230" y="6370"/>
                    </a:cubicBezTo>
                    <a:lnTo>
                      <a:pt x="226" y="6387"/>
                    </a:lnTo>
                    <a:cubicBezTo>
                      <a:pt x="204" y="6449"/>
                      <a:pt x="184" y="6513"/>
                      <a:pt x="166" y="6579"/>
                    </a:cubicBezTo>
                    <a:lnTo>
                      <a:pt x="160" y="6597"/>
                    </a:lnTo>
                    <a:cubicBezTo>
                      <a:pt x="156" y="6611"/>
                      <a:pt x="151" y="6627"/>
                      <a:pt x="148" y="6641"/>
                    </a:cubicBezTo>
                    <a:cubicBezTo>
                      <a:pt x="103" y="6807"/>
                      <a:pt x="68" y="6974"/>
                      <a:pt x="44" y="7144"/>
                    </a:cubicBezTo>
                    <a:cubicBezTo>
                      <a:pt x="42" y="7162"/>
                      <a:pt x="39" y="7179"/>
                      <a:pt x="37" y="7197"/>
                    </a:cubicBezTo>
                    <a:lnTo>
                      <a:pt x="35" y="7217"/>
                    </a:lnTo>
                    <a:cubicBezTo>
                      <a:pt x="27" y="7280"/>
                      <a:pt x="20" y="7345"/>
                      <a:pt x="15" y="7410"/>
                    </a:cubicBezTo>
                    <a:lnTo>
                      <a:pt x="14" y="7428"/>
                    </a:lnTo>
                    <a:cubicBezTo>
                      <a:pt x="12" y="7448"/>
                      <a:pt x="11" y="7466"/>
                      <a:pt x="9" y="7486"/>
                    </a:cubicBezTo>
                    <a:cubicBezTo>
                      <a:pt x="3" y="7584"/>
                      <a:pt x="1" y="7669"/>
                      <a:pt x="1" y="7748"/>
                    </a:cubicBezTo>
                    <a:cubicBezTo>
                      <a:pt x="1" y="10095"/>
                      <a:pt x="1903" y="11998"/>
                      <a:pt x="4249" y="11998"/>
                    </a:cubicBezTo>
                    <a:cubicBezTo>
                      <a:pt x="4317" y="11998"/>
                      <a:pt x="4390" y="11995"/>
                      <a:pt x="4464" y="11994"/>
                    </a:cubicBezTo>
                    <a:cubicBezTo>
                      <a:pt x="4478" y="11994"/>
                      <a:pt x="4492" y="11993"/>
                      <a:pt x="4506" y="11992"/>
                    </a:cubicBezTo>
                    <a:lnTo>
                      <a:pt x="4533" y="11989"/>
                    </a:lnTo>
                    <a:cubicBezTo>
                      <a:pt x="4583" y="11986"/>
                      <a:pt x="4629" y="11983"/>
                      <a:pt x="4676" y="11978"/>
                    </a:cubicBezTo>
                    <a:cubicBezTo>
                      <a:pt x="4694" y="11977"/>
                      <a:pt x="4710" y="11975"/>
                      <a:pt x="4729" y="11972"/>
                    </a:cubicBezTo>
                    <a:lnTo>
                      <a:pt x="4755" y="11969"/>
                    </a:lnTo>
                    <a:cubicBezTo>
                      <a:pt x="4801" y="11964"/>
                      <a:pt x="4843" y="11958"/>
                      <a:pt x="4885" y="11952"/>
                    </a:cubicBezTo>
                    <a:cubicBezTo>
                      <a:pt x="4904" y="11950"/>
                      <a:pt x="4924" y="11946"/>
                      <a:pt x="4945" y="11942"/>
                    </a:cubicBezTo>
                    <a:lnTo>
                      <a:pt x="4965" y="11939"/>
                    </a:lnTo>
                    <a:cubicBezTo>
                      <a:pt x="5005" y="11932"/>
                      <a:pt x="5048" y="11924"/>
                      <a:pt x="5092" y="11916"/>
                    </a:cubicBezTo>
                    <a:cubicBezTo>
                      <a:pt x="5113" y="11911"/>
                      <a:pt x="5136" y="11905"/>
                      <a:pt x="5159" y="11900"/>
                    </a:cubicBezTo>
                    <a:lnTo>
                      <a:pt x="5170" y="11898"/>
                    </a:lnTo>
                    <a:cubicBezTo>
                      <a:pt x="5218" y="11887"/>
                      <a:pt x="5257" y="11878"/>
                      <a:pt x="5295" y="11868"/>
                    </a:cubicBezTo>
                    <a:cubicBezTo>
                      <a:pt x="5320" y="11862"/>
                      <a:pt x="5345" y="11855"/>
                      <a:pt x="5370" y="11849"/>
                    </a:cubicBezTo>
                    <a:cubicBezTo>
                      <a:pt x="5412" y="11837"/>
                      <a:pt x="5456" y="11825"/>
                      <a:pt x="5497" y="11811"/>
                    </a:cubicBezTo>
                    <a:cubicBezTo>
                      <a:pt x="5519" y="11804"/>
                      <a:pt x="5544" y="11797"/>
                      <a:pt x="5566" y="11790"/>
                    </a:cubicBezTo>
                    <a:cubicBezTo>
                      <a:pt x="5608" y="11775"/>
                      <a:pt x="5650" y="11761"/>
                      <a:pt x="5696" y="11744"/>
                    </a:cubicBezTo>
                    <a:lnTo>
                      <a:pt x="5705" y="11742"/>
                    </a:lnTo>
                    <a:cubicBezTo>
                      <a:pt x="5721" y="11736"/>
                      <a:pt x="5739" y="11728"/>
                      <a:pt x="5757" y="11722"/>
                    </a:cubicBezTo>
                    <a:cubicBezTo>
                      <a:pt x="5800" y="11706"/>
                      <a:pt x="5845" y="11688"/>
                      <a:pt x="5896" y="11667"/>
                    </a:cubicBezTo>
                    <a:lnTo>
                      <a:pt x="5913" y="11660"/>
                    </a:lnTo>
                    <a:lnTo>
                      <a:pt x="5945" y="11646"/>
                    </a:lnTo>
                    <a:cubicBezTo>
                      <a:pt x="5993" y="11625"/>
                      <a:pt x="6044" y="11601"/>
                      <a:pt x="6096" y="11576"/>
                    </a:cubicBezTo>
                    <a:lnTo>
                      <a:pt x="6110" y="11570"/>
                    </a:lnTo>
                    <a:lnTo>
                      <a:pt x="6126" y="11561"/>
                    </a:lnTo>
                    <a:cubicBezTo>
                      <a:pt x="6952" y="11149"/>
                      <a:pt x="7627" y="10488"/>
                      <a:pt x="8055" y="9672"/>
                    </a:cubicBezTo>
                    <a:cubicBezTo>
                      <a:pt x="8729" y="8358"/>
                      <a:pt x="8670" y="6789"/>
                      <a:pt x="7901" y="5530"/>
                    </a:cubicBezTo>
                    <a:cubicBezTo>
                      <a:pt x="7131" y="4270"/>
                      <a:pt x="5762" y="3502"/>
                      <a:pt x="4286" y="3500"/>
                    </a:cubicBezTo>
                    <a:lnTo>
                      <a:pt x="4261" y="3500"/>
                    </a:lnTo>
                    <a:cubicBezTo>
                      <a:pt x="4234" y="3500"/>
                      <a:pt x="4207" y="3502"/>
                      <a:pt x="4180" y="3503"/>
                    </a:cubicBezTo>
                    <a:lnTo>
                      <a:pt x="4137" y="3504"/>
                    </a:lnTo>
                    <a:lnTo>
                      <a:pt x="4109" y="3504"/>
                    </a:lnTo>
                    <a:cubicBezTo>
                      <a:pt x="4091" y="3505"/>
                      <a:pt x="4072" y="3505"/>
                      <a:pt x="4054" y="3506"/>
                    </a:cubicBezTo>
                    <a:cubicBezTo>
                      <a:pt x="3847" y="3516"/>
                      <a:pt x="3641" y="3540"/>
                      <a:pt x="3438" y="3579"/>
                    </a:cubicBezTo>
                    <a:lnTo>
                      <a:pt x="3438" y="1730"/>
                    </a:lnTo>
                    <a:cubicBezTo>
                      <a:pt x="3513" y="1684"/>
                      <a:pt x="3593" y="1645"/>
                      <a:pt x="3674" y="1610"/>
                    </a:cubicBezTo>
                    <a:cubicBezTo>
                      <a:pt x="3824" y="1547"/>
                      <a:pt x="4041" y="1480"/>
                      <a:pt x="4285" y="1480"/>
                    </a:cubicBezTo>
                    <a:cubicBezTo>
                      <a:pt x="4340" y="1480"/>
                      <a:pt x="4396" y="1483"/>
                      <a:pt x="4453" y="1491"/>
                    </a:cubicBezTo>
                    <a:cubicBezTo>
                      <a:pt x="4564" y="1506"/>
                      <a:pt x="4676" y="1551"/>
                      <a:pt x="4786" y="1625"/>
                    </a:cubicBezTo>
                    <a:cubicBezTo>
                      <a:pt x="4880" y="1687"/>
                      <a:pt x="5032" y="1758"/>
                      <a:pt x="5249" y="1758"/>
                    </a:cubicBezTo>
                    <a:cubicBezTo>
                      <a:pt x="5275" y="1758"/>
                      <a:pt x="5302" y="1757"/>
                      <a:pt x="5330" y="1755"/>
                    </a:cubicBezTo>
                    <a:cubicBezTo>
                      <a:pt x="5620" y="1731"/>
                      <a:pt x="5910" y="1670"/>
                      <a:pt x="6058" y="1635"/>
                    </a:cubicBezTo>
                    <a:cubicBezTo>
                      <a:pt x="6140" y="1616"/>
                      <a:pt x="6196" y="1544"/>
                      <a:pt x="6196" y="1459"/>
                    </a:cubicBezTo>
                    <a:lnTo>
                      <a:pt x="6196" y="313"/>
                    </a:lnTo>
                    <a:cubicBezTo>
                      <a:pt x="6196" y="225"/>
                      <a:pt x="6125" y="158"/>
                      <a:pt x="6043" y="158"/>
                    </a:cubicBezTo>
                    <a:cubicBezTo>
                      <a:pt x="6031" y="158"/>
                      <a:pt x="6019" y="160"/>
                      <a:pt x="6007" y="162"/>
                    </a:cubicBezTo>
                    <a:cubicBezTo>
                      <a:pt x="5988" y="166"/>
                      <a:pt x="5968" y="171"/>
                      <a:pt x="5945" y="176"/>
                    </a:cubicBezTo>
                    <a:cubicBezTo>
                      <a:pt x="5895" y="186"/>
                      <a:pt x="5844" y="197"/>
                      <a:pt x="5794" y="207"/>
                    </a:cubicBezTo>
                    <a:cubicBezTo>
                      <a:pt x="5733" y="219"/>
                      <a:pt x="5673" y="228"/>
                      <a:pt x="5616" y="238"/>
                    </a:cubicBezTo>
                    <a:cubicBezTo>
                      <a:pt x="5511" y="254"/>
                      <a:pt x="5412" y="266"/>
                      <a:pt x="5321" y="273"/>
                    </a:cubicBezTo>
                    <a:cubicBezTo>
                      <a:pt x="5292" y="275"/>
                      <a:pt x="5265" y="275"/>
                      <a:pt x="5237" y="275"/>
                    </a:cubicBezTo>
                    <a:cubicBezTo>
                      <a:pt x="5230" y="275"/>
                      <a:pt x="5220" y="275"/>
                      <a:pt x="5217" y="274"/>
                    </a:cubicBezTo>
                    <a:lnTo>
                      <a:pt x="5188" y="274"/>
                    </a:lnTo>
                    <a:cubicBezTo>
                      <a:pt x="5178" y="273"/>
                      <a:pt x="5167" y="273"/>
                      <a:pt x="5160" y="272"/>
                    </a:cubicBezTo>
                    <a:cubicBezTo>
                      <a:pt x="5154" y="272"/>
                      <a:pt x="5146" y="271"/>
                      <a:pt x="5138" y="269"/>
                    </a:cubicBezTo>
                    <a:lnTo>
                      <a:pt x="5125" y="267"/>
                    </a:lnTo>
                    <a:lnTo>
                      <a:pt x="5112" y="265"/>
                    </a:lnTo>
                    <a:cubicBezTo>
                      <a:pt x="5105" y="265"/>
                      <a:pt x="5099" y="263"/>
                      <a:pt x="5092" y="262"/>
                    </a:cubicBezTo>
                    <a:cubicBezTo>
                      <a:pt x="5083" y="260"/>
                      <a:pt x="5076" y="259"/>
                      <a:pt x="5069" y="256"/>
                    </a:cubicBezTo>
                    <a:lnTo>
                      <a:pt x="5058" y="254"/>
                    </a:lnTo>
                    <a:lnTo>
                      <a:pt x="5046" y="251"/>
                    </a:lnTo>
                    <a:cubicBezTo>
                      <a:pt x="5040" y="249"/>
                      <a:pt x="5034" y="248"/>
                      <a:pt x="5028" y="247"/>
                    </a:cubicBezTo>
                    <a:cubicBezTo>
                      <a:pt x="5022" y="244"/>
                      <a:pt x="5016" y="243"/>
                      <a:pt x="5010" y="241"/>
                    </a:cubicBezTo>
                    <a:lnTo>
                      <a:pt x="4989" y="233"/>
                    </a:lnTo>
                    <a:cubicBezTo>
                      <a:pt x="4983" y="232"/>
                      <a:pt x="4977" y="230"/>
                      <a:pt x="4973" y="227"/>
                    </a:cubicBezTo>
                    <a:cubicBezTo>
                      <a:pt x="4967" y="226"/>
                      <a:pt x="4962" y="224"/>
                      <a:pt x="4957" y="221"/>
                    </a:cubicBezTo>
                    <a:lnTo>
                      <a:pt x="4939" y="213"/>
                    </a:lnTo>
                    <a:lnTo>
                      <a:pt x="4922" y="207"/>
                    </a:lnTo>
                    <a:lnTo>
                      <a:pt x="4909" y="200"/>
                    </a:lnTo>
                    <a:lnTo>
                      <a:pt x="4893" y="190"/>
                    </a:lnTo>
                    <a:cubicBezTo>
                      <a:pt x="4888" y="189"/>
                      <a:pt x="4884" y="185"/>
                      <a:pt x="4880" y="184"/>
                    </a:cubicBezTo>
                    <a:cubicBezTo>
                      <a:pt x="4876" y="182"/>
                      <a:pt x="4873" y="179"/>
                      <a:pt x="4869" y="177"/>
                    </a:cubicBezTo>
                    <a:lnTo>
                      <a:pt x="4855" y="168"/>
                    </a:lnTo>
                    <a:cubicBezTo>
                      <a:pt x="4851" y="166"/>
                      <a:pt x="4846" y="164"/>
                      <a:pt x="4843" y="161"/>
                    </a:cubicBezTo>
                    <a:cubicBezTo>
                      <a:pt x="4761" y="105"/>
                      <a:pt x="4671" y="61"/>
                      <a:pt x="4575" y="34"/>
                    </a:cubicBezTo>
                    <a:cubicBezTo>
                      <a:pt x="4572" y="33"/>
                      <a:pt x="4570" y="33"/>
                      <a:pt x="4567" y="31"/>
                    </a:cubicBezTo>
                    <a:cubicBezTo>
                      <a:pt x="4551" y="27"/>
                      <a:pt x="4534" y="24"/>
                      <a:pt x="4519" y="21"/>
                    </a:cubicBezTo>
                    <a:lnTo>
                      <a:pt x="4506" y="18"/>
                    </a:lnTo>
                    <a:cubicBezTo>
                      <a:pt x="4501" y="18"/>
                      <a:pt x="4498" y="17"/>
                      <a:pt x="4494" y="16"/>
                    </a:cubicBezTo>
                    <a:cubicBezTo>
                      <a:pt x="4486" y="15"/>
                      <a:pt x="4476" y="12"/>
                      <a:pt x="4466" y="11"/>
                    </a:cubicBezTo>
                    <a:lnTo>
                      <a:pt x="4465" y="11"/>
                    </a:lnTo>
                    <a:cubicBezTo>
                      <a:pt x="4460" y="10"/>
                      <a:pt x="4454" y="10"/>
                      <a:pt x="4450" y="10"/>
                    </a:cubicBezTo>
                    <a:lnTo>
                      <a:pt x="4441" y="10"/>
                    </a:lnTo>
                    <a:cubicBezTo>
                      <a:pt x="4412" y="6"/>
                      <a:pt x="4380" y="3"/>
                      <a:pt x="4347" y="1"/>
                    </a:cubicBezTo>
                    <a:lnTo>
                      <a:pt x="4332" y="1"/>
                    </a:lnTo>
                    <a:cubicBezTo>
                      <a:pt x="4313" y="1"/>
                      <a:pt x="4295" y="0"/>
                      <a:pt x="42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65"/>
              <p:cNvSpPr/>
              <p:nvPr/>
            </p:nvSpPr>
            <p:spPr>
              <a:xfrm>
                <a:off x="5244538" y="4345925"/>
                <a:ext cx="209275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8371" extrusionOk="0">
                    <a:moveTo>
                      <a:pt x="4186" y="1"/>
                    </a:moveTo>
                    <a:cubicBezTo>
                      <a:pt x="1875" y="1"/>
                      <a:pt x="1" y="1875"/>
                      <a:pt x="1" y="4185"/>
                    </a:cubicBezTo>
                    <a:cubicBezTo>
                      <a:pt x="1" y="6497"/>
                      <a:pt x="1875" y="8371"/>
                      <a:pt x="4186" y="8371"/>
                    </a:cubicBezTo>
                    <a:cubicBezTo>
                      <a:pt x="6496" y="8371"/>
                      <a:pt x="8370" y="6497"/>
                      <a:pt x="8370" y="4185"/>
                    </a:cubicBezTo>
                    <a:cubicBezTo>
                      <a:pt x="8370" y="1875"/>
                      <a:pt x="6496" y="1"/>
                      <a:pt x="4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65"/>
              <p:cNvSpPr/>
              <p:nvPr/>
            </p:nvSpPr>
            <p:spPr>
              <a:xfrm>
                <a:off x="5265513" y="4381600"/>
                <a:ext cx="400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92" extrusionOk="0">
                    <a:moveTo>
                      <a:pt x="1" y="192"/>
                    </a:moveTo>
                    <a:cubicBezTo>
                      <a:pt x="51" y="126"/>
                      <a:pt x="104" y="62"/>
                      <a:pt x="159" y="1"/>
                    </a:cubicBezTo>
                    <a:cubicBezTo>
                      <a:pt x="104" y="62"/>
                      <a:pt x="51" y="126"/>
                      <a:pt x="1" y="192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65"/>
              <p:cNvSpPr/>
              <p:nvPr/>
            </p:nvSpPr>
            <p:spPr>
              <a:xfrm>
                <a:off x="5249313" y="4404200"/>
                <a:ext cx="50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468" extrusionOk="0">
                    <a:moveTo>
                      <a:pt x="1" y="467"/>
                    </a:moveTo>
                    <a:cubicBezTo>
                      <a:pt x="57" y="307"/>
                      <a:pt x="123" y="152"/>
                      <a:pt x="199" y="1"/>
                    </a:cubicBezTo>
                    <a:cubicBezTo>
                      <a:pt x="123" y="152"/>
                      <a:pt x="57" y="307"/>
                      <a:pt x="1" y="467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65"/>
              <p:cNvSpPr/>
              <p:nvPr/>
            </p:nvSpPr>
            <p:spPr>
              <a:xfrm>
                <a:off x="5257888" y="4386825"/>
                <a:ext cx="73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431" extrusionOk="0">
                    <a:moveTo>
                      <a:pt x="0" y="430"/>
                    </a:moveTo>
                    <a:cubicBezTo>
                      <a:pt x="88" y="281"/>
                      <a:pt x="185" y="138"/>
                      <a:pt x="291" y="1"/>
                    </a:cubicBezTo>
                    <a:cubicBezTo>
                      <a:pt x="185" y="138"/>
                      <a:pt x="88" y="281"/>
                      <a:pt x="0" y="43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65"/>
              <p:cNvSpPr/>
              <p:nvPr/>
            </p:nvSpPr>
            <p:spPr>
              <a:xfrm>
                <a:off x="5279188" y="4360150"/>
                <a:ext cx="16375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472" extrusionOk="0">
                    <a:moveTo>
                      <a:pt x="1" y="472"/>
                    </a:moveTo>
                    <a:cubicBezTo>
                      <a:pt x="203" y="294"/>
                      <a:pt x="421" y="136"/>
                      <a:pt x="655" y="1"/>
                    </a:cubicBezTo>
                    <a:cubicBezTo>
                      <a:pt x="421" y="136"/>
                      <a:pt x="203" y="294"/>
                      <a:pt x="1" y="472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65"/>
              <p:cNvSpPr/>
              <p:nvPr/>
            </p:nvSpPr>
            <p:spPr>
              <a:xfrm>
                <a:off x="5254813" y="4398350"/>
                <a:ext cx="26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93" extrusionOk="0">
                    <a:moveTo>
                      <a:pt x="1" y="193"/>
                    </a:moveTo>
                    <a:cubicBezTo>
                      <a:pt x="33" y="128"/>
                      <a:pt x="69" y="63"/>
                      <a:pt x="105" y="0"/>
                    </a:cubicBezTo>
                    <a:cubicBezTo>
                      <a:pt x="69" y="63"/>
                      <a:pt x="33" y="128"/>
                      <a:pt x="1" y="193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65"/>
              <p:cNvSpPr/>
              <p:nvPr/>
            </p:nvSpPr>
            <p:spPr>
              <a:xfrm>
                <a:off x="5247388" y="4417250"/>
                <a:ext cx="15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0" extrusionOk="0">
                    <a:moveTo>
                      <a:pt x="60" y="0"/>
                    </a:moveTo>
                    <a:cubicBezTo>
                      <a:pt x="38" y="62"/>
                      <a:pt x="19" y="125"/>
                      <a:pt x="1" y="189"/>
                    </a:cubicBezTo>
                    <a:cubicBezTo>
                      <a:pt x="19" y="125"/>
                      <a:pt x="38" y="63"/>
                      <a:pt x="6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65"/>
              <p:cNvSpPr/>
              <p:nvPr/>
            </p:nvSpPr>
            <p:spPr>
              <a:xfrm>
                <a:off x="5244388" y="4423550"/>
                <a:ext cx="257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497" extrusionOk="0">
                    <a:moveTo>
                      <a:pt x="1" y="496"/>
                    </a:moveTo>
                    <a:cubicBezTo>
                      <a:pt x="25" y="329"/>
                      <a:pt x="58" y="163"/>
                      <a:pt x="103" y="1"/>
                    </a:cubicBezTo>
                    <a:cubicBezTo>
                      <a:pt x="58" y="163"/>
                      <a:pt x="25" y="329"/>
                      <a:pt x="1" y="496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65"/>
              <p:cNvSpPr/>
              <p:nvPr/>
            </p:nvSpPr>
            <p:spPr>
              <a:xfrm>
                <a:off x="5269663" y="4372025"/>
                <a:ext cx="942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6" extrusionOk="0">
                    <a:moveTo>
                      <a:pt x="377" y="0"/>
                    </a:moveTo>
                    <a:cubicBezTo>
                      <a:pt x="243" y="117"/>
                      <a:pt x="117" y="243"/>
                      <a:pt x="1" y="375"/>
                    </a:cubicBezTo>
                    <a:cubicBezTo>
                      <a:pt x="117" y="243"/>
                      <a:pt x="243" y="117"/>
                      <a:pt x="377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65"/>
              <p:cNvSpPr/>
              <p:nvPr/>
            </p:nvSpPr>
            <p:spPr>
              <a:xfrm>
                <a:off x="5243313" y="4444375"/>
                <a:ext cx="2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261" extrusionOk="0">
                    <a:moveTo>
                      <a:pt x="0" y="260"/>
                    </a:moveTo>
                    <a:cubicBezTo>
                      <a:pt x="0" y="174"/>
                      <a:pt x="4" y="87"/>
                      <a:pt x="10" y="1"/>
                    </a:cubicBezTo>
                    <a:cubicBezTo>
                      <a:pt x="4" y="87"/>
                      <a:pt x="0" y="174"/>
                      <a:pt x="0" y="26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65"/>
              <p:cNvSpPr/>
              <p:nvPr/>
            </p:nvSpPr>
            <p:spPr>
              <a:xfrm>
                <a:off x="5243663" y="4437775"/>
                <a:ext cx="5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1" extrusionOk="0">
                    <a:moveTo>
                      <a:pt x="20" y="1"/>
                    </a:moveTo>
                    <a:lnTo>
                      <a:pt x="20" y="1"/>
                    </a:lnTo>
                    <a:cubicBezTo>
                      <a:pt x="13" y="64"/>
                      <a:pt x="7" y="126"/>
                      <a:pt x="1" y="190"/>
                    </a:cubicBezTo>
                    <a:cubicBezTo>
                      <a:pt x="7" y="127"/>
                      <a:pt x="13" y="64"/>
                      <a:pt x="20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65"/>
              <p:cNvSpPr/>
              <p:nvPr/>
            </p:nvSpPr>
            <p:spPr>
              <a:xfrm>
                <a:off x="5248863" y="4415875"/>
                <a:ext cx="4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56" extrusionOk="0">
                    <a:moveTo>
                      <a:pt x="1" y="55"/>
                    </a:moveTo>
                    <a:cubicBezTo>
                      <a:pt x="7" y="36"/>
                      <a:pt x="13" y="18"/>
                      <a:pt x="19" y="0"/>
                    </a:cubicBezTo>
                    <a:cubicBezTo>
                      <a:pt x="13" y="18"/>
                      <a:pt x="7" y="36"/>
                      <a:pt x="1" y="55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65"/>
              <p:cNvSpPr/>
              <p:nvPr/>
            </p:nvSpPr>
            <p:spPr>
              <a:xfrm>
                <a:off x="5246938" y="4421975"/>
                <a:ext cx="4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63" extrusionOk="0">
                    <a:moveTo>
                      <a:pt x="1" y="63"/>
                    </a:moveTo>
                    <a:cubicBezTo>
                      <a:pt x="6" y="42"/>
                      <a:pt x="13" y="22"/>
                      <a:pt x="19" y="0"/>
                    </a:cubicBezTo>
                    <a:cubicBezTo>
                      <a:pt x="13" y="22"/>
                      <a:pt x="6" y="42"/>
                      <a:pt x="1" y="63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65"/>
              <p:cNvSpPr/>
              <p:nvPr/>
            </p:nvSpPr>
            <p:spPr>
              <a:xfrm>
                <a:off x="5265163" y="4386375"/>
                <a:ext cx="3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1" extrusionOk="0">
                    <a:moveTo>
                      <a:pt x="0" y="20"/>
                    </a:move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65"/>
              <p:cNvSpPr/>
              <p:nvPr/>
            </p:nvSpPr>
            <p:spPr>
              <a:xfrm>
                <a:off x="5243538" y="4442525"/>
                <a:ext cx="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6" h="75" extrusionOk="0">
                    <a:moveTo>
                      <a:pt x="1" y="75"/>
                    </a:moveTo>
                    <a:cubicBezTo>
                      <a:pt x="2" y="50"/>
                      <a:pt x="5" y="26"/>
                      <a:pt x="6" y="0"/>
                    </a:cubicBezTo>
                    <a:cubicBezTo>
                      <a:pt x="5" y="26"/>
                      <a:pt x="2" y="50"/>
                      <a:pt x="1" y="75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65"/>
              <p:cNvSpPr/>
              <p:nvPr/>
            </p:nvSpPr>
            <p:spPr>
              <a:xfrm>
                <a:off x="5257438" y="4397575"/>
                <a:ext cx="4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0" y="31"/>
                    </a:moveTo>
                    <a:cubicBezTo>
                      <a:pt x="6" y="20"/>
                      <a:pt x="12" y="10"/>
                      <a:pt x="18" y="0"/>
                    </a:cubicBezTo>
                    <a:cubicBezTo>
                      <a:pt x="12" y="10"/>
                      <a:pt x="6" y="20"/>
                      <a:pt x="0" y="3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65"/>
              <p:cNvSpPr/>
              <p:nvPr/>
            </p:nvSpPr>
            <p:spPr>
              <a:xfrm>
                <a:off x="5254288" y="4403150"/>
                <a:ext cx="55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22" y="1"/>
                    </a:moveTo>
                    <a:cubicBezTo>
                      <a:pt x="15" y="15"/>
                      <a:pt x="7" y="28"/>
                      <a:pt x="0" y="43"/>
                    </a:cubicBezTo>
                    <a:cubicBezTo>
                      <a:pt x="7" y="28"/>
                      <a:pt x="16" y="15"/>
                      <a:pt x="22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65"/>
              <p:cNvSpPr/>
              <p:nvPr/>
            </p:nvSpPr>
            <p:spPr>
              <a:xfrm>
                <a:off x="5244163" y="4435950"/>
                <a:ext cx="25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3" extrusionOk="0">
                    <a:moveTo>
                      <a:pt x="0" y="72"/>
                    </a:moveTo>
                    <a:cubicBezTo>
                      <a:pt x="4" y="48"/>
                      <a:pt x="6" y="24"/>
                      <a:pt x="10" y="0"/>
                    </a:cubicBezTo>
                    <a:cubicBezTo>
                      <a:pt x="6" y="24"/>
                      <a:pt x="4" y="48"/>
                      <a:pt x="0" y="72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65"/>
              <p:cNvSpPr/>
              <p:nvPr/>
            </p:nvSpPr>
            <p:spPr>
              <a:xfrm>
                <a:off x="5295538" y="4360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65"/>
              <p:cNvSpPr/>
              <p:nvPr/>
            </p:nvSpPr>
            <p:spPr>
              <a:xfrm>
                <a:off x="5269488" y="4381400"/>
                <a:ext cx="200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8" h="9" extrusionOk="0">
                    <a:moveTo>
                      <a:pt x="0" y="9"/>
                    </a:move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65"/>
              <p:cNvSpPr/>
              <p:nvPr/>
            </p:nvSpPr>
            <p:spPr>
              <a:xfrm>
                <a:off x="5279063" y="4371925"/>
                <a:ext cx="1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1" y="4"/>
                    </a:move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65"/>
              <p:cNvSpPr/>
              <p:nvPr/>
            </p:nvSpPr>
            <p:spPr>
              <a:xfrm>
                <a:off x="5415913" y="4531000"/>
                <a:ext cx="1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5" h="3" extrusionOk="0">
                    <a:moveTo>
                      <a:pt x="5" y="0"/>
                    </a:move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65"/>
              <p:cNvSpPr/>
              <p:nvPr/>
            </p:nvSpPr>
            <p:spPr>
              <a:xfrm>
                <a:off x="5255363" y="4459800"/>
                <a:ext cx="58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79" extrusionOk="0">
                    <a:moveTo>
                      <a:pt x="33" y="0"/>
                    </a:moveTo>
                    <a:cubicBezTo>
                      <a:pt x="21" y="2"/>
                      <a:pt x="10" y="3"/>
                      <a:pt x="0" y="5"/>
                    </a:cubicBezTo>
                    <a:cubicBezTo>
                      <a:pt x="94" y="23"/>
                      <a:pt x="165" y="122"/>
                      <a:pt x="165" y="240"/>
                    </a:cubicBezTo>
                    <a:cubicBezTo>
                      <a:pt x="165" y="359"/>
                      <a:pt x="93" y="456"/>
                      <a:pt x="0" y="475"/>
                    </a:cubicBezTo>
                    <a:cubicBezTo>
                      <a:pt x="10" y="478"/>
                      <a:pt x="21" y="479"/>
                      <a:pt x="33" y="479"/>
                    </a:cubicBezTo>
                    <a:cubicBezTo>
                      <a:pt x="142" y="479"/>
                      <a:pt x="231" y="372"/>
                      <a:pt x="231" y="240"/>
                    </a:cubicBezTo>
                    <a:cubicBezTo>
                      <a:pt x="231" y="109"/>
                      <a:pt x="141" y="0"/>
                      <a:pt x="33" y="0"/>
                    </a:cubicBezTo>
                    <a:close/>
                  </a:path>
                </a:pathLst>
              </a:custGeom>
              <a:solidFill>
                <a:srgbClr val="D4D3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65"/>
              <p:cNvSpPr/>
              <p:nvPr/>
            </p:nvSpPr>
            <p:spPr>
              <a:xfrm>
                <a:off x="5325338" y="4258400"/>
                <a:ext cx="7035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1689" extrusionOk="0">
                    <a:moveTo>
                      <a:pt x="950" y="1"/>
                    </a:moveTo>
                    <a:cubicBezTo>
                      <a:pt x="415" y="1"/>
                      <a:pt x="1" y="308"/>
                      <a:pt x="1" y="308"/>
                    </a:cubicBezTo>
                    <a:lnTo>
                      <a:pt x="1" y="1688"/>
                    </a:lnTo>
                    <a:cubicBezTo>
                      <a:pt x="1" y="1688"/>
                      <a:pt x="416" y="1380"/>
                      <a:pt x="952" y="1380"/>
                    </a:cubicBezTo>
                    <a:cubicBezTo>
                      <a:pt x="1009" y="1380"/>
                      <a:pt x="1068" y="1383"/>
                      <a:pt x="1127" y="1391"/>
                    </a:cubicBezTo>
                    <a:cubicBezTo>
                      <a:pt x="1255" y="1410"/>
                      <a:pt x="1376" y="1460"/>
                      <a:pt x="1482" y="1534"/>
                    </a:cubicBezTo>
                    <a:cubicBezTo>
                      <a:pt x="1568" y="1591"/>
                      <a:pt x="1711" y="1659"/>
                      <a:pt x="1917" y="1659"/>
                    </a:cubicBezTo>
                    <a:cubicBezTo>
                      <a:pt x="1941" y="1659"/>
                      <a:pt x="1967" y="1658"/>
                      <a:pt x="1993" y="1656"/>
                    </a:cubicBezTo>
                    <a:cubicBezTo>
                      <a:pt x="2280" y="1633"/>
                      <a:pt x="2567" y="1571"/>
                      <a:pt x="2714" y="1537"/>
                    </a:cubicBezTo>
                    <a:cubicBezTo>
                      <a:pt x="2773" y="1523"/>
                      <a:pt x="2814" y="1470"/>
                      <a:pt x="2814" y="1412"/>
                    </a:cubicBezTo>
                    <a:lnTo>
                      <a:pt x="2814" y="264"/>
                    </a:lnTo>
                    <a:cubicBezTo>
                      <a:pt x="2814" y="206"/>
                      <a:pt x="2766" y="161"/>
                      <a:pt x="2711" y="161"/>
                    </a:cubicBezTo>
                    <a:cubicBezTo>
                      <a:pt x="2704" y="161"/>
                      <a:pt x="2696" y="162"/>
                      <a:pt x="2688" y="164"/>
                    </a:cubicBezTo>
                    <a:cubicBezTo>
                      <a:pt x="2459" y="217"/>
                      <a:pt x="2227" y="254"/>
                      <a:pt x="1993" y="276"/>
                    </a:cubicBezTo>
                    <a:cubicBezTo>
                      <a:pt x="1967" y="278"/>
                      <a:pt x="1941" y="279"/>
                      <a:pt x="1917" y="279"/>
                    </a:cubicBezTo>
                    <a:cubicBezTo>
                      <a:pt x="1712" y="279"/>
                      <a:pt x="1568" y="211"/>
                      <a:pt x="1482" y="154"/>
                    </a:cubicBezTo>
                    <a:cubicBezTo>
                      <a:pt x="1376" y="80"/>
                      <a:pt x="1255" y="32"/>
                      <a:pt x="1127" y="12"/>
                    </a:cubicBezTo>
                    <a:cubicBezTo>
                      <a:pt x="1067" y="4"/>
                      <a:pt x="1008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65"/>
              <p:cNvSpPr/>
              <p:nvPr/>
            </p:nvSpPr>
            <p:spPr>
              <a:xfrm>
                <a:off x="5325388" y="4258400"/>
                <a:ext cx="703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689" extrusionOk="0">
                    <a:moveTo>
                      <a:pt x="949" y="1"/>
                    </a:moveTo>
                    <a:cubicBezTo>
                      <a:pt x="414" y="1"/>
                      <a:pt x="0" y="308"/>
                      <a:pt x="0" y="308"/>
                    </a:cubicBezTo>
                    <a:lnTo>
                      <a:pt x="0" y="1688"/>
                    </a:lnTo>
                    <a:cubicBezTo>
                      <a:pt x="100" y="1618"/>
                      <a:pt x="207" y="1561"/>
                      <a:pt x="320" y="1514"/>
                    </a:cubicBezTo>
                    <a:lnTo>
                      <a:pt x="320" y="1380"/>
                    </a:lnTo>
                    <a:cubicBezTo>
                      <a:pt x="320" y="824"/>
                      <a:pt x="770" y="372"/>
                      <a:pt x="1312" y="372"/>
                    </a:cubicBezTo>
                    <a:cubicBezTo>
                      <a:pt x="1350" y="372"/>
                      <a:pt x="1388" y="375"/>
                      <a:pt x="1426" y="379"/>
                    </a:cubicBezTo>
                    <a:cubicBezTo>
                      <a:pt x="1433" y="380"/>
                      <a:pt x="1440" y="380"/>
                      <a:pt x="1447" y="381"/>
                    </a:cubicBezTo>
                    <a:cubicBezTo>
                      <a:pt x="1575" y="401"/>
                      <a:pt x="1696" y="450"/>
                      <a:pt x="1801" y="523"/>
                    </a:cubicBezTo>
                    <a:cubicBezTo>
                      <a:pt x="1886" y="581"/>
                      <a:pt x="2028" y="648"/>
                      <a:pt x="2232" y="648"/>
                    </a:cubicBezTo>
                    <a:cubicBezTo>
                      <a:pt x="2257" y="648"/>
                      <a:pt x="2284" y="647"/>
                      <a:pt x="2312" y="645"/>
                    </a:cubicBezTo>
                    <a:cubicBezTo>
                      <a:pt x="2480" y="630"/>
                      <a:pt x="2647" y="607"/>
                      <a:pt x="2812" y="574"/>
                    </a:cubicBezTo>
                    <a:lnTo>
                      <a:pt x="2812" y="265"/>
                    </a:lnTo>
                    <a:cubicBezTo>
                      <a:pt x="2812" y="206"/>
                      <a:pt x="2765" y="161"/>
                      <a:pt x="2710" y="161"/>
                    </a:cubicBezTo>
                    <a:cubicBezTo>
                      <a:pt x="2702" y="161"/>
                      <a:pt x="2694" y="162"/>
                      <a:pt x="2686" y="164"/>
                    </a:cubicBezTo>
                    <a:cubicBezTo>
                      <a:pt x="2457" y="217"/>
                      <a:pt x="2225" y="254"/>
                      <a:pt x="1992" y="276"/>
                    </a:cubicBezTo>
                    <a:cubicBezTo>
                      <a:pt x="1965" y="278"/>
                      <a:pt x="1940" y="279"/>
                      <a:pt x="1915" y="279"/>
                    </a:cubicBezTo>
                    <a:cubicBezTo>
                      <a:pt x="1711" y="279"/>
                      <a:pt x="1568" y="212"/>
                      <a:pt x="1482" y="155"/>
                    </a:cubicBezTo>
                    <a:cubicBezTo>
                      <a:pt x="1375" y="83"/>
                      <a:pt x="1255" y="29"/>
                      <a:pt x="1126" y="12"/>
                    </a:cubicBezTo>
                    <a:cubicBezTo>
                      <a:pt x="1066" y="4"/>
                      <a:pt x="1007" y="1"/>
                      <a:pt x="9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65"/>
              <p:cNvSpPr/>
              <p:nvPr/>
            </p:nvSpPr>
            <p:spPr>
              <a:xfrm>
                <a:off x="5324063" y="4258400"/>
                <a:ext cx="2625" cy="94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96" extrusionOk="0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lnTo>
                      <a:pt x="0" y="3795"/>
                    </a:lnTo>
                    <a:lnTo>
                      <a:pt x="105" y="3795"/>
                    </a:lnTo>
                    <a:lnTo>
                      <a:pt x="105" y="53"/>
                    </a:lnTo>
                    <a:cubicBezTo>
                      <a:pt x="105" y="24"/>
                      <a:pt x="82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65"/>
              <p:cNvSpPr/>
              <p:nvPr/>
            </p:nvSpPr>
            <p:spPr>
              <a:xfrm>
                <a:off x="5321713" y="4352850"/>
                <a:ext cx="795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1" extrusionOk="0">
                    <a:moveTo>
                      <a:pt x="159" y="0"/>
                    </a:moveTo>
                    <a:cubicBezTo>
                      <a:pt x="71" y="0"/>
                      <a:pt x="1" y="12"/>
                      <a:pt x="1" y="26"/>
                    </a:cubicBezTo>
                    <a:cubicBezTo>
                      <a:pt x="1" y="40"/>
                      <a:pt x="71" y="51"/>
                      <a:pt x="159" y="51"/>
                    </a:cubicBezTo>
                    <a:cubicBezTo>
                      <a:pt x="247" y="51"/>
                      <a:pt x="318" y="40"/>
                      <a:pt x="318" y="26"/>
                    </a:cubicBezTo>
                    <a:cubicBezTo>
                      <a:pt x="318" y="12"/>
                      <a:pt x="247" y="0"/>
                      <a:pt x="159" y="0"/>
                    </a:cubicBezTo>
                    <a:close/>
                  </a:path>
                </a:pathLst>
              </a:custGeom>
              <a:solidFill>
                <a:srgbClr val="A3A7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65"/>
              <p:cNvSpPr/>
              <p:nvPr/>
            </p:nvSpPr>
            <p:spPr>
              <a:xfrm>
                <a:off x="5243313" y="4345975"/>
                <a:ext cx="175275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8395" extrusionOk="0">
                    <a:moveTo>
                      <a:pt x="4192" y="0"/>
                    </a:moveTo>
                    <a:cubicBezTo>
                      <a:pt x="3453" y="0"/>
                      <a:pt x="2727" y="196"/>
                      <a:pt x="2090" y="569"/>
                    </a:cubicBezTo>
                    <a:cubicBezTo>
                      <a:pt x="1856" y="705"/>
                      <a:pt x="1638" y="862"/>
                      <a:pt x="1436" y="1039"/>
                    </a:cubicBezTo>
                    <a:lnTo>
                      <a:pt x="1431" y="1042"/>
                    </a:lnTo>
                    <a:cubicBezTo>
                      <a:pt x="1297" y="1160"/>
                      <a:pt x="1172" y="1285"/>
                      <a:pt x="1055" y="1419"/>
                    </a:cubicBezTo>
                    <a:lnTo>
                      <a:pt x="1047" y="1426"/>
                    </a:lnTo>
                    <a:cubicBezTo>
                      <a:pt x="992" y="1488"/>
                      <a:pt x="940" y="1552"/>
                      <a:pt x="889" y="1617"/>
                    </a:cubicBezTo>
                    <a:lnTo>
                      <a:pt x="874" y="1636"/>
                    </a:lnTo>
                    <a:cubicBezTo>
                      <a:pt x="768" y="1773"/>
                      <a:pt x="671" y="1916"/>
                      <a:pt x="583" y="2064"/>
                    </a:cubicBezTo>
                    <a:cubicBezTo>
                      <a:pt x="577" y="2075"/>
                      <a:pt x="571" y="2086"/>
                      <a:pt x="565" y="2095"/>
                    </a:cubicBezTo>
                    <a:cubicBezTo>
                      <a:pt x="529" y="2159"/>
                      <a:pt x="494" y="2223"/>
                      <a:pt x="461" y="2289"/>
                    </a:cubicBezTo>
                    <a:cubicBezTo>
                      <a:pt x="454" y="2302"/>
                      <a:pt x="445" y="2316"/>
                      <a:pt x="439" y="2330"/>
                    </a:cubicBezTo>
                    <a:cubicBezTo>
                      <a:pt x="363" y="2481"/>
                      <a:pt x="297" y="2636"/>
                      <a:pt x="242" y="2796"/>
                    </a:cubicBezTo>
                    <a:cubicBezTo>
                      <a:pt x="235" y="2814"/>
                      <a:pt x="229" y="2832"/>
                      <a:pt x="223" y="2851"/>
                    </a:cubicBezTo>
                    <a:cubicBezTo>
                      <a:pt x="201" y="2914"/>
                      <a:pt x="182" y="2976"/>
                      <a:pt x="164" y="3040"/>
                    </a:cubicBezTo>
                    <a:cubicBezTo>
                      <a:pt x="158" y="3062"/>
                      <a:pt x="152" y="3082"/>
                      <a:pt x="146" y="3104"/>
                    </a:cubicBezTo>
                    <a:cubicBezTo>
                      <a:pt x="101" y="3266"/>
                      <a:pt x="68" y="3432"/>
                      <a:pt x="44" y="3599"/>
                    </a:cubicBezTo>
                    <a:cubicBezTo>
                      <a:pt x="41" y="3623"/>
                      <a:pt x="38" y="3647"/>
                      <a:pt x="35" y="3671"/>
                    </a:cubicBezTo>
                    <a:cubicBezTo>
                      <a:pt x="27" y="3735"/>
                      <a:pt x="21" y="3797"/>
                      <a:pt x="15" y="3862"/>
                    </a:cubicBezTo>
                    <a:cubicBezTo>
                      <a:pt x="14" y="3888"/>
                      <a:pt x="11" y="3912"/>
                      <a:pt x="10" y="3937"/>
                    </a:cubicBezTo>
                    <a:cubicBezTo>
                      <a:pt x="4" y="4023"/>
                      <a:pt x="0" y="4110"/>
                      <a:pt x="0" y="4196"/>
                    </a:cubicBezTo>
                    <a:cubicBezTo>
                      <a:pt x="0" y="6515"/>
                      <a:pt x="1880" y="8394"/>
                      <a:pt x="4198" y="8394"/>
                    </a:cubicBezTo>
                    <a:cubicBezTo>
                      <a:pt x="4269" y="8394"/>
                      <a:pt x="4340" y="8392"/>
                      <a:pt x="4409" y="8389"/>
                    </a:cubicBezTo>
                    <a:cubicBezTo>
                      <a:pt x="4432" y="8388"/>
                      <a:pt x="4455" y="8386"/>
                      <a:pt x="4478" y="8384"/>
                    </a:cubicBezTo>
                    <a:cubicBezTo>
                      <a:pt x="4525" y="8381"/>
                      <a:pt x="4572" y="8377"/>
                      <a:pt x="4619" y="8372"/>
                    </a:cubicBezTo>
                    <a:cubicBezTo>
                      <a:pt x="4645" y="8370"/>
                      <a:pt x="4670" y="8366"/>
                      <a:pt x="4697" y="8364"/>
                    </a:cubicBezTo>
                    <a:cubicBezTo>
                      <a:pt x="4740" y="8358"/>
                      <a:pt x="4783" y="8353"/>
                      <a:pt x="4825" y="8347"/>
                    </a:cubicBezTo>
                    <a:cubicBezTo>
                      <a:pt x="4853" y="8342"/>
                      <a:pt x="4879" y="8339"/>
                      <a:pt x="4906" y="8334"/>
                    </a:cubicBezTo>
                    <a:cubicBezTo>
                      <a:pt x="4947" y="8327"/>
                      <a:pt x="4989" y="8318"/>
                      <a:pt x="5030" y="8311"/>
                    </a:cubicBezTo>
                    <a:cubicBezTo>
                      <a:pt x="5056" y="8306"/>
                      <a:pt x="5081" y="8300"/>
                      <a:pt x="5108" y="8294"/>
                    </a:cubicBezTo>
                    <a:cubicBezTo>
                      <a:pt x="5149" y="8285"/>
                      <a:pt x="5191" y="8275"/>
                      <a:pt x="5232" y="8265"/>
                    </a:cubicBezTo>
                    <a:cubicBezTo>
                      <a:pt x="5256" y="8259"/>
                      <a:pt x="5281" y="8252"/>
                      <a:pt x="5306" y="8245"/>
                    </a:cubicBezTo>
                    <a:cubicBezTo>
                      <a:pt x="5348" y="8234"/>
                      <a:pt x="5389" y="8222"/>
                      <a:pt x="5431" y="8209"/>
                    </a:cubicBezTo>
                    <a:cubicBezTo>
                      <a:pt x="5454" y="8202"/>
                      <a:pt x="5477" y="8194"/>
                      <a:pt x="5500" y="8187"/>
                    </a:cubicBezTo>
                    <a:cubicBezTo>
                      <a:pt x="5543" y="8174"/>
                      <a:pt x="5585" y="8158"/>
                      <a:pt x="5628" y="8143"/>
                    </a:cubicBezTo>
                    <a:cubicBezTo>
                      <a:pt x="5649" y="8136"/>
                      <a:pt x="5669" y="8128"/>
                      <a:pt x="5688" y="8121"/>
                    </a:cubicBezTo>
                    <a:cubicBezTo>
                      <a:pt x="5734" y="8103"/>
                      <a:pt x="5779" y="8085"/>
                      <a:pt x="5823" y="8066"/>
                    </a:cubicBezTo>
                    <a:cubicBezTo>
                      <a:pt x="5840" y="8060"/>
                      <a:pt x="5857" y="8053"/>
                      <a:pt x="5872" y="8045"/>
                    </a:cubicBezTo>
                    <a:cubicBezTo>
                      <a:pt x="5923" y="8024"/>
                      <a:pt x="5973" y="8000"/>
                      <a:pt x="6023" y="7976"/>
                    </a:cubicBezTo>
                    <a:lnTo>
                      <a:pt x="6053" y="7962"/>
                    </a:lnTo>
                    <a:cubicBezTo>
                      <a:pt x="6358" y="7811"/>
                      <a:pt x="6644" y="7624"/>
                      <a:pt x="6905" y="7404"/>
                    </a:cubicBezTo>
                    <a:lnTo>
                      <a:pt x="6909" y="7400"/>
                    </a:lnTo>
                    <a:cubicBezTo>
                      <a:pt x="6943" y="7370"/>
                      <a:pt x="6977" y="7340"/>
                      <a:pt x="7011" y="7309"/>
                    </a:cubicBezTo>
                    <a:cubicBezTo>
                      <a:pt x="6971" y="7303"/>
                      <a:pt x="6931" y="7294"/>
                      <a:pt x="6892" y="7287"/>
                    </a:cubicBezTo>
                    <a:cubicBezTo>
                      <a:pt x="4962" y="6910"/>
                      <a:pt x="3504" y="5210"/>
                      <a:pt x="3504" y="3170"/>
                    </a:cubicBezTo>
                    <a:cubicBezTo>
                      <a:pt x="3503" y="1984"/>
                      <a:pt x="4006" y="851"/>
                      <a:pt x="4887" y="57"/>
                    </a:cubicBezTo>
                    <a:cubicBezTo>
                      <a:pt x="4659" y="19"/>
                      <a:pt x="4430" y="0"/>
                      <a:pt x="4199" y="0"/>
                    </a:cubicBezTo>
                    <a:cubicBezTo>
                      <a:pt x="4197" y="0"/>
                      <a:pt x="4195" y="0"/>
                      <a:pt x="4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65"/>
              <p:cNvSpPr/>
              <p:nvPr/>
            </p:nvSpPr>
            <p:spPr>
              <a:xfrm>
                <a:off x="5309813" y="4497750"/>
                <a:ext cx="252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73" extrusionOk="0">
                    <a:moveTo>
                      <a:pt x="525" y="1"/>
                    </a:moveTo>
                    <a:cubicBezTo>
                      <a:pt x="329" y="1"/>
                      <a:pt x="151" y="120"/>
                      <a:pt x="76" y="301"/>
                    </a:cubicBezTo>
                    <a:cubicBezTo>
                      <a:pt x="0" y="483"/>
                      <a:pt x="43" y="692"/>
                      <a:pt x="182" y="830"/>
                    </a:cubicBezTo>
                    <a:cubicBezTo>
                      <a:pt x="274" y="923"/>
                      <a:pt x="399" y="973"/>
                      <a:pt x="525" y="973"/>
                    </a:cubicBezTo>
                    <a:cubicBezTo>
                      <a:pt x="588" y="973"/>
                      <a:pt x="651" y="961"/>
                      <a:pt x="711" y="936"/>
                    </a:cubicBezTo>
                    <a:cubicBezTo>
                      <a:pt x="892" y="860"/>
                      <a:pt x="1010" y="683"/>
                      <a:pt x="1010" y="488"/>
                    </a:cubicBezTo>
                    <a:cubicBezTo>
                      <a:pt x="1010" y="218"/>
                      <a:pt x="793" y="1"/>
                      <a:pt x="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65"/>
              <p:cNvSpPr/>
              <p:nvPr/>
            </p:nvSpPr>
            <p:spPr>
              <a:xfrm>
                <a:off x="5300638" y="4368975"/>
                <a:ext cx="204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90" extrusionOk="0">
                    <a:moveTo>
                      <a:pt x="448" y="0"/>
                    </a:moveTo>
                    <a:cubicBezTo>
                      <a:pt x="419" y="0"/>
                      <a:pt x="390" y="3"/>
                      <a:pt x="360" y="8"/>
                    </a:cubicBezTo>
                    <a:cubicBezTo>
                      <a:pt x="150" y="44"/>
                      <a:pt x="1" y="202"/>
                      <a:pt x="29" y="360"/>
                    </a:cubicBezTo>
                    <a:cubicBezTo>
                      <a:pt x="52" y="497"/>
                      <a:pt x="197" y="589"/>
                      <a:pt x="371" y="589"/>
                    </a:cubicBezTo>
                    <a:cubicBezTo>
                      <a:pt x="400" y="589"/>
                      <a:pt x="429" y="587"/>
                      <a:pt x="459" y="582"/>
                    </a:cubicBezTo>
                    <a:cubicBezTo>
                      <a:pt x="669" y="545"/>
                      <a:pt x="818" y="389"/>
                      <a:pt x="791" y="231"/>
                    </a:cubicBezTo>
                    <a:cubicBezTo>
                      <a:pt x="768" y="94"/>
                      <a:pt x="622" y="0"/>
                      <a:pt x="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65"/>
              <p:cNvSpPr/>
              <p:nvPr/>
            </p:nvSpPr>
            <p:spPr>
              <a:xfrm>
                <a:off x="5300688" y="4368975"/>
                <a:ext cx="183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44" extrusionOk="0">
                    <a:moveTo>
                      <a:pt x="445" y="1"/>
                    </a:moveTo>
                    <a:cubicBezTo>
                      <a:pt x="417" y="1"/>
                      <a:pt x="388" y="3"/>
                      <a:pt x="358" y="8"/>
                    </a:cubicBezTo>
                    <a:cubicBezTo>
                      <a:pt x="148" y="44"/>
                      <a:pt x="0" y="202"/>
                      <a:pt x="27" y="360"/>
                    </a:cubicBezTo>
                    <a:cubicBezTo>
                      <a:pt x="40" y="438"/>
                      <a:pt x="94" y="502"/>
                      <a:pt x="171" y="543"/>
                    </a:cubicBezTo>
                    <a:cubicBezTo>
                      <a:pt x="141" y="511"/>
                      <a:pt x="121" y="471"/>
                      <a:pt x="114" y="428"/>
                    </a:cubicBezTo>
                    <a:cubicBezTo>
                      <a:pt x="88" y="270"/>
                      <a:pt x="237" y="113"/>
                      <a:pt x="447" y="77"/>
                    </a:cubicBezTo>
                    <a:cubicBezTo>
                      <a:pt x="475" y="71"/>
                      <a:pt x="504" y="69"/>
                      <a:pt x="532" y="69"/>
                    </a:cubicBezTo>
                    <a:cubicBezTo>
                      <a:pt x="601" y="69"/>
                      <a:pt x="670" y="85"/>
                      <a:pt x="733" y="116"/>
                    </a:cubicBezTo>
                    <a:cubicBezTo>
                      <a:pt x="670" y="44"/>
                      <a:pt x="56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65"/>
              <p:cNvSpPr/>
              <p:nvPr/>
            </p:nvSpPr>
            <p:spPr>
              <a:xfrm>
                <a:off x="5256588" y="4413275"/>
                <a:ext cx="329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042" extrusionOk="0">
                    <a:moveTo>
                      <a:pt x="735" y="1"/>
                    </a:moveTo>
                    <a:cubicBezTo>
                      <a:pt x="641" y="1"/>
                      <a:pt x="543" y="22"/>
                      <a:pt x="448" y="66"/>
                    </a:cubicBezTo>
                    <a:cubicBezTo>
                      <a:pt x="149" y="204"/>
                      <a:pt x="1" y="520"/>
                      <a:pt x="116" y="771"/>
                    </a:cubicBezTo>
                    <a:cubicBezTo>
                      <a:pt x="196" y="944"/>
                      <a:pt x="379" y="1041"/>
                      <a:pt x="582" y="1041"/>
                    </a:cubicBezTo>
                    <a:cubicBezTo>
                      <a:pt x="676" y="1041"/>
                      <a:pt x="774" y="1020"/>
                      <a:pt x="869" y="977"/>
                    </a:cubicBezTo>
                    <a:cubicBezTo>
                      <a:pt x="1168" y="839"/>
                      <a:pt x="1317" y="522"/>
                      <a:pt x="1200" y="270"/>
                    </a:cubicBezTo>
                    <a:cubicBezTo>
                      <a:pt x="1121" y="98"/>
                      <a:pt x="938" y="1"/>
                      <a:pt x="7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65"/>
              <p:cNvSpPr/>
              <p:nvPr/>
            </p:nvSpPr>
            <p:spPr>
              <a:xfrm>
                <a:off x="5262538" y="4414675"/>
                <a:ext cx="269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985" extrusionOk="0">
                    <a:moveTo>
                      <a:pt x="746" y="0"/>
                    </a:moveTo>
                    <a:lnTo>
                      <a:pt x="746" y="0"/>
                    </a:lnTo>
                    <a:cubicBezTo>
                      <a:pt x="799" y="41"/>
                      <a:pt x="841" y="95"/>
                      <a:pt x="869" y="156"/>
                    </a:cubicBezTo>
                    <a:cubicBezTo>
                      <a:pt x="985" y="408"/>
                      <a:pt x="837" y="724"/>
                      <a:pt x="537" y="862"/>
                    </a:cubicBezTo>
                    <a:cubicBezTo>
                      <a:pt x="443" y="906"/>
                      <a:pt x="345" y="926"/>
                      <a:pt x="251" y="926"/>
                    </a:cubicBezTo>
                    <a:cubicBezTo>
                      <a:pt x="161" y="926"/>
                      <a:pt x="75" y="907"/>
                      <a:pt x="1" y="872"/>
                    </a:cubicBezTo>
                    <a:lnTo>
                      <a:pt x="1" y="872"/>
                    </a:lnTo>
                    <a:cubicBezTo>
                      <a:pt x="93" y="945"/>
                      <a:pt x="215" y="985"/>
                      <a:pt x="345" y="985"/>
                    </a:cubicBezTo>
                    <a:cubicBezTo>
                      <a:pt x="439" y="985"/>
                      <a:pt x="537" y="964"/>
                      <a:pt x="631" y="921"/>
                    </a:cubicBezTo>
                    <a:cubicBezTo>
                      <a:pt x="930" y="783"/>
                      <a:pt x="1079" y="466"/>
                      <a:pt x="962" y="214"/>
                    </a:cubicBezTo>
                    <a:cubicBezTo>
                      <a:pt x="918" y="120"/>
                      <a:pt x="841" y="43"/>
                      <a:pt x="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65"/>
              <p:cNvSpPr/>
              <p:nvPr/>
            </p:nvSpPr>
            <p:spPr>
              <a:xfrm>
                <a:off x="5392363" y="4385175"/>
                <a:ext cx="231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930" extrusionOk="0">
                    <a:moveTo>
                      <a:pt x="386" y="0"/>
                    </a:moveTo>
                    <a:cubicBezTo>
                      <a:pt x="337" y="0"/>
                      <a:pt x="289" y="11"/>
                      <a:pt x="245" y="33"/>
                    </a:cubicBezTo>
                    <a:cubicBezTo>
                      <a:pt x="57" y="128"/>
                      <a:pt x="1" y="397"/>
                      <a:pt x="121" y="637"/>
                    </a:cubicBezTo>
                    <a:cubicBezTo>
                      <a:pt x="212" y="818"/>
                      <a:pt x="379" y="929"/>
                      <a:pt x="537" y="929"/>
                    </a:cubicBezTo>
                    <a:cubicBezTo>
                      <a:pt x="586" y="929"/>
                      <a:pt x="634" y="919"/>
                      <a:pt x="678" y="896"/>
                    </a:cubicBezTo>
                    <a:cubicBezTo>
                      <a:pt x="867" y="801"/>
                      <a:pt x="924" y="531"/>
                      <a:pt x="803" y="293"/>
                    </a:cubicBezTo>
                    <a:cubicBezTo>
                      <a:pt x="713" y="111"/>
                      <a:pt x="545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65"/>
              <p:cNvSpPr/>
              <p:nvPr/>
            </p:nvSpPr>
            <p:spPr>
              <a:xfrm>
                <a:off x="5400738" y="4385175"/>
                <a:ext cx="147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30" extrusionOk="0">
                    <a:moveTo>
                      <a:pt x="51" y="1"/>
                    </a:moveTo>
                    <a:cubicBezTo>
                      <a:pt x="34" y="1"/>
                      <a:pt x="17" y="2"/>
                      <a:pt x="1" y="4"/>
                    </a:cubicBezTo>
                    <a:cubicBezTo>
                      <a:pt x="142" y="26"/>
                      <a:pt x="282" y="132"/>
                      <a:pt x="364" y="293"/>
                    </a:cubicBezTo>
                    <a:cubicBezTo>
                      <a:pt x="484" y="531"/>
                      <a:pt x="428" y="801"/>
                      <a:pt x="239" y="896"/>
                    </a:cubicBezTo>
                    <a:cubicBezTo>
                      <a:pt x="210" y="910"/>
                      <a:pt x="180" y="919"/>
                      <a:pt x="149" y="924"/>
                    </a:cubicBezTo>
                    <a:cubicBezTo>
                      <a:pt x="167" y="927"/>
                      <a:pt x="186" y="929"/>
                      <a:pt x="205" y="929"/>
                    </a:cubicBezTo>
                    <a:cubicBezTo>
                      <a:pt x="253" y="929"/>
                      <a:pt x="300" y="918"/>
                      <a:pt x="343" y="896"/>
                    </a:cubicBezTo>
                    <a:cubicBezTo>
                      <a:pt x="533" y="801"/>
                      <a:pt x="589" y="531"/>
                      <a:pt x="468" y="293"/>
                    </a:cubicBezTo>
                    <a:cubicBezTo>
                      <a:pt x="376" y="110"/>
                      <a:pt x="209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65"/>
              <p:cNvSpPr/>
              <p:nvPr/>
            </p:nvSpPr>
            <p:spPr>
              <a:xfrm>
                <a:off x="5377638" y="4395325"/>
                <a:ext cx="622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9" extrusionOk="0">
                    <a:moveTo>
                      <a:pt x="112" y="1"/>
                    </a:moveTo>
                    <a:cubicBezTo>
                      <a:pt x="72" y="1"/>
                      <a:pt x="36" y="21"/>
                      <a:pt x="21" y="56"/>
                    </a:cubicBezTo>
                    <a:cubicBezTo>
                      <a:pt x="1" y="106"/>
                      <a:pt x="29" y="165"/>
                      <a:pt x="87" y="189"/>
                    </a:cubicBezTo>
                    <a:cubicBezTo>
                      <a:pt x="103" y="195"/>
                      <a:pt x="120" y="199"/>
                      <a:pt x="136" y="199"/>
                    </a:cubicBezTo>
                    <a:cubicBezTo>
                      <a:pt x="177" y="199"/>
                      <a:pt x="213" y="178"/>
                      <a:pt x="228" y="143"/>
                    </a:cubicBezTo>
                    <a:cubicBezTo>
                      <a:pt x="248" y="92"/>
                      <a:pt x="218" y="34"/>
                      <a:pt x="162" y="11"/>
                    </a:cubicBezTo>
                    <a:cubicBezTo>
                      <a:pt x="145" y="4"/>
                      <a:pt x="128" y="1"/>
                      <a:pt x="1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65"/>
              <p:cNvSpPr/>
              <p:nvPr/>
            </p:nvSpPr>
            <p:spPr>
              <a:xfrm>
                <a:off x="5406213" y="4415900"/>
                <a:ext cx="104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60" extrusionOk="0">
                    <a:moveTo>
                      <a:pt x="209" y="0"/>
                    </a:moveTo>
                    <a:cubicBezTo>
                      <a:pt x="93" y="0"/>
                      <a:pt x="1" y="102"/>
                      <a:pt x="1" y="230"/>
                    </a:cubicBezTo>
                    <a:cubicBezTo>
                      <a:pt x="1" y="356"/>
                      <a:pt x="93" y="459"/>
                      <a:pt x="209" y="459"/>
                    </a:cubicBezTo>
                    <a:cubicBezTo>
                      <a:pt x="323" y="459"/>
                      <a:pt x="417" y="356"/>
                      <a:pt x="417" y="230"/>
                    </a:cubicBezTo>
                    <a:cubicBezTo>
                      <a:pt x="417" y="102"/>
                      <a:pt x="323" y="0"/>
                      <a:pt x="2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65"/>
              <p:cNvSpPr/>
              <p:nvPr/>
            </p:nvSpPr>
            <p:spPr>
              <a:xfrm>
                <a:off x="5406688" y="4415900"/>
                <a:ext cx="99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72" extrusionOk="0">
                    <a:moveTo>
                      <a:pt x="190" y="0"/>
                    </a:moveTo>
                    <a:cubicBezTo>
                      <a:pt x="105" y="0"/>
                      <a:pt x="35" y="54"/>
                      <a:pt x="1" y="133"/>
                    </a:cubicBezTo>
                    <a:cubicBezTo>
                      <a:pt x="38" y="78"/>
                      <a:pt x="98" y="46"/>
                      <a:pt x="163" y="46"/>
                    </a:cubicBezTo>
                    <a:cubicBezTo>
                      <a:pt x="279" y="46"/>
                      <a:pt x="371" y="148"/>
                      <a:pt x="371" y="276"/>
                    </a:cubicBezTo>
                    <a:cubicBezTo>
                      <a:pt x="371" y="308"/>
                      <a:pt x="364" y="342"/>
                      <a:pt x="351" y="372"/>
                    </a:cubicBezTo>
                    <a:cubicBezTo>
                      <a:pt x="381" y="331"/>
                      <a:pt x="398" y="280"/>
                      <a:pt x="398" y="230"/>
                    </a:cubicBezTo>
                    <a:cubicBezTo>
                      <a:pt x="398" y="102"/>
                      <a:pt x="304" y="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65"/>
              <p:cNvSpPr/>
              <p:nvPr/>
            </p:nvSpPr>
            <p:spPr>
              <a:xfrm>
                <a:off x="5381413" y="4482450"/>
                <a:ext cx="304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1173" extrusionOk="0">
                    <a:moveTo>
                      <a:pt x="666" y="1"/>
                    </a:moveTo>
                    <a:cubicBezTo>
                      <a:pt x="453" y="1"/>
                      <a:pt x="239" y="144"/>
                      <a:pt x="136" y="377"/>
                    </a:cubicBezTo>
                    <a:cubicBezTo>
                      <a:pt x="1" y="679"/>
                      <a:pt x="107" y="1018"/>
                      <a:pt x="369" y="1133"/>
                    </a:cubicBezTo>
                    <a:cubicBezTo>
                      <a:pt x="429" y="1160"/>
                      <a:pt x="492" y="1173"/>
                      <a:pt x="555" y="1173"/>
                    </a:cubicBezTo>
                    <a:cubicBezTo>
                      <a:pt x="768" y="1173"/>
                      <a:pt x="982" y="1029"/>
                      <a:pt x="1085" y="797"/>
                    </a:cubicBezTo>
                    <a:cubicBezTo>
                      <a:pt x="1219" y="495"/>
                      <a:pt x="1114" y="156"/>
                      <a:pt x="852" y="39"/>
                    </a:cubicBezTo>
                    <a:cubicBezTo>
                      <a:pt x="792" y="13"/>
                      <a:pt x="729" y="1"/>
                      <a:pt x="6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65"/>
              <p:cNvSpPr/>
              <p:nvPr/>
            </p:nvSpPr>
            <p:spPr>
              <a:xfrm>
                <a:off x="5382863" y="4482450"/>
                <a:ext cx="27100" cy="2120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848" extrusionOk="0">
                    <a:moveTo>
                      <a:pt x="608" y="0"/>
                    </a:moveTo>
                    <a:cubicBezTo>
                      <a:pt x="394" y="0"/>
                      <a:pt x="180" y="143"/>
                      <a:pt x="78" y="377"/>
                    </a:cubicBezTo>
                    <a:cubicBezTo>
                      <a:pt x="9" y="525"/>
                      <a:pt x="1" y="692"/>
                      <a:pt x="54" y="847"/>
                    </a:cubicBezTo>
                    <a:cubicBezTo>
                      <a:pt x="48" y="741"/>
                      <a:pt x="67" y="636"/>
                      <a:pt x="110" y="539"/>
                    </a:cubicBezTo>
                    <a:cubicBezTo>
                      <a:pt x="212" y="307"/>
                      <a:pt x="426" y="163"/>
                      <a:pt x="639" y="163"/>
                    </a:cubicBezTo>
                    <a:cubicBezTo>
                      <a:pt x="703" y="163"/>
                      <a:pt x="766" y="176"/>
                      <a:pt x="826" y="203"/>
                    </a:cubicBezTo>
                    <a:cubicBezTo>
                      <a:pt x="950" y="257"/>
                      <a:pt x="1039" y="363"/>
                      <a:pt x="1084" y="489"/>
                    </a:cubicBezTo>
                    <a:cubicBezTo>
                      <a:pt x="1072" y="292"/>
                      <a:pt x="968" y="116"/>
                      <a:pt x="794" y="39"/>
                    </a:cubicBezTo>
                    <a:cubicBezTo>
                      <a:pt x="734" y="13"/>
                      <a:pt x="671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65"/>
              <p:cNvSpPr/>
              <p:nvPr/>
            </p:nvSpPr>
            <p:spPr>
              <a:xfrm>
                <a:off x="5334463" y="4470650"/>
                <a:ext cx="147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05" extrusionOk="0">
                    <a:moveTo>
                      <a:pt x="337" y="0"/>
                    </a:moveTo>
                    <a:cubicBezTo>
                      <a:pt x="112" y="0"/>
                      <a:pt x="0" y="272"/>
                      <a:pt x="159" y="431"/>
                    </a:cubicBezTo>
                    <a:cubicBezTo>
                      <a:pt x="210" y="482"/>
                      <a:pt x="273" y="505"/>
                      <a:pt x="335" y="505"/>
                    </a:cubicBezTo>
                    <a:cubicBezTo>
                      <a:pt x="465" y="505"/>
                      <a:pt x="589" y="404"/>
                      <a:pt x="589" y="253"/>
                    </a:cubicBezTo>
                    <a:cubicBezTo>
                      <a:pt x="589" y="113"/>
                      <a:pt x="476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65"/>
              <p:cNvSpPr/>
              <p:nvPr/>
            </p:nvSpPr>
            <p:spPr>
              <a:xfrm>
                <a:off x="5251188" y="4459800"/>
                <a:ext cx="99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79" extrusionOk="0">
                    <a:moveTo>
                      <a:pt x="199" y="0"/>
                    </a:moveTo>
                    <a:cubicBezTo>
                      <a:pt x="89" y="0"/>
                      <a:pt x="0" y="107"/>
                      <a:pt x="0" y="240"/>
                    </a:cubicBezTo>
                    <a:cubicBezTo>
                      <a:pt x="0" y="372"/>
                      <a:pt x="89" y="479"/>
                      <a:pt x="199" y="479"/>
                    </a:cubicBezTo>
                    <a:cubicBezTo>
                      <a:pt x="308" y="479"/>
                      <a:pt x="397" y="372"/>
                      <a:pt x="397" y="240"/>
                    </a:cubicBezTo>
                    <a:cubicBezTo>
                      <a:pt x="397" y="107"/>
                      <a:pt x="308" y="0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65"/>
              <p:cNvSpPr/>
              <p:nvPr/>
            </p:nvSpPr>
            <p:spPr>
              <a:xfrm>
                <a:off x="5310813" y="4497750"/>
                <a:ext cx="132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974" extrusionOk="0">
                    <a:moveTo>
                      <a:pt x="486" y="1"/>
                    </a:moveTo>
                    <a:cubicBezTo>
                      <a:pt x="217" y="1"/>
                      <a:pt x="0" y="218"/>
                      <a:pt x="0" y="488"/>
                    </a:cubicBezTo>
                    <a:cubicBezTo>
                      <a:pt x="0" y="756"/>
                      <a:pt x="217" y="973"/>
                      <a:pt x="486" y="973"/>
                    </a:cubicBezTo>
                    <a:cubicBezTo>
                      <a:pt x="500" y="973"/>
                      <a:pt x="516" y="972"/>
                      <a:pt x="530" y="971"/>
                    </a:cubicBezTo>
                    <a:cubicBezTo>
                      <a:pt x="281" y="947"/>
                      <a:pt x="90" y="738"/>
                      <a:pt x="90" y="488"/>
                    </a:cubicBezTo>
                    <a:cubicBezTo>
                      <a:pt x="90" y="236"/>
                      <a:pt x="281" y="27"/>
                      <a:pt x="530" y="3"/>
                    </a:cubicBezTo>
                    <a:cubicBezTo>
                      <a:pt x="516" y="2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2FAE168-3ACC-33E4-7D99-DC94994B2939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8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49"/>
          <p:cNvSpPr txBox="1">
            <a:spLocks noGrp="1"/>
          </p:cNvSpPr>
          <p:nvPr>
            <p:ph type="title"/>
          </p:nvPr>
        </p:nvSpPr>
        <p:spPr>
          <a:xfrm>
            <a:off x="567267" y="445025"/>
            <a:ext cx="785673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ARCHITECTURE and Implementation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90E8A-B897-5632-7793-99CC1F5D0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108" name="Google Shape;3108;p49"/>
          <p:cNvGrpSpPr/>
          <p:nvPr/>
        </p:nvGrpSpPr>
        <p:grpSpPr>
          <a:xfrm flipH="1">
            <a:off x="7258066" y="1182050"/>
            <a:ext cx="275625" cy="273672"/>
            <a:chOff x="3461369" y="1048756"/>
            <a:chExt cx="253611" cy="251814"/>
          </a:xfrm>
        </p:grpSpPr>
        <p:grpSp>
          <p:nvGrpSpPr>
            <p:cNvPr id="3109" name="Google Shape;3109;p49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10" name="Google Shape;3110;p49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49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49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3" name="Google Shape;3113;p49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14" name="Google Shape;3114;p49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49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49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352B051-5AE6-CCC5-70CD-FC403E1FB2F2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51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944075" y="1247775"/>
            <a:ext cx="3619500" cy="2921850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5023225" y="1721375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SOFTWARE </a:t>
            </a:r>
            <a:r>
              <a:rPr lang="en" dirty="0">
                <a:solidFill>
                  <a:schemeClr val="accent2"/>
                </a:solidFill>
              </a:rPr>
              <a:t>DEMO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5023213" y="2338925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replace the image on the screen with your own work. Just right-click on it and select “Replace image”</a:t>
            </a:r>
            <a:endParaRPr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810A0B-F146-F45F-5C99-F22F88FA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9" y="1484655"/>
            <a:ext cx="3387613" cy="1759341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A3BBDC-7103-D0FD-D22B-C26C763E2FEA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46"/>
          <p:cNvSpPr txBox="1">
            <a:spLocks noGrp="1"/>
          </p:cNvSpPr>
          <p:nvPr>
            <p:ph type="title"/>
          </p:nvPr>
        </p:nvSpPr>
        <p:spPr>
          <a:xfrm>
            <a:off x="1223022" y="87210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700" dirty="0">
                <a:solidFill>
                  <a:schemeClr val="accent1"/>
                </a:solidFill>
              </a:rPr>
              <a:t>THANK</a:t>
            </a:r>
            <a:r>
              <a:rPr lang="en" sz="9700" dirty="0"/>
              <a:t> </a:t>
            </a:r>
            <a:r>
              <a:rPr lang="en" sz="9700" dirty="0">
                <a:solidFill>
                  <a:schemeClr val="accent2"/>
                </a:solidFill>
              </a:rPr>
              <a:t>YOU!</a:t>
            </a:r>
            <a:br>
              <a:rPr lang="en" sz="9700" dirty="0">
                <a:solidFill>
                  <a:schemeClr val="accent2"/>
                </a:solidFill>
              </a:rPr>
            </a:br>
            <a:r>
              <a:rPr lang="en" sz="9700" dirty="0">
                <a:solidFill>
                  <a:schemeClr val="tx2"/>
                </a:solidFill>
              </a:rPr>
              <a:t>QUESTIONS?</a:t>
            </a:r>
            <a:endParaRPr sz="9700" dirty="0">
              <a:solidFill>
                <a:schemeClr val="tx2"/>
              </a:solidFill>
            </a:endParaRPr>
          </a:p>
        </p:txBody>
      </p:sp>
      <p:grpSp>
        <p:nvGrpSpPr>
          <p:cNvPr id="2787" name="Google Shape;2787;p46"/>
          <p:cNvGrpSpPr/>
          <p:nvPr/>
        </p:nvGrpSpPr>
        <p:grpSpPr>
          <a:xfrm>
            <a:off x="1569250" y="2510742"/>
            <a:ext cx="253611" cy="251814"/>
            <a:chOff x="3461369" y="1048756"/>
            <a:chExt cx="253611" cy="251814"/>
          </a:xfrm>
        </p:grpSpPr>
        <p:grpSp>
          <p:nvGrpSpPr>
            <p:cNvPr id="2788" name="Google Shape;2788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89" name="Google Shape;2789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2" name="Google Shape;2792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3" name="Google Shape;2793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6" name="Google Shape;2796;p46"/>
          <p:cNvGrpSpPr/>
          <p:nvPr/>
        </p:nvGrpSpPr>
        <p:grpSpPr>
          <a:xfrm>
            <a:off x="7533969" y="1374631"/>
            <a:ext cx="253611" cy="251814"/>
            <a:chOff x="3461369" y="1048756"/>
            <a:chExt cx="253611" cy="251814"/>
          </a:xfrm>
        </p:grpSpPr>
        <p:grpSp>
          <p:nvGrpSpPr>
            <p:cNvPr id="2797" name="Google Shape;2797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8" name="Google Shape;2798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1" name="Google Shape;2801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802" name="Google Shape;2802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5" name="Google Shape;2805;p46"/>
          <p:cNvGrpSpPr/>
          <p:nvPr/>
        </p:nvGrpSpPr>
        <p:grpSpPr>
          <a:xfrm rot="1799968">
            <a:off x="6990875" y="2810182"/>
            <a:ext cx="1339797" cy="979287"/>
            <a:chOff x="7384841" y="877464"/>
            <a:chExt cx="850975" cy="621996"/>
          </a:xfrm>
        </p:grpSpPr>
        <p:grpSp>
          <p:nvGrpSpPr>
            <p:cNvPr id="2806" name="Google Shape;2806;p46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807" name="Google Shape;2807;p46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46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46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46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46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46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46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46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46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46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46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46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46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0" name="Google Shape;2820;p46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821" name="Google Shape;2821;p46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46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46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46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46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46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46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46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46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46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46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46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46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4" name="Google Shape;2834;p46"/>
          <p:cNvGrpSpPr/>
          <p:nvPr/>
        </p:nvGrpSpPr>
        <p:grpSpPr>
          <a:xfrm>
            <a:off x="647882" y="626402"/>
            <a:ext cx="1324093" cy="896054"/>
            <a:chOff x="5079327" y="3765608"/>
            <a:chExt cx="868486" cy="587731"/>
          </a:xfrm>
        </p:grpSpPr>
        <p:grpSp>
          <p:nvGrpSpPr>
            <p:cNvPr id="2835" name="Google Shape;2835;p46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836" name="Google Shape;2836;p46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46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46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46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46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46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46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3" name="Google Shape;2843;p46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844" name="Google Shape;2844;p46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46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46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46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46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46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46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83CAC2A-AC23-9603-7471-964459FCE655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41"/>
          <p:cNvSpPr/>
          <p:nvPr/>
        </p:nvSpPr>
        <p:spPr>
          <a:xfrm>
            <a:off x="3395838" y="1818150"/>
            <a:ext cx="2357100" cy="2336100"/>
          </a:xfrm>
          <a:prstGeom prst="ellipse">
            <a:avLst/>
          </a:prstGeom>
          <a:solidFill>
            <a:srgbClr val="1A1A1A">
              <a:alpha val="68720"/>
            </a:srgbClr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49" name="Google Shape;2249;p41"/>
          <p:cNvSpPr/>
          <p:nvPr/>
        </p:nvSpPr>
        <p:spPr>
          <a:xfrm>
            <a:off x="2472400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1"/>
          <p:cNvSpPr/>
          <p:nvPr/>
        </p:nvSpPr>
        <p:spPr>
          <a:xfrm>
            <a:off x="6082975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41"/>
          <p:cNvSpPr/>
          <p:nvPr/>
        </p:nvSpPr>
        <p:spPr>
          <a:xfrm>
            <a:off x="6082975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41"/>
          <p:cNvSpPr/>
          <p:nvPr/>
        </p:nvSpPr>
        <p:spPr>
          <a:xfrm>
            <a:off x="2472400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41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sz="2000" dirty="0"/>
          </a:p>
        </p:txBody>
      </p:sp>
      <p:sp>
        <p:nvSpPr>
          <p:cNvPr id="2254" name="Google Shape;2254;p41"/>
          <p:cNvSpPr txBox="1">
            <a:spLocks noGrp="1"/>
          </p:cNvSpPr>
          <p:nvPr>
            <p:ph type="title"/>
          </p:nvPr>
        </p:nvSpPr>
        <p:spPr>
          <a:xfrm>
            <a:off x="2378493" y="1267362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55" name="Google Shape;2255;p41"/>
          <p:cNvSpPr txBox="1">
            <a:spLocks noGrp="1"/>
          </p:cNvSpPr>
          <p:nvPr>
            <p:ph type="subTitle" idx="1"/>
          </p:nvPr>
        </p:nvSpPr>
        <p:spPr>
          <a:xfrm>
            <a:off x="811286" y="2247375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Needs and Software Design</a:t>
            </a:r>
            <a:endParaRPr dirty="0"/>
          </a:p>
        </p:txBody>
      </p:sp>
      <p:sp>
        <p:nvSpPr>
          <p:cNvPr id="2256" name="Google Shape;2256;p41"/>
          <p:cNvSpPr txBox="1">
            <a:spLocks noGrp="1"/>
          </p:cNvSpPr>
          <p:nvPr>
            <p:ph type="title" idx="2"/>
          </p:nvPr>
        </p:nvSpPr>
        <p:spPr>
          <a:xfrm>
            <a:off x="5987125" y="1267362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57" name="Google Shape;2257;p41"/>
          <p:cNvSpPr txBox="1">
            <a:spLocks noGrp="1"/>
          </p:cNvSpPr>
          <p:nvPr>
            <p:ph type="subTitle" idx="3"/>
          </p:nvPr>
        </p:nvSpPr>
        <p:spPr>
          <a:xfrm>
            <a:off x="5980399" y="2247375"/>
            <a:ext cx="269447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Exploration, Preprocessing, and Representations</a:t>
            </a:r>
            <a:endParaRPr dirty="0"/>
          </a:p>
        </p:txBody>
      </p:sp>
      <p:sp>
        <p:nvSpPr>
          <p:cNvPr id="2258" name="Google Shape;2258;p41"/>
          <p:cNvSpPr txBox="1">
            <a:spLocks noGrp="1"/>
          </p:cNvSpPr>
          <p:nvPr>
            <p:ph type="title" idx="4"/>
          </p:nvPr>
        </p:nvSpPr>
        <p:spPr>
          <a:xfrm>
            <a:off x="2386320" y="3066521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59" name="Google Shape;2259;p41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Indexing and Clustering  Techniques</a:t>
            </a:r>
            <a:endParaRPr dirty="0"/>
          </a:p>
        </p:txBody>
      </p:sp>
      <p:sp>
        <p:nvSpPr>
          <p:cNvPr id="2260" name="Google Shape;2260;p41"/>
          <p:cNvSpPr txBox="1">
            <a:spLocks noGrp="1"/>
          </p:cNvSpPr>
          <p:nvPr>
            <p:ph type="title" idx="6"/>
          </p:nvPr>
        </p:nvSpPr>
        <p:spPr>
          <a:xfrm>
            <a:off x="5987125" y="3066521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61" name="Google Shape;2261;p41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Parameter Customization Metrics</a:t>
            </a:r>
            <a:endParaRPr dirty="0"/>
          </a:p>
        </p:txBody>
      </p:sp>
      <p:sp>
        <p:nvSpPr>
          <p:cNvPr id="2262" name="Google Shape;2262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263" name="Google Shape;2263;p41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</a:t>
            </a:r>
            <a:endParaRPr dirty="0"/>
          </a:p>
        </p:txBody>
      </p:sp>
      <p:sp>
        <p:nvSpPr>
          <p:cNvPr id="2264" name="Google Shape;2264;p41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</a:t>
            </a:r>
            <a:r>
              <a:rPr lang="en" dirty="0"/>
              <a:t>used</a:t>
            </a:r>
            <a:endParaRPr sz="2000" dirty="0"/>
          </a:p>
        </p:txBody>
      </p:sp>
      <p:sp>
        <p:nvSpPr>
          <p:cNvPr id="2265" name="Google Shape;2265;p41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pSp>
        <p:nvGrpSpPr>
          <p:cNvPr id="2266" name="Google Shape;2266;p41"/>
          <p:cNvGrpSpPr/>
          <p:nvPr/>
        </p:nvGrpSpPr>
        <p:grpSpPr>
          <a:xfrm>
            <a:off x="3729705" y="2005590"/>
            <a:ext cx="1791942" cy="2217278"/>
            <a:chOff x="3647505" y="2005590"/>
            <a:chExt cx="1791942" cy="2217278"/>
          </a:xfrm>
        </p:grpSpPr>
        <p:grpSp>
          <p:nvGrpSpPr>
            <p:cNvPr id="2267" name="Google Shape;2267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68" name="Google Shape;2268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0" name="Google Shape;2290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91" name="Google Shape;2291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3" name="Google Shape;2313;p41"/>
          <p:cNvGrpSpPr/>
          <p:nvPr/>
        </p:nvGrpSpPr>
        <p:grpSpPr>
          <a:xfrm>
            <a:off x="4914266" y="1397923"/>
            <a:ext cx="358860" cy="331542"/>
            <a:chOff x="4844416" y="1388723"/>
            <a:chExt cx="358860" cy="331542"/>
          </a:xfrm>
        </p:grpSpPr>
        <p:grpSp>
          <p:nvGrpSpPr>
            <p:cNvPr id="2314" name="Google Shape;2314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15" name="Google Shape;2315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6" name="Google Shape;2316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17" name="Google Shape;2317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19" name="Google Shape;2319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20" name="Google Shape;2320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1" name="Google Shape;2321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22" name="Google Shape;2322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24" name="Google Shape;2324;p41"/>
          <p:cNvGrpSpPr/>
          <p:nvPr/>
        </p:nvGrpSpPr>
        <p:grpSpPr>
          <a:xfrm>
            <a:off x="3657696" y="1799084"/>
            <a:ext cx="430829" cy="419730"/>
            <a:chOff x="6993893" y="739290"/>
            <a:chExt cx="653960" cy="637113"/>
          </a:xfrm>
        </p:grpSpPr>
        <p:grpSp>
          <p:nvGrpSpPr>
            <p:cNvPr id="2325" name="Google Shape;2325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6" name="Google Shape;2326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" name="Google Shape;2328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9" name="Google Shape;2329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1" name="Google Shape;2331;p41"/>
          <p:cNvGrpSpPr/>
          <p:nvPr/>
        </p:nvGrpSpPr>
        <p:grpSpPr>
          <a:xfrm>
            <a:off x="5273137" y="2571738"/>
            <a:ext cx="248513" cy="246753"/>
            <a:chOff x="3461369" y="1048756"/>
            <a:chExt cx="253611" cy="251814"/>
          </a:xfrm>
        </p:grpSpPr>
        <p:grpSp>
          <p:nvGrpSpPr>
            <p:cNvPr id="2332" name="Google Shape;2332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3" name="Google Shape;2333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" name="Google Shape;2336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7" name="Google Shape;2337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0" name="Google Shape;2340;p41"/>
          <p:cNvGrpSpPr/>
          <p:nvPr/>
        </p:nvGrpSpPr>
        <p:grpSpPr>
          <a:xfrm>
            <a:off x="3529637" y="3112313"/>
            <a:ext cx="248513" cy="246753"/>
            <a:chOff x="3461369" y="1048756"/>
            <a:chExt cx="253611" cy="251814"/>
          </a:xfrm>
        </p:grpSpPr>
        <p:grpSp>
          <p:nvGrpSpPr>
            <p:cNvPr id="2341" name="Google Shape;2341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2" name="Google Shape;2342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6" name="Google Shape;2346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52B4D-96F3-CF8E-7544-B6229B22A180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42"/>
          <p:cNvSpPr/>
          <p:nvPr/>
        </p:nvSpPr>
        <p:spPr>
          <a:xfrm rot="2182463">
            <a:off x="6962362" y="3772853"/>
            <a:ext cx="388828" cy="473623"/>
          </a:xfrm>
          <a:custGeom>
            <a:avLst/>
            <a:gdLst/>
            <a:ahLst/>
            <a:cxnLst/>
            <a:rect l="l" t="t" r="r" b="b"/>
            <a:pathLst>
              <a:path w="1834" h="2234" extrusionOk="0">
                <a:moveTo>
                  <a:pt x="914" y="102"/>
                </a:moveTo>
                <a:cubicBezTo>
                  <a:pt x="1343" y="102"/>
                  <a:pt x="1699" y="430"/>
                  <a:pt x="1714" y="843"/>
                </a:cubicBezTo>
                <a:cubicBezTo>
                  <a:pt x="1720" y="1017"/>
                  <a:pt x="1587" y="1295"/>
                  <a:pt x="1328" y="1650"/>
                </a:cubicBezTo>
                <a:cubicBezTo>
                  <a:pt x="1178" y="1857"/>
                  <a:pt x="1026" y="2033"/>
                  <a:pt x="958" y="2108"/>
                </a:cubicBezTo>
                <a:cubicBezTo>
                  <a:pt x="886" y="2038"/>
                  <a:pt x="720" y="1872"/>
                  <a:pt x="556" y="1678"/>
                </a:cubicBezTo>
                <a:cubicBezTo>
                  <a:pt x="271" y="1341"/>
                  <a:pt x="117" y="1072"/>
                  <a:pt x="111" y="898"/>
                </a:cubicBezTo>
                <a:cubicBezTo>
                  <a:pt x="104" y="698"/>
                  <a:pt x="177" y="504"/>
                  <a:pt x="314" y="359"/>
                </a:cubicBezTo>
                <a:cubicBezTo>
                  <a:pt x="462" y="200"/>
                  <a:pt x="667" y="109"/>
                  <a:pt x="884" y="103"/>
                </a:cubicBezTo>
                <a:cubicBezTo>
                  <a:pt x="894" y="103"/>
                  <a:pt x="904" y="102"/>
                  <a:pt x="914" y="102"/>
                </a:cubicBezTo>
                <a:close/>
                <a:moveTo>
                  <a:pt x="914" y="0"/>
                </a:moveTo>
                <a:cubicBezTo>
                  <a:pt x="903" y="0"/>
                  <a:pt x="892" y="0"/>
                  <a:pt x="880" y="1"/>
                </a:cubicBezTo>
                <a:cubicBezTo>
                  <a:pt x="636" y="7"/>
                  <a:pt x="405" y="111"/>
                  <a:pt x="238" y="289"/>
                </a:cubicBezTo>
                <a:cubicBezTo>
                  <a:pt x="83" y="454"/>
                  <a:pt x="0" y="675"/>
                  <a:pt x="9" y="901"/>
                </a:cubicBezTo>
                <a:cubicBezTo>
                  <a:pt x="25" y="1370"/>
                  <a:pt x="889" y="2185"/>
                  <a:pt x="926" y="2220"/>
                </a:cubicBezTo>
                <a:cubicBezTo>
                  <a:pt x="935" y="2228"/>
                  <a:pt x="947" y="2233"/>
                  <a:pt x="961" y="2233"/>
                </a:cubicBezTo>
                <a:lnTo>
                  <a:pt x="962" y="2233"/>
                </a:lnTo>
                <a:cubicBezTo>
                  <a:pt x="976" y="2233"/>
                  <a:pt x="990" y="2227"/>
                  <a:pt x="998" y="2216"/>
                </a:cubicBezTo>
                <a:cubicBezTo>
                  <a:pt x="1033" y="2180"/>
                  <a:pt x="1833" y="1309"/>
                  <a:pt x="1817" y="840"/>
                </a:cubicBezTo>
                <a:cubicBezTo>
                  <a:pt x="1799" y="371"/>
                  <a:pt x="1398" y="0"/>
                  <a:pt x="914" y="0"/>
                </a:cubicBez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Tool Needs and </a:t>
            </a:r>
            <a:br>
              <a:rPr lang="en-US" dirty="0"/>
            </a:br>
            <a:r>
              <a:rPr lang="en-US" dirty="0"/>
              <a:t>Software Design</a:t>
            </a:r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accent2"/>
                </a:solidFill>
              </a:rPr>
              <a:t>Problem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47343" y="1413807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358" name="Google Shape;2358;p42"/>
          <p:cNvGrpSpPr/>
          <p:nvPr/>
        </p:nvGrpSpPr>
        <p:grpSpPr>
          <a:xfrm>
            <a:off x="6505930" y="2003029"/>
            <a:ext cx="2399148" cy="2601403"/>
            <a:chOff x="6505930" y="2003029"/>
            <a:chExt cx="2399148" cy="2601403"/>
          </a:xfrm>
        </p:grpSpPr>
        <p:grpSp>
          <p:nvGrpSpPr>
            <p:cNvPr id="2359" name="Google Shape;2359;p42"/>
            <p:cNvGrpSpPr/>
            <p:nvPr/>
          </p:nvGrpSpPr>
          <p:grpSpPr>
            <a:xfrm rot="2182463">
              <a:off x="7092846" y="2185313"/>
              <a:ext cx="1311288" cy="2120121"/>
              <a:chOff x="1211261" y="3184344"/>
              <a:chExt cx="154625" cy="250006"/>
            </a:xfrm>
          </p:grpSpPr>
          <p:sp>
            <p:nvSpPr>
              <p:cNvPr id="2360" name="Google Shape;2360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1211261" y="3184344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42"/>
            <p:cNvGrpSpPr/>
            <p:nvPr/>
          </p:nvGrpSpPr>
          <p:grpSpPr>
            <a:xfrm rot="2182463">
              <a:off x="7049860" y="2171190"/>
              <a:ext cx="1311288" cy="2265082"/>
              <a:chOff x="1211325" y="3186325"/>
              <a:chExt cx="154625" cy="267100"/>
            </a:xfrm>
          </p:grpSpPr>
          <p:sp>
            <p:nvSpPr>
              <p:cNvPr id="2372" name="Google Shape;2372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1264200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3" y="1"/>
                    </a:moveTo>
                    <a:cubicBezTo>
                      <a:pt x="862" y="1"/>
                      <a:pt x="851" y="1"/>
                      <a:pt x="841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9" y="2132"/>
                      <a:pt x="919" y="2132"/>
                    </a:cubicBezTo>
                    <a:cubicBezTo>
                      <a:pt x="919" y="2132"/>
                      <a:pt x="1741" y="1243"/>
                      <a:pt x="1724" y="791"/>
                    </a:cubicBezTo>
                    <a:cubicBezTo>
                      <a:pt x="1708" y="350"/>
                      <a:pt x="1330" y="1"/>
                      <a:pt x="8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>
                <a:off x="1263125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2" y="1"/>
                    </a:moveTo>
                    <a:cubicBezTo>
                      <a:pt x="862" y="1"/>
                      <a:pt x="851" y="1"/>
                      <a:pt x="840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8" y="2132"/>
                      <a:pt x="918" y="2132"/>
                    </a:cubicBezTo>
                    <a:cubicBezTo>
                      <a:pt x="918" y="2132"/>
                      <a:pt x="1741" y="1243"/>
                      <a:pt x="1724" y="791"/>
                    </a:cubicBezTo>
                    <a:cubicBezTo>
                      <a:pt x="1707" y="350"/>
                      <a:pt x="1329" y="1"/>
                      <a:pt x="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>
                <a:off x="1211325" y="3186325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>
                <a:off x="1263150" y="3397575"/>
                <a:ext cx="45850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3" name="Google Shape;2393;p42"/>
          <p:cNvGrpSpPr/>
          <p:nvPr/>
        </p:nvGrpSpPr>
        <p:grpSpPr>
          <a:xfrm>
            <a:off x="4863114" y="2450533"/>
            <a:ext cx="1076139" cy="859384"/>
            <a:chOff x="4863114" y="2450533"/>
            <a:chExt cx="1076139" cy="859384"/>
          </a:xfrm>
        </p:grpSpPr>
        <p:grpSp>
          <p:nvGrpSpPr>
            <p:cNvPr id="2394" name="Google Shape;2394;p42"/>
            <p:cNvGrpSpPr/>
            <p:nvPr/>
          </p:nvGrpSpPr>
          <p:grpSpPr>
            <a:xfrm>
              <a:off x="4863114" y="2450533"/>
              <a:ext cx="1076139" cy="853697"/>
              <a:chOff x="820425" y="2919875"/>
              <a:chExt cx="156150" cy="123875"/>
            </a:xfrm>
          </p:grpSpPr>
          <p:sp>
            <p:nvSpPr>
              <p:cNvPr id="2395" name="Google Shape;2395;p42"/>
              <p:cNvSpPr/>
              <p:nvPr/>
            </p:nvSpPr>
            <p:spPr>
              <a:xfrm>
                <a:off x="820425" y="2921175"/>
                <a:ext cx="15612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4852" extrusionOk="0">
                    <a:moveTo>
                      <a:pt x="5123" y="1333"/>
                    </a:moveTo>
                    <a:lnTo>
                      <a:pt x="5123" y="1334"/>
                    </a:lnTo>
                    <a:cubicBezTo>
                      <a:pt x="5123" y="1334"/>
                      <a:pt x="5123" y="1333"/>
                      <a:pt x="5123" y="1333"/>
                    </a:cubicBezTo>
                    <a:close/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4" y="269"/>
                      <a:pt x="4138" y="393"/>
                      <a:pt x="3875" y="533"/>
                    </a:cubicBezTo>
                    <a:lnTo>
                      <a:pt x="3846" y="527"/>
                    </a:lnTo>
                    <a:cubicBezTo>
                      <a:pt x="3847" y="527"/>
                      <a:pt x="3850" y="526"/>
                      <a:pt x="3851" y="526"/>
                    </a:cubicBezTo>
                    <a:cubicBezTo>
                      <a:pt x="3838" y="524"/>
                      <a:pt x="3824" y="523"/>
                      <a:pt x="3811" y="520"/>
                    </a:cubicBezTo>
                    <a:cubicBezTo>
                      <a:pt x="3772" y="513"/>
                      <a:pt x="3733" y="508"/>
                      <a:pt x="3692" y="503"/>
                    </a:cubicBezTo>
                    <a:cubicBezTo>
                      <a:pt x="3665" y="500"/>
                      <a:pt x="3636" y="496"/>
                      <a:pt x="3607" y="494"/>
                    </a:cubicBezTo>
                    <a:cubicBezTo>
                      <a:pt x="3567" y="491"/>
                      <a:pt x="3528" y="490"/>
                      <a:pt x="3487" y="489"/>
                    </a:cubicBezTo>
                    <a:cubicBezTo>
                      <a:pt x="3458" y="489"/>
                      <a:pt x="3429" y="488"/>
                      <a:pt x="3400" y="488"/>
                    </a:cubicBezTo>
                    <a:cubicBezTo>
                      <a:pt x="3360" y="489"/>
                      <a:pt x="3320" y="491"/>
                      <a:pt x="3280" y="495"/>
                    </a:cubicBezTo>
                    <a:cubicBezTo>
                      <a:pt x="3251" y="497"/>
                      <a:pt x="3222" y="498"/>
                      <a:pt x="3193" y="502"/>
                    </a:cubicBezTo>
                    <a:cubicBezTo>
                      <a:pt x="3154" y="507"/>
                      <a:pt x="3113" y="514"/>
                      <a:pt x="3073" y="521"/>
                    </a:cubicBezTo>
                    <a:cubicBezTo>
                      <a:pt x="3044" y="527"/>
                      <a:pt x="3017" y="531"/>
                      <a:pt x="2988" y="538"/>
                    </a:cubicBezTo>
                    <a:cubicBezTo>
                      <a:pt x="2948" y="547"/>
                      <a:pt x="2909" y="559"/>
                      <a:pt x="2868" y="571"/>
                    </a:cubicBezTo>
                    <a:cubicBezTo>
                      <a:pt x="2840" y="578"/>
                      <a:pt x="2812" y="585"/>
                      <a:pt x="2786" y="595"/>
                    </a:cubicBezTo>
                    <a:cubicBezTo>
                      <a:pt x="2745" y="608"/>
                      <a:pt x="2705" y="625"/>
                      <a:pt x="2666" y="640"/>
                    </a:cubicBezTo>
                    <a:cubicBezTo>
                      <a:pt x="2639" y="651"/>
                      <a:pt x="2614" y="660"/>
                      <a:pt x="2589" y="670"/>
                    </a:cubicBezTo>
                    <a:cubicBezTo>
                      <a:pt x="2545" y="691"/>
                      <a:pt x="2502" y="714"/>
                      <a:pt x="2460" y="736"/>
                    </a:cubicBezTo>
                    <a:cubicBezTo>
                      <a:pt x="2440" y="747"/>
                      <a:pt x="2418" y="757"/>
                      <a:pt x="2398" y="769"/>
                    </a:cubicBezTo>
                    <a:cubicBezTo>
                      <a:pt x="1809" y="1113"/>
                      <a:pt x="1426" y="1723"/>
                      <a:pt x="1374" y="2403"/>
                    </a:cubicBezTo>
                    <a:cubicBezTo>
                      <a:pt x="533" y="3248"/>
                      <a:pt x="1" y="4112"/>
                      <a:pt x="293" y="4589"/>
                    </a:cubicBezTo>
                    <a:cubicBezTo>
                      <a:pt x="343" y="4673"/>
                      <a:pt x="418" y="4740"/>
                      <a:pt x="507" y="4781"/>
                    </a:cubicBezTo>
                    <a:cubicBezTo>
                      <a:pt x="596" y="4824"/>
                      <a:pt x="711" y="4851"/>
                      <a:pt x="861" y="4851"/>
                    </a:cubicBezTo>
                    <a:cubicBezTo>
                      <a:pt x="1064" y="4851"/>
                      <a:pt x="1330" y="4801"/>
                      <a:pt x="1679" y="4671"/>
                    </a:cubicBezTo>
                    <a:cubicBezTo>
                      <a:pt x="1896" y="4590"/>
                      <a:pt x="2132" y="4477"/>
                      <a:pt x="2374" y="4350"/>
                    </a:cubicBezTo>
                    <a:lnTo>
                      <a:pt x="2377" y="4352"/>
                    </a:lnTo>
                    <a:cubicBezTo>
                      <a:pt x="2383" y="4356"/>
                      <a:pt x="2389" y="4359"/>
                      <a:pt x="2395" y="4362"/>
                    </a:cubicBezTo>
                    <a:cubicBezTo>
                      <a:pt x="2443" y="4391"/>
                      <a:pt x="2491" y="4416"/>
                      <a:pt x="2542" y="4440"/>
                    </a:cubicBezTo>
                    <a:cubicBezTo>
                      <a:pt x="2561" y="4450"/>
                      <a:pt x="2582" y="4458"/>
                      <a:pt x="2602" y="4468"/>
                    </a:cubicBezTo>
                    <a:cubicBezTo>
                      <a:pt x="2637" y="4483"/>
                      <a:pt x="2673" y="4498"/>
                      <a:pt x="2710" y="4512"/>
                    </a:cubicBezTo>
                    <a:cubicBezTo>
                      <a:pt x="2733" y="4522"/>
                      <a:pt x="2756" y="4529"/>
                      <a:pt x="2780" y="4537"/>
                    </a:cubicBezTo>
                    <a:cubicBezTo>
                      <a:pt x="2815" y="4549"/>
                      <a:pt x="2851" y="4560"/>
                      <a:pt x="2887" y="4570"/>
                    </a:cubicBezTo>
                    <a:cubicBezTo>
                      <a:pt x="2911" y="4577"/>
                      <a:pt x="2934" y="4583"/>
                      <a:pt x="2957" y="4589"/>
                    </a:cubicBezTo>
                    <a:cubicBezTo>
                      <a:pt x="3003" y="4600"/>
                      <a:pt x="3050" y="4609"/>
                      <a:pt x="3098" y="4618"/>
                    </a:cubicBezTo>
                    <a:cubicBezTo>
                      <a:pt x="3125" y="4623"/>
                      <a:pt x="3153" y="4626"/>
                      <a:pt x="3179" y="4630"/>
                    </a:cubicBezTo>
                    <a:cubicBezTo>
                      <a:pt x="3221" y="4635"/>
                      <a:pt x="3263" y="4640"/>
                      <a:pt x="3305" y="4642"/>
                    </a:cubicBezTo>
                    <a:cubicBezTo>
                      <a:pt x="3332" y="4644"/>
                      <a:pt x="3359" y="4644"/>
                      <a:pt x="3386" y="4646"/>
                    </a:cubicBezTo>
                    <a:cubicBezTo>
                      <a:pt x="3419" y="4647"/>
                      <a:pt x="3453" y="4647"/>
                      <a:pt x="3485" y="4647"/>
                    </a:cubicBezTo>
                    <a:cubicBezTo>
                      <a:pt x="3514" y="4647"/>
                      <a:pt x="3543" y="4644"/>
                      <a:pt x="3572" y="4643"/>
                    </a:cubicBezTo>
                    <a:cubicBezTo>
                      <a:pt x="3604" y="4641"/>
                      <a:pt x="3637" y="4638"/>
                      <a:pt x="3669" y="4635"/>
                    </a:cubicBezTo>
                    <a:cubicBezTo>
                      <a:pt x="3697" y="4631"/>
                      <a:pt x="3726" y="4629"/>
                      <a:pt x="3754" y="4625"/>
                    </a:cubicBezTo>
                    <a:cubicBezTo>
                      <a:pt x="3793" y="4619"/>
                      <a:pt x="3833" y="4611"/>
                      <a:pt x="3871" y="4602"/>
                    </a:cubicBezTo>
                    <a:cubicBezTo>
                      <a:pt x="3911" y="4595"/>
                      <a:pt x="3952" y="4584"/>
                      <a:pt x="3992" y="4573"/>
                    </a:cubicBezTo>
                    <a:cubicBezTo>
                      <a:pt x="4022" y="4566"/>
                      <a:pt x="4052" y="4559"/>
                      <a:pt x="4082" y="4549"/>
                    </a:cubicBezTo>
                    <a:lnTo>
                      <a:pt x="4079" y="4549"/>
                    </a:lnTo>
                    <a:cubicBezTo>
                      <a:pt x="5183" y="4198"/>
                      <a:pt x="5786" y="3013"/>
                      <a:pt x="5422" y="1916"/>
                    </a:cubicBezTo>
                    <a:cubicBezTo>
                      <a:pt x="5963" y="1257"/>
                      <a:pt x="6244" y="640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2"/>
              <p:cNvSpPr/>
              <p:nvPr/>
            </p:nvSpPr>
            <p:spPr>
              <a:xfrm>
                <a:off x="851950" y="2933325"/>
                <a:ext cx="11360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4163" extrusionOk="0">
                    <a:moveTo>
                      <a:pt x="2186" y="0"/>
                    </a:moveTo>
                    <a:cubicBezTo>
                      <a:pt x="2021" y="0"/>
                      <a:pt x="1855" y="20"/>
                      <a:pt x="1690" y="61"/>
                    </a:cubicBezTo>
                    <a:cubicBezTo>
                      <a:pt x="872" y="261"/>
                      <a:pt x="256" y="934"/>
                      <a:pt x="128" y="1766"/>
                    </a:cubicBezTo>
                    <a:cubicBezTo>
                      <a:pt x="1" y="2598"/>
                      <a:pt x="388" y="3425"/>
                      <a:pt x="1108" y="3861"/>
                    </a:cubicBezTo>
                    <a:cubicBezTo>
                      <a:pt x="1440" y="4063"/>
                      <a:pt x="1813" y="4163"/>
                      <a:pt x="2185" y="4163"/>
                    </a:cubicBezTo>
                    <a:cubicBezTo>
                      <a:pt x="2619" y="4163"/>
                      <a:pt x="3052" y="4027"/>
                      <a:pt x="3418" y="3758"/>
                    </a:cubicBezTo>
                    <a:cubicBezTo>
                      <a:pt x="4344" y="3078"/>
                      <a:pt x="4543" y="1776"/>
                      <a:pt x="3863" y="849"/>
                    </a:cubicBezTo>
                    <a:cubicBezTo>
                      <a:pt x="3465" y="308"/>
                      <a:pt x="2838" y="0"/>
                      <a:pt x="2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2"/>
              <p:cNvSpPr/>
              <p:nvPr/>
            </p:nvSpPr>
            <p:spPr>
              <a:xfrm>
                <a:off x="852875" y="2933275"/>
                <a:ext cx="6962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4164" extrusionOk="0">
                    <a:moveTo>
                      <a:pt x="2144" y="1"/>
                    </a:moveTo>
                    <a:cubicBezTo>
                      <a:pt x="979" y="1"/>
                      <a:pt x="1" y="984"/>
                      <a:pt x="71" y="2202"/>
                    </a:cubicBezTo>
                    <a:cubicBezTo>
                      <a:pt x="108" y="2845"/>
                      <a:pt x="441" y="3434"/>
                      <a:pt x="971" y="3799"/>
                    </a:cubicBezTo>
                    <a:cubicBezTo>
                      <a:pt x="1322" y="4039"/>
                      <a:pt x="1734" y="4164"/>
                      <a:pt x="2149" y="4164"/>
                    </a:cubicBezTo>
                    <a:cubicBezTo>
                      <a:pt x="2363" y="4164"/>
                      <a:pt x="2577" y="4131"/>
                      <a:pt x="2785" y="4064"/>
                    </a:cubicBezTo>
                    <a:cubicBezTo>
                      <a:pt x="2273" y="3964"/>
                      <a:pt x="1818" y="3675"/>
                      <a:pt x="1511" y="3255"/>
                    </a:cubicBezTo>
                    <a:cubicBezTo>
                      <a:pt x="1114" y="2715"/>
                      <a:pt x="1001" y="2018"/>
                      <a:pt x="1208" y="1381"/>
                    </a:cubicBezTo>
                    <a:cubicBezTo>
                      <a:pt x="1415" y="744"/>
                      <a:pt x="1915" y="245"/>
                      <a:pt x="2553" y="41"/>
                    </a:cubicBezTo>
                    <a:cubicBezTo>
                      <a:pt x="2415" y="14"/>
                      <a:pt x="2279" y="1"/>
                      <a:pt x="2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2"/>
              <p:cNvSpPr/>
              <p:nvPr/>
            </p:nvSpPr>
            <p:spPr>
              <a:xfrm>
                <a:off x="820425" y="2921175"/>
                <a:ext cx="1561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4852" extrusionOk="0"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2" y="269"/>
                      <a:pt x="4132" y="395"/>
                      <a:pt x="3868" y="537"/>
                    </a:cubicBezTo>
                    <a:cubicBezTo>
                      <a:pt x="4071" y="578"/>
                      <a:pt x="4268" y="650"/>
                      <a:pt x="4451" y="750"/>
                    </a:cubicBezTo>
                    <a:cubicBezTo>
                      <a:pt x="4547" y="706"/>
                      <a:pt x="4647" y="660"/>
                      <a:pt x="4738" y="626"/>
                    </a:cubicBezTo>
                    <a:cubicBezTo>
                      <a:pt x="5047" y="511"/>
                      <a:pt x="5262" y="473"/>
                      <a:pt x="5406" y="473"/>
                    </a:cubicBezTo>
                    <a:cubicBezTo>
                      <a:pt x="5492" y="473"/>
                      <a:pt x="5553" y="487"/>
                      <a:pt x="5591" y="506"/>
                    </a:cubicBezTo>
                    <a:cubicBezTo>
                      <a:pt x="5612" y="514"/>
                      <a:pt x="5629" y="527"/>
                      <a:pt x="5642" y="545"/>
                    </a:cubicBezTo>
                    <a:cubicBezTo>
                      <a:pt x="5710" y="660"/>
                      <a:pt x="5576" y="1008"/>
                      <a:pt x="5212" y="1484"/>
                    </a:cubicBezTo>
                    <a:cubicBezTo>
                      <a:pt x="4870" y="1930"/>
                      <a:pt x="4329" y="2488"/>
                      <a:pt x="3550" y="3077"/>
                    </a:cubicBezTo>
                    <a:cubicBezTo>
                      <a:pt x="3015" y="3481"/>
                      <a:pt x="2477" y="3814"/>
                      <a:pt x="1991" y="4046"/>
                    </a:cubicBezTo>
                    <a:cubicBezTo>
                      <a:pt x="1846" y="4115"/>
                      <a:pt x="1704" y="4178"/>
                      <a:pt x="1569" y="4227"/>
                    </a:cubicBezTo>
                    <a:cubicBezTo>
                      <a:pt x="1259" y="4342"/>
                      <a:pt x="1044" y="4380"/>
                      <a:pt x="901" y="4380"/>
                    </a:cubicBezTo>
                    <a:cubicBezTo>
                      <a:pt x="760" y="4380"/>
                      <a:pt x="689" y="4344"/>
                      <a:pt x="667" y="4308"/>
                    </a:cubicBezTo>
                    <a:cubicBezTo>
                      <a:pt x="580" y="4166"/>
                      <a:pt x="811" y="3659"/>
                      <a:pt x="1414" y="2990"/>
                    </a:cubicBezTo>
                    <a:cubicBezTo>
                      <a:pt x="1375" y="2794"/>
                      <a:pt x="1364" y="2594"/>
                      <a:pt x="1382" y="2395"/>
                    </a:cubicBezTo>
                    <a:lnTo>
                      <a:pt x="1382" y="2395"/>
                    </a:lnTo>
                    <a:cubicBezTo>
                      <a:pt x="537" y="3243"/>
                      <a:pt x="1" y="4111"/>
                      <a:pt x="293" y="4590"/>
                    </a:cubicBezTo>
                    <a:cubicBezTo>
                      <a:pt x="343" y="4674"/>
                      <a:pt x="418" y="4740"/>
                      <a:pt x="507" y="4783"/>
                    </a:cubicBezTo>
                    <a:cubicBezTo>
                      <a:pt x="596" y="4825"/>
                      <a:pt x="711" y="4852"/>
                      <a:pt x="860" y="4852"/>
                    </a:cubicBezTo>
                    <a:cubicBezTo>
                      <a:pt x="1063" y="4852"/>
                      <a:pt x="1329" y="4802"/>
                      <a:pt x="1679" y="4672"/>
                    </a:cubicBezTo>
                    <a:cubicBezTo>
                      <a:pt x="1896" y="4591"/>
                      <a:pt x="2133" y="4477"/>
                      <a:pt x="2375" y="4351"/>
                    </a:cubicBezTo>
                    <a:cubicBezTo>
                      <a:pt x="2866" y="4090"/>
                      <a:pt x="3336" y="3791"/>
                      <a:pt x="3780" y="3454"/>
                    </a:cubicBezTo>
                    <a:cubicBezTo>
                      <a:pt x="4404" y="2982"/>
                      <a:pt x="4989" y="2440"/>
                      <a:pt x="5416" y="1923"/>
                    </a:cubicBezTo>
                    <a:cubicBezTo>
                      <a:pt x="5962" y="1262"/>
                      <a:pt x="6245" y="642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2"/>
              <p:cNvSpPr/>
              <p:nvPr/>
            </p:nvSpPr>
            <p:spPr>
              <a:xfrm>
                <a:off x="822925" y="2919875"/>
                <a:ext cx="153475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955" extrusionOk="0">
                    <a:moveTo>
                      <a:pt x="5348" y="101"/>
                    </a:moveTo>
                    <a:cubicBezTo>
                      <a:pt x="5597" y="101"/>
                      <a:pt x="5774" y="180"/>
                      <a:pt x="5870" y="339"/>
                    </a:cubicBezTo>
                    <a:cubicBezTo>
                      <a:pt x="6067" y="663"/>
                      <a:pt x="5858" y="1228"/>
                      <a:pt x="5281" y="1932"/>
                    </a:cubicBezTo>
                    <a:cubicBezTo>
                      <a:pt x="5270" y="1945"/>
                      <a:pt x="5267" y="1963"/>
                      <a:pt x="5273" y="1980"/>
                    </a:cubicBezTo>
                    <a:cubicBezTo>
                      <a:pt x="5629" y="3052"/>
                      <a:pt x="5040" y="4208"/>
                      <a:pt x="3964" y="4550"/>
                    </a:cubicBezTo>
                    <a:cubicBezTo>
                      <a:pt x="3960" y="4551"/>
                      <a:pt x="3956" y="4552"/>
                      <a:pt x="3954" y="4553"/>
                    </a:cubicBezTo>
                    <a:cubicBezTo>
                      <a:pt x="3937" y="4558"/>
                      <a:pt x="3920" y="4563"/>
                      <a:pt x="3902" y="4568"/>
                    </a:cubicBezTo>
                    <a:lnTo>
                      <a:pt x="3877" y="4574"/>
                    </a:lnTo>
                    <a:cubicBezTo>
                      <a:pt x="3836" y="4586"/>
                      <a:pt x="3800" y="4594"/>
                      <a:pt x="3761" y="4603"/>
                    </a:cubicBezTo>
                    <a:cubicBezTo>
                      <a:pt x="3722" y="4611"/>
                      <a:pt x="3685" y="4618"/>
                      <a:pt x="3646" y="4624"/>
                    </a:cubicBezTo>
                    <a:cubicBezTo>
                      <a:pt x="3625" y="4627"/>
                      <a:pt x="3604" y="4629"/>
                      <a:pt x="3581" y="4631"/>
                    </a:cubicBezTo>
                    <a:lnTo>
                      <a:pt x="3563" y="4634"/>
                    </a:lnTo>
                    <a:cubicBezTo>
                      <a:pt x="3536" y="4636"/>
                      <a:pt x="3502" y="4640"/>
                      <a:pt x="3468" y="4642"/>
                    </a:cubicBezTo>
                    <a:cubicBezTo>
                      <a:pt x="3441" y="4643"/>
                      <a:pt x="3413" y="4643"/>
                      <a:pt x="3384" y="4645"/>
                    </a:cubicBezTo>
                    <a:cubicBezTo>
                      <a:pt x="3370" y="4645"/>
                      <a:pt x="3355" y="4646"/>
                      <a:pt x="3339" y="4646"/>
                    </a:cubicBezTo>
                    <a:cubicBezTo>
                      <a:pt x="3323" y="4646"/>
                      <a:pt x="3306" y="4645"/>
                      <a:pt x="3287" y="4645"/>
                    </a:cubicBezTo>
                    <a:lnTo>
                      <a:pt x="3273" y="4645"/>
                    </a:lnTo>
                    <a:cubicBezTo>
                      <a:pt x="3251" y="4645"/>
                      <a:pt x="3229" y="4643"/>
                      <a:pt x="3209" y="4642"/>
                    </a:cubicBezTo>
                    <a:cubicBezTo>
                      <a:pt x="3166" y="4640"/>
                      <a:pt x="3122" y="4634"/>
                      <a:pt x="3086" y="4629"/>
                    </a:cubicBezTo>
                    <a:cubicBezTo>
                      <a:pt x="3056" y="4625"/>
                      <a:pt x="3032" y="4622"/>
                      <a:pt x="3007" y="4618"/>
                    </a:cubicBezTo>
                    <a:cubicBezTo>
                      <a:pt x="2956" y="4610"/>
                      <a:pt x="2911" y="4600"/>
                      <a:pt x="2869" y="4591"/>
                    </a:cubicBezTo>
                    <a:cubicBezTo>
                      <a:pt x="2853" y="4587"/>
                      <a:pt x="2837" y="4582"/>
                      <a:pt x="2821" y="4577"/>
                    </a:cubicBezTo>
                    <a:lnTo>
                      <a:pt x="2801" y="4571"/>
                    </a:lnTo>
                    <a:cubicBezTo>
                      <a:pt x="2762" y="4560"/>
                      <a:pt x="2727" y="4551"/>
                      <a:pt x="2696" y="4540"/>
                    </a:cubicBezTo>
                    <a:cubicBezTo>
                      <a:pt x="2674" y="4533"/>
                      <a:pt x="2651" y="4524"/>
                      <a:pt x="2628" y="4516"/>
                    </a:cubicBezTo>
                    <a:cubicBezTo>
                      <a:pt x="2596" y="4503"/>
                      <a:pt x="2562" y="4490"/>
                      <a:pt x="2524" y="4472"/>
                    </a:cubicBezTo>
                    <a:lnTo>
                      <a:pt x="2506" y="4464"/>
                    </a:lnTo>
                    <a:cubicBezTo>
                      <a:pt x="2491" y="4458"/>
                      <a:pt x="2478" y="4452"/>
                      <a:pt x="2464" y="4445"/>
                    </a:cubicBezTo>
                    <a:cubicBezTo>
                      <a:pt x="2414" y="4422"/>
                      <a:pt x="2366" y="4396"/>
                      <a:pt x="2322" y="4369"/>
                    </a:cubicBezTo>
                    <a:lnTo>
                      <a:pt x="2311" y="4365"/>
                    </a:lnTo>
                    <a:lnTo>
                      <a:pt x="2304" y="4360"/>
                    </a:lnTo>
                    <a:lnTo>
                      <a:pt x="2301" y="4359"/>
                    </a:lnTo>
                    <a:cubicBezTo>
                      <a:pt x="2293" y="4353"/>
                      <a:pt x="2283" y="4351"/>
                      <a:pt x="2273" y="4351"/>
                    </a:cubicBezTo>
                    <a:cubicBezTo>
                      <a:pt x="2266" y="4351"/>
                      <a:pt x="2258" y="4352"/>
                      <a:pt x="2251" y="4356"/>
                    </a:cubicBezTo>
                    <a:cubicBezTo>
                      <a:pt x="1973" y="4502"/>
                      <a:pt x="1754" y="4603"/>
                      <a:pt x="1561" y="4675"/>
                    </a:cubicBezTo>
                    <a:cubicBezTo>
                      <a:pt x="1244" y="4793"/>
                      <a:pt x="976" y="4852"/>
                      <a:pt x="762" y="4852"/>
                    </a:cubicBezTo>
                    <a:cubicBezTo>
                      <a:pt x="631" y="4852"/>
                      <a:pt x="520" y="4830"/>
                      <a:pt x="428" y="4786"/>
                    </a:cubicBezTo>
                    <a:cubicBezTo>
                      <a:pt x="349" y="4749"/>
                      <a:pt x="282" y="4689"/>
                      <a:pt x="236" y="4615"/>
                    </a:cubicBezTo>
                    <a:cubicBezTo>
                      <a:pt x="109" y="4404"/>
                      <a:pt x="148" y="4100"/>
                      <a:pt x="354" y="3709"/>
                    </a:cubicBezTo>
                    <a:cubicBezTo>
                      <a:pt x="544" y="3349"/>
                      <a:pt x="874" y="2928"/>
                      <a:pt x="1310" y="2489"/>
                    </a:cubicBezTo>
                    <a:cubicBezTo>
                      <a:pt x="1319" y="2481"/>
                      <a:pt x="1324" y="2470"/>
                      <a:pt x="1325" y="2458"/>
                    </a:cubicBezTo>
                    <a:cubicBezTo>
                      <a:pt x="1371" y="1870"/>
                      <a:pt x="1670" y="1332"/>
                      <a:pt x="2145" y="983"/>
                    </a:cubicBezTo>
                    <a:cubicBezTo>
                      <a:pt x="2203" y="940"/>
                      <a:pt x="2262" y="901"/>
                      <a:pt x="2324" y="865"/>
                    </a:cubicBezTo>
                    <a:cubicBezTo>
                      <a:pt x="2335" y="859"/>
                      <a:pt x="2346" y="853"/>
                      <a:pt x="2358" y="847"/>
                    </a:cubicBezTo>
                    <a:lnTo>
                      <a:pt x="2385" y="833"/>
                    </a:lnTo>
                    <a:lnTo>
                      <a:pt x="2391" y="831"/>
                    </a:lnTo>
                    <a:cubicBezTo>
                      <a:pt x="2432" y="808"/>
                      <a:pt x="2471" y="787"/>
                      <a:pt x="2510" y="769"/>
                    </a:cubicBezTo>
                    <a:cubicBezTo>
                      <a:pt x="2525" y="762"/>
                      <a:pt x="2540" y="756"/>
                      <a:pt x="2556" y="750"/>
                    </a:cubicBezTo>
                    <a:lnTo>
                      <a:pt x="2585" y="739"/>
                    </a:lnTo>
                    <a:lnTo>
                      <a:pt x="2598" y="734"/>
                    </a:lnTo>
                    <a:cubicBezTo>
                      <a:pt x="2634" y="719"/>
                      <a:pt x="2668" y="706"/>
                      <a:pt x="2703" y="694"/>
                    </a:cubicBezTo>
                    <a:cubicBezTo>
                      <a:pt x="2720" y="689"/>
                      <a:pt x="2738" y="684"/>
                      <a:pt x="2756" y="679"/>
                    </a:cubicBezTo>
                    <a:lnTo>
                      <a:pt x="2783" y="671"/>
                    </a:lnTo>
                    <a:lnTo>
                      <a:pt x="2792" y="668"/>
                    </a:lnTo>
                    <a:cubicBezTo>
                      <a:pt x="2829" y="657"/>
                      <a:pt x="2864" y="648"/>
                      <a:pt x="2900" y="639"/>
                    </a:cubicBezTo>
                    <a:cubicBezTo>
                      <a:pt x="2919" y="636"/>
                      <a:pt x="2938" y="632"/>
                      <a:pt x="2959" y="629"/>
                    </a:cubicBezTo>
                    <a:lnTo>
                      <a:pt x="2983" y="624"/>
                    </a:lnTo>
                    <a:cubicBezTo>
                      <a:pt x="3021" y="617"/>
                      <a:pt x="3061" y="609"/>
                      <a:pt x="3101" y="605"/>
                    </a:cubicBezTo>
                    <a:cubicBezTo>
                      <a:pt x="3121" y="602"/>
                      <a:pt x="3143" y="601"/>
                      <a:pt x="3166" y="600"/>
                    </a:cubicBezTo>
                    <a:lnTo>
                      <a:pt x="3185" y="597"/>
                    </a:lnTo>
                    <a:cubicBezTo>
                      <a:pt x="3220" y="595"/>
                      <a:pt x="3262" y="591"/>
                      <a:pt x="3301" y="591"/>
                    </a:cubicBezTo>
                    <a:lnTo>
                      <a:pt x="3323" y="591"/>
                    </a:lnTo>
                    <a:cubicBezTo>
                      <a:pt x="3341" y="591"/>
                      <a:pt x="3359" y="591"/>
                      <a:pt x="3375" y="589"/>
                    </a:cubicBezTo>
                    <a:lnTo>
                      <a:pt x="3384" y="589"/>
                    </a:lnTo>
                    <a:cubicBezTo>
                      <a:pt x="3417" y="590"/>
                      <a:pt x="3459" y="591"/>
                      <a:pt x="3501" y="595"/>
                    </a:cubicBezTo>
                    <a:cubicBezTo>
                      <a:pt x="3530" y="596"/>
                      <a:pt x="3557" y="600"/>
                      <a:pt x="3585" y="603"/>
                    </a:cubicBezTo>
                    <a:cubicBezTo>
                      <a:pt x="3628" y="608"/>
                      <a:pt x="3666" y="614"/>
                      <a:pt x="3700" y="620"/>
                    </a:cubicBezTo>
                    <a:cubicBezTo>
                      <a:pt x="3708" y="621"/>
                      <a:pt x="3715" y="623"/>
                      <a:pt x="3722" y="623"/>
                    </a:cubicBezTo>
                    <a:lnTo>
                      <a:pt x="3723" y="623"/>
                    </a:lnTo>
                    <a:cubicBezTo>
                      <a:pt x="3728" y="625"/>
                      <a:pt x="3732" y="626"/>
                      <a:pt x="3735" y="627"/>
                    </a:cubicBezTo>
                    <a:lnTo>
                      <a:pt x="3763" y="632"/>
                    </a:lnTo>
                    <a:cubicBezTo>
                      <a:pt x="3767" y="633"/>
                      <a:pt x="3771" y="633"/>
                      <a:pt x="3774" y="633"/>
                    </a:cubicBezTo>
                    <a:cubicBezTo>
                      <a:pt x="3782" y="633"/>
                      <a:pt x="3790" y="632"/>
                      <a:pt x="3798" y="627"/>
                    </a:cubicBezTo>
                    <a:cubicBezTo>
                      <a:pt x="4091" y="470"/>
                      <a:pt x="4336" y="356"/>
                      <a:pt x="4545" y="279"/>
                    </a:cubicBezTo>
                    <a:cubicBezTo>
                      <a:pt x="4864" y="160"/>
                      <a:pt x="5133" y="101"/>
                      <a:pt x="5348" y="101"/>
                    </a:cubicBezTo>
                    <a:close/>
                    <a:moveTo>
                      <a:pt x="5350" y="1"/>
                    </a:moveTo>
                    <a:cubicBezTo>
                      <a:pt x="5081" y="1"/>
                      <a:pt x="4775" y="85"/>
                      <a:pt x="4511" y="184"/>
                    </a:cubicBezTo>
                    <a:cubicBezTo>
                      <a:pt x="4301" y="262"/>
                      <a:pt x="4059" y="374"/>
                      <a:pt x="3769" y="529"/>
                    </a:cubicBezTo>
                    <a:cubicBezTo>
                      <a:pt x="3765" y="528"/>
                      <a:pt x="3763" y="526"/>
                      <a:pt x="3759" y="526"/>
                    </a:cubicBezTo>
                    <a:cubicBezTo>
                      <a:pt x="3752" y="524"/>
                      <a:pt x="3744" y="524"/>
                      <a:pt x="3735" y="523"/>
                    </a:cubicBezTo>
                    <a:lnTo>
                      <a:pt x="3720" y="520"/>
                    </a:lnTo>
                    <a:cubicBezTo>
                      <a:pt x="3684" y="514"/>
                      <a:pt x="3644" y="508"/>
                      <a:pt x="3598" y="502"/>
                    </a:cubicBezTo>
                    <a:cubicBezTo>
                      <a:pt x="3571" y="499"/>
                      <a:pt x="3541" y="496"/>
                      <a:pt x="3511" y="494"/>
                    </a:cubicBezTo>
                    <a:cubicBezTo>
                      <a:pt x="3466" y="490"/>
                      <a:pt x="3422" y="489"/>
                      <a:pt x="3388" y="488"/>
                    </a:cubicBezTo>
                    <a:lnTo>
                      <a:pt x="3299" y="488"/>
                    </a:lnTo>
                    <a:cubicBezTo>
                      <a:pt x="3257" y="489"/>
                      <a:pt x="3214" y="492"/>
                      <a:pt x="3176" y="495"/>
                    </a:cubicBezTo>
                    <a:lnTo>
                      <a:pt x="3157" y="496"/>
                    </a:lnTo>
                    <a:cubicBezTo>
                      <a:pt x="3134" y="499"/>
                      <a:pt x="3111" y="500"/>
                      <a:pt x="3087" y="502"/>
                    </a:cubicBezTo>
                    <a:cubicBezTo>
                      <a:pt x="3045" y="507"/>
                      <a:pt x="3004" y="516"/>
                      <a:pt x="2965" y="523"/>
                    </a:cubicBezTo>
                    <a:lnTo>
                      <a:pt x="2941" y="526"/>
                    </a:lnTo>
                    <a:cubicBezTo>
                      <a:pt x="2920" y="530"/>
                      <a:pt x="2899" y="534"/>
                      <a:pt x="2877" y="538"/>
                    </a:cubicBezTo>
                    <a:cubicBezTo>
                      <a:pt x="2837" y="548"/>
                      <a:pt x="2800" y="559"/>
                      <a:pt x="2763" y="570"/>
                    </a:cubicBezTo>
                    <a:lnTo>
                      <a:pt x="2754" y="572"/>
                    </a:lnTo>
                    <a:cubicBezTo>
                      <a:pt x="2746" y="575"/>
                      <a:pt x="2738" y="577"/>
                      <a:pt x="2729" y="579"/>
                    </a:cubicBezTo>
                    <a:cubicBezTo>
                      <a:pt x="2710" y="584"/>
                      <a:pt x="2690" y="590"/>
                      <a:pt x="2670" y="596"/>
                    </a:cubicBezTo>
                    <a:cubicBezTo>
                      <a:pt x="2632" y="609"/>
                      <a:pt x="2595" y="624"/>
                      <a:pt x="2558" y="639"/>
                    </a:cubicBezTo>
                    <a:lnTo>
                      <a:pt x="2546" y="644"/>
                    </a:lnTo>
                    <a:cubicBezTo>
                      <a:pt x="2537" y="648"/>
                      <a:pt x="2528" y="651"/>
                      <a:pt x="2520" y="655"/>
                    </a:cubicBezTo>
                    <a:cubicBezTo>
                      <a:pt x="2503" y="661"/>
                      <a:pt x="2485" y="668"/>
                      <a:pt x="2467" y="675"/>
                    </a:cubicBezTo>
                    <a:cubicBezTo>
                      <a:pt x="2425" y="695"/>
                      <a:pt x="2383" y="718"/>
                      <a:pt x="2342" y="740"/>
                    </a:cubicBezTo>
                    <a:lnTo>
                      <a:pt x="2336" y="743"/>
                    </a:lnTo>
                    <a:cubicBezTo>
                      <a:pt x="2328" y="748"/>
                      <a:pt x="2320" y="751"/>
                      <a:pt x="2312" y="756"/>
                    </a:cubicBezTo>
                    <a:cubicBezTo>
                      <a:pt x="2299" y="762"/>
                      <a:pt x="2286" y="769"/>
                      <a:pt x="2271" y="778"/>
                    </a:cubicBezTo>
                    <a:cubicBezTo>
                      <a:pt x="2207" y="815"/>
                      <a:pt x="2144" y="856"/>
                      <a:pt x="2084" y="900"/>
                    </a:cubicBezTo>
                    <a:cubicBezTo>
                      <a:pt x="1591" y="1263"/>
                      <a:pt x="1277" y="1821"/>
                      <a:pt x="1224" y="2432"/>
                    </a:cubicBezTo>
                    <a:cubicBezTo>
                      <a:pt x="789" y="2872"/>
                      <a:pt x="456" y="3297"/>
                      <a:pt x="264" y="3661"/>
                    </a:cubicBezTo>
                    <a:cubicBezTo>
                      <a:pt x="39" y="4086"/>
                      <a:pt x="1" y="4425"/>
                      <a:pt x="150" y="4669"/>
                    </a:cubicBezTo>
                    <a:cubicBezTo>
                      <a:pt x="205" y="4760"/>
                      <a:pt x="287" y="4833"/>
                      <a:pt x="384" y="4880"/>
                    </a:cubicBezTo>
                    <a:cubicBezTo>
                      <a:pt x="489" y="4930"/>
                      <a:pt x="614" y="4955"/>
                      <a:pt x="760" y="4955"/>
                    </a:cubicBezTo>
                    <a:cubicBezTo>
                      <a:pt x="989" y="4955"/>
                      <a:pt x="1269" y="4893"/>
                      <a:pt x="1598" y="4772"/>
                    </a:cubicBezTo>
                    <a:cubicBezTo>
                      <a:pt x="1789" y="4701"/>
                      <a:pt x="2003" y="4601"/>
                      <a:pt x="2274" y="4462"/>
                    </a:cubicBezTo>
                    <a:cubicBezTo>
                      <a:pt x="2320" y="4488"/>
                      <a:pt x="2370" y="4515"/>
                      <a:pt x="2420" y="4539"/>
                    </a:cubicBezTo>
                    <a:cubicBezTo>
                      <a:pt x="2435" y="4546"/>
                      <a:pt x="2450" y="4553"/>
                      <a:pt x="2465" y="4559"/>
                    </a:cubicBezTo>
                    <a:lnTo>
                      <a:pt x="2483" y="4566"/>
                    </a:lnTo>
                    <a:cubicBezTo>
                      <a:pt x="2522" y="4585"/>
                      <a:pt x="2558" y="4599"/>
                      <a:pt x="2593" y="4612"/>
                    </a:cubicBezTo>
                    <a:cubicBezTo>
                      <a:pt x="2617" y="4622"/>
                      <a:pt x="2641" y="4630"/>
                      <a:pt x="2664" y="4637"/>
                    </a:cubicBezTo>
                    <a:cubicBezTo>
                      <a:pt x="2698" y="4649"/>
                      <a:pt x="2734" y="4660"/>
                      <a:pt x="2775" y="4671"/>
                    </a:cubicBezTo>
                    <a:lnTo>
                      <a:pt x="2793" y="4677"/>
                    </a:lnTo>
                    <a:cubicBezTo>
                      <a:pt x="2811" y="4682"/>
                      <a:pt x="2828" y="4687"/>
                      <a:pt x="2846" y="4690"/>
                    </a:cubicBezTo>
                    <a:cubicBezTo>
                      <a:pt x="2890" y="4701"/>
                      <a:pt x="2938" y="4711"/>
                      <a:pt x="2991" y="4720"/>
                    </a:cubicBezTo>
                    <a:cubicBezTo>
                      <a:pt x="3018" y="4724"/>
                      <a:pt x="3044" y="4728"/>
                      <a:pt x="3074" y="4732"/>
                    </a:cubicBezTo>
                    <a:cubicBezTo>
                      <a:pt x="3111" y="4737"/>
                      <a:pt x="3157" y="4742"/>
                      <a:pt x="3203" y="4746"/>
                    </a:cubicBezTo>
                    <a:cubicBezTo>
                      <a:pt x="3226" y="4747"/>
                      <a:pt x="3248" y="4748"/>
                      <a:pt x="3271" y="4748"/>
                    </a:cubicBezTo>
                    <a:lnTo>
                      <a:pt x="3286" y="4748"/>
                    </a:lnTo>
                    <a:cubicBezTo>
                      <a:pt x="3325" y="4749"/>
                      <a:pt x="3357" y="4749"/>
                      <a:pt x="3388" y="4749"/>
                    </a:cubicBezTo>
                    <a:cubicBezTo>
                      <a:pt x="3418" y="4748"/>
                      <a:pt x="3448" y="4747"/>
                      <a:pt x="3477" y="4746"/>
                    </a:cubicBezTo>
                    <a:cubicBezTo>
                      <a:pt x="3512" y="4743"/>
                      <a:pt x="3547" y="4740"/>
                      <a:pt x="3575" y="4737"/>
                    </a:cubicBezTo>
                    <a:lnTo>
                      <a:pt x="3595" y="4735"/>
                    </a:lnTo>
                    <a:cubicBezTo>
                      <a:pt x="3616" y="4732"/>
                      <a:pt x="3639" y="4730"/>
                      <a:pt x="3663" y="4726"/>
                    </a:cubicBezTo>
                    <a:cubicBezTo>
                      <a:pt x="3703" y="4720"/>
                      <a:pt x="3744" y="4713"/>
                      <a:pt x="3783" y="4705"/>
                    </a:cubicBezTo>
                    <a:cubicBezTo>
                      <a:pt x="3822" y="4695"/>
                      <a:pt x="3863" y="4685"/>
                      <a:pt x="3905" y="4675"/>
                    </a:cubicBezTo>
                    <a:lnTo>
                      <a:pt x="3930" y="4667"/>
                    </a:lnTo>
                    <a:cubicBezTo>
                      <a:pt x="3953" y="4661"/>
                      <a:pt x="3974" y="4655"/>
                      <a:pt x="3997" y="4648"/>
                    </a:cubicBezTo>
                    <a:cubicBezTo>
                      <a:pt x="4001" y="4647"/>
                      <a:pt x="4005" y="4646"/>
                      <a:pt x="4007" y="4643"/>
                    </a:cubicBezTo>
                    <a:cubicBezTo>
                      <a:pt x="5120" y="4283"/>
                      <a:pt x="5733" y="3092"/>
                      <a:pt x="5380" y="1976"/>
                    </a:cubicBezTo>
                    <a:cubicBezTo>
                      <a:pt x="6138" y="1043"/>
                      <a:pt x="6114" y="542"/>
                      <a:pt x="5958" y="287"/>
                    </a:cubicBezTo>
                    <a:cubicBezTo>
                      <a:pt x="5830" y="77"/>
                      <a:pt x="5606" y="1"/>
                      <a:pt x="5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0" name="Google Shape;2400;p42"/>
            <p:cNvGrpSpPr/>
            <p:nvPr/>
          </p:nvGrpSpPr>
          <p:grpSpPr>
            <a:xfrm>
              <a:off x="4863114" y="2456220"/>
              <a:ext cx="1076139" cy="853697"/>
              <a:chOff x="820425" y="2919875"/>
              <a:chExt cx="156150" cy="123875"/>
            </a:xfrm>
          </p:grpSpPr>
          <p:sp>
            <p:nvSpPr>
              <p:cNvPr id="2401" name="Google Shape;2401;p42"/>
              <p:cNvSpPr/>
              <p:nvPr/>
            </p:nvSpPr>
            <p:spPr>
              <a:xfrm>
                <a:off x="820425" y="2921175"/>
                <a:ext cx="15612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4852" extrusionOk="0">
                    <a:moveTo>
                      <a:pt x="5123" y="1333"/>
                    </a:moveTo>
                    <a:lnTo>
                      <a:pt x="5123" y="1334"/>
                    </a:lnTo>
                    <a:cubicBezTo>
                      <a:pt x="5123" y="1334"/>
                      <a:pt x="5123" y="1333"/>
                      <a:pt x="5123" y="1333"/>
                    </a:cubicBezTo>
                    <a:close/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4" y="269"/>
                      <a:pt x="4138" y="393"/>
                      <a:pt x="3875" y="533"/>
                    </a:cubicBezTo>
                    <a:lnTo>
                      <a:pt x="3846" y="527"/>
                    </a:lnTo>
                    <a:cubicBezTo>
                      <a:pt x="3847" y="527"/>
                      <a:pt x="3850" y="526"/>
                      <a:pt x="3851" y="526"/>
                    </a:cubicBezTo>
                    <a:cubicBezTo>
                      <a:pt x="3838" y="524"/>
                      <a:pt x="3824" y="523"/>
                      <a:pt x="3811" y="520"/>
                    </a:cubicBezTo>
                    <a:cubicBezTo>
                      <a:pt x="3772" y="513"/>
                      <a:pt x="3733" y="508"/>
                      <a:pt x="3692" y="503"/>
                    </a:cubicBezTo>
                    <a:cubicBezTo>
                      <a:pt x="3665" y="500"/>
                      <a:pt x="3636" y="496"/>
                      <a:pt x="3607" y="494"/>
                    </a:cubicBezTo>
                    <a:cubicBezTo>
                      <a:pt x="3567" y="491"/>
                      <a:pt x="3528" y="490"/>
                      <a:pt x="3487" y="489"/>
                    </a:cubicBezTo>
                    <a:cubicBezTo>
                      <a:pt x="3458" y="489"/>
                      <a:pt x="3429" y="488"/>
                      <a:pt x="3400" y="488"/>
                    </a:cubicBezTo>
                    <a:cubicBezTo>
                      <a:pt x="3360" y="489"/>
                      <a:pt x="3320" y="491"/>
                      <a:pt x="3280" y="495"/>
                    </a:cubicBezTo>
                    <a:cubicBezTo>
                      <a:pt x="3251" y="497"/>
                      <a:pt x="3222" y="498"/>
                      <a:pt x="3193" y="502"/>
                    </a:cubicBezTo>
                    <a:cubicBezTo>
                      <a:pt x="3154" y="507"/>
                      <a:pt x="3113" y="514"/>
                      <a:pt x="3073" y="521"/>
                    </a:cubicBezTo>
                    <a:cubicBezTo>
                      <a:pt x="3044" y="527"/>
                      <a:pt x="3017" y="531"/>
                      <a:pt x="2988" y="538"/>
                    </a:cubicBezTo>
                    <a:cubicBezTo>
                      <a:pt x="2948" y="547"/>
                      <a:pt x="2909" y="559"/>
                      <a:pt x="2868" y="571"/>
                    </a:cubicBezTo>
                    <a:cubicBezTo>
                      <a:pt x="2840" y="578"/>
                      <a:pt x="2812" y="585"/>
                      <a:pt x="2786" y="595"/>
                    </a:cubicBezTo>
                    <a:cubicBezTo>
                      <a:pt x="2745" y="608"/>
                      <a:pt x="2705" y="625"/>
                      <a:pt x="2666" y="640"/>
                    </a:cubicBezTo>
                    <a:cubicBezTo>
                      <a:pt x="2639" y="651"/>
                      <a:pt x="2614" y="660"/>
                      <a:pt x="2589" y="670"/>
                    </a:cubicBezTo>
                    <a:cubicBezTo>
                      <a:pt x="2545" y="691"/>
                      <a:pt x="2502" y="714"/>
                      <a:pt x="2460" y="736"/>
                    </a:cubicBezTo>
                    <a:cubicBezTo>
                      <a:pt x="2440" y="747"/>
                      <a:pt x="2418" y="757"/>
                      <a:pt x="2398" y="769"/>
                    </a:cubicBezTo>
                    <a:cubicBezTo>
                      <a:pt x="1809" y="1113"/>
                      <a:pt x="1426" y="1723"/>
                      <a:pt x="1374" y="2403"/>
                    </a:cubicBezTo>
                    <a:cubicBezTo>
                      <a:pt x="533" y="3248"/>
                      <a:pt x="1" y="4112"/>
                      <a:pt x="293" y="4589"/>
                    </a:cubicBezTo>
                    <a:cubicBezTo>
                      <a:pt x="343" y="4673"/>
                      <a:pt x="418" y="4740"/>
                      <a:pt x="507" y="4781"/>
                    </a:cubicBezTo>
                    <a:cubicBezTo>
                      <a:pt x="596" y="4824"/>
                      <a:pt x="711" y="4851"/>
                      <a:pt x="861" y="4851"/>
                    </a:cubicBezTo>
                    <a:cubicBezTo>
                      <a:pt x="1064" y="4851"/>
                      <a:pt x="1330" y="4801"/>
                      <a:pt x="1679" y="4671"/>
                    </a:cubicBezTo>
                    <a:cubicBezTo>
                      <a:pt x="1896" y="4590"/>
                      <a:pt x="2132" y="4477"/>
                      <a:pt x="2374" y="4350"/>
                    </a:cubicBezTo>
                    <a:lnTo>
                      <a:pt x="2377" y="4352"/>
                    </a:lnTo>
                    <a:cubicBezTo>
                      <a:pt x="2383" y="4356"/>
                      <a:pt x="2389" y="4359"/>
                      <a:pt x="2395" y="4362"/>
                    </a:cubicBezTo>
                    <a:cubicBezTo>
                      <a:pt x="2443" y="4391"/>
                      <a:pt x="2491" y="4416"/>
                      <a:pt x="2542" y="4440"/>
                    </a:cubicBezTo>
                    <a:cubicBezTo>
                      <a:pt x="2561" y="4450"/>
                      <a:pt x="2582" y="4458"/>
                      <a:pt x="2602" y="4468"/>
                    </a:cubicBezTo>
                    <a:cubicBezTo>
                      <a:pt x="2637" y="4483"/>
                      <a:pt x="2673" y="4498"/>
                      <a:pt x="2710" y="4512"/>
                    </a:cubicBezTo>
                    <a:cubicBezTo>
                      <a:pt x="2733" y="4522"/>
                      <a:pt x="2756" y="4529"/>
                      <a:pt x="2780" y="4537"/>
                    </a:cubicBezTo>
                    <a:cubicBezTo>
                      <a:pt x="2815" y="4549"/>
                      <a:pt x="2851" y="4560"/>
                      <a:pt x="2887" y="4570"/>
                    </a:cubicBezTo>
                    <a:cubicBezTo>
                      <a:pt x="2911" y="4577"/>
                      <a:pt x="2934" y="4583"/>
                      <a:pt x="2957" y="4589"/>
                    </a:cubicBezTo>
                    <a:cubicBezTo>
                      <a:pt x="3003" y="4600"/>
                      <a:pt x="3050" y="4609"/>
                      <a:pt x="3098" y="4618"/>
                    </a:cubicBezTo>
                    <a:cubicBezTo>
                      <a:pt x="3125" y="4623"/>
                      <a:pt x="3153" y="4626"/>
                      <a:pt x="3179" y="4630"/>
                    </a:cubicBezTo>
                    <a:cubicBezTo>
                      <a:pt x="3221" y="4635"/>
                      <a:pt x="3263" y="4640"/>
                      <a:pt x="3305" y="4642"/>
                    </a:cubicBezTo>
                    <a:cubicBezTo>
                      <a:pt x="3332" y="4644"/>
                      <a:pt x="3359" y="4644"/>
                      <a:pt x="3386" y="4646"/>
                    </a:cubicBezTo>
                    <a:cubicBezTo>
                      <a:pt x="3419" y="4647"/>
                      <a:pt x="3453" y="4647"/>
                      <a:pt x="3485" y="4647"/>
                    </a:cubicBezTo>
                    <a:cubicBezTo>
                      <a:pt x="3514" y="4647"/>
                      <a:pt x="3543" y="4644"/>
                      <a:pt x="3572" y="4643"/>
                    </a:cubicBezTo>
                    <a:cubicBezTo>
                      <a:pt x="3604" y="4641"/>
                      <a:pt x="3637" y="4638"/>
                      <a:pt x="3669" y="4635"/>
                    </a:cubicBezTo>
                    <a:cubicBezTo>
                      <a:pt x="3697" y="4631"/>
                      <a:pt x="3726" y="4629"/>
                      <a:pt x="3754" y="4625"/>
                    </a:cubicBezTo>
                    <a:cubicBezTo>
                      <a:pt x="3793" y="4619"/>
                      <a:pt x="3833" y="4611"/>
                      <a:pt x="3871" y="4602"/>
                    </a:cubicBezTo>
                    <a:cubicBezTo>
                      <a:pt x="3911" y="4595"/>
                      <a:pt x="3952" y="4584"/>
                      <a:pt x="3992" y="4573"/>
                    </a:cubicBezTo>
                    <a:cubicBezTo>
                      <a:pt x="4022" y="4566"/>
                      <a:pt x="4052" y="4559"/>
                      <a:pt x="4082" y="4549"/>
                    </a:cubicBezTo>
                    <a:lnTo>
                      <a:pt x="4079" y="4549"/>
                    </a:lnTo>
                    <a:cubicBezTo>
                      <a:pt x="5183" y="4198"/>
                      <a:pt x="5786" y="3013"/>
                      <a:pt x="5422" y="1916"/>
                    </a:cubicBezTo>
                    <a:cubicBezTo>
                      <a:pt x="5963" y="1257"/>
                      <a:pt x="6244" y="640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2"/>
              <p:cNvSpPr/>
              <p:nvPr/>
            </p:nvSpPr>
            <p:spPr>
              <a:xfrm>
                <a:off x="851950" y="2933325"/>
                <a:ext cx="11360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4163" extrusionOk="0">
                    <a:moveTo>
                      <a:pt x="2186" y="0"/>
                    </a:moveTo>
                    <a:cubicBezTo>
                      <a:pt x="2021" y="0"/>
                      <a:pt x="1855" y="20"/>
                      <a:pt x="1690" y="61"/>
                    </a:cubicBezTo>
                    <a:cubicBezTo>
                      <a:pt x="872" y="261"/>
                      <a:pt x="256" y="934"/>
                      <a:pt x="128" y="1766"/>
                    </a:cubicBezTo>
                    <a:cubicBezTo>
                      <a:pt x="1" y="2598"/>
                      <a:pt x="388" y="3425"/>
                      <a:pt x="1108" y="3861"/>
                    </a:cubicBezTo>
                    <a:cubicBezTo>
                      <a:pt x="1440" y="4063"/>
                      <a:pt x="1813" y="4163"/>
                      <a:pt x="2185" y="4163"/>
                    </a:cubicBezTo>
                    <a:cubicBezTo>
                      <a:pt x="2619" y="4163"/>
                      <a:pt x="3052" y="4027"/>
                      <a:pt x="3418" y="3758"/>
                    </a:cubicBezTo>
                    <a:cubicBezTo>
                      <a:pt x="4344" y="3078"/>
                      <a:pt x="4543" y="1776"/>
                      <a:pt x="3863" y="849"/>
                    </a:cubicBezTo>
                    <a:cubicBezTo>
                      <a:pt x="3465" y="308"/>
                      <a:pt x="2838" y="0"/>
                      <a:pt x="2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2"/>
              <p:cNvSpPr/>
              <p:nvPr/>
            </p:nvSpPr>
            <p:spPr>
              <a:xfrm>
                <a:off x="852875" y="2933275"/>
                <a:ext cx="6962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4164" extrusionOk="0">
                    <a:moveTo>
                      <a:pt x="2144" y="1"/>
                    </a:moveTo>
                    <a:cubicBezTo>
                      <a:pt x="979" y="1"/>
                      <a:pt x="1" y="984"/>
                      <a:pt x="71" y="2202"/>
                    </a:cubicBezTo>
                    <a:cubicBezTo>
                      <a:pt x="108" y="2845"/>
                      <a:pt x="441" y="3434"/>
                      <a:pt x="971" y="3799"/>
                    </a:cubicBezTo>
                    <a:cubicBezTo>
                      <a:pt x="1322" y="4039"/>
                      <a:pt x="1734" y="4164"/>
                      <a:pt x="2149" y="4164"/>
                    </a:cubicBezTo>
                    <a:cubicBezTo>
                      <a:pt x="2363" y="4164"/>
                      <a:pt x="2577" y="4131"/>
                      <a:pt x="2785" y="4064"/>
                    </a:cubicBezTo>
                    <a:cubicBezTo>
                      <a:pt x="2273" y="3964"/>
                      <a:pt x="1818" y="3675"/>
                      <a:pt x="1511" y="3255"/>
                    </a:cubicBezTo>
                    <a:cubicBezTo>
                      <a:pt x="1114" y="2715"/>
                      <a:pt x="1001" y="2018"/>
                      <a:pt x="1208" y="1381"/>
                    </a:cubicBezTo>
                    <a:cubicBezTo>
                      <a:pt x="1415" y="744"/>
                      <a:pt x="1915" y="245"/>
                      <a:pt x="2553" y="41"/>
                    </a:cubicBezTo>
                    <a:cubicBezTo>
                      <a:pt x="2415" y="14"/>
                      <a:pt x="2279" y="1"/>
                      <a:pt x="2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2"/>
              <p:cNvSpPr/>
              <p:nvPr/>
            </p:nvSpPr>
            <p:spPr>
              <a:xfrm>
                <a:off x="820425" y="2921175"/>
                <a:ext cx="1561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4852" extrusionOk="0"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2" y="269"/>
                      <a:pt x="4132" y="395"/>
                      <a:pt x="3868" y="537"/>
                    </a:cubicBezTo>
                    <a:cubicBezTo>
                      <a:pt x="4071" y="578"/>
                      <a:pt x="4268" y="650"/>
                      <a:pt x="4451" y="750"/>
                    </a:cubicBezTo>
                    <a:cubicBezTo>
                      <a:pt x="4547" y="706"/>
                      <a:pt x="4647" y="660"/>
                      <a:pt x="4738" y="626"/>
                    </a:cubicBezTo>
                    <a:cubicBezTo>
                      <a:pt x="5047" y="511"/>
                      <a:pt x="5262" y="473"/>
                      <a:pt x="5406" y="473"/>
                    </a:cubicBezTo>
                    <a:cubicBezTo>
                      <a:pt x="5492" y="473"/>
                      <a:pt x="5553" y="487"/>
                      <a:pt x="5591" y="506"/>
                    </a:cubicBezTo>
                    <a:cubicBezTo>
                      <a:pt x="5612" y="514"/>
                      <a:pt x="5629" y="527"/>
                      <a:pt x="5642" y="545"/>
                    </a:cubicBezTo>
                    <a:cubicBezTo>
                      <a:pt x="5710" y="660"/>
                      <a:pt x="5576" y="1008"/>
                      <a:pt x="5212" y="1484"/>
                    </a:cubicBezTo>
                    <a:cubicBezTo>
                      <a:pt x="4870" y="1930"/>
                      <a:pt x="4329" y="2488"/>
                      <a:pt x="3550" y="3077"/>
                    </a:cubicBezTo>
                    <a:cubicBezTo>
                      <a:pt x="3015" y="3481"/>
                      <a:pt x="2477" y="3814"/>
                      <a:pt x="1991" y="4046"/>
                    </a:cubicBezTo>
                    <a:cubicBezTo>
                      <a:pt x="1846" y="4115"/>
                      <a:pt x="1704" y="4178"/>
                      <a:pt x="1569" y="4227"/>
                    </a:cubicBezTo>
                    <a:cubicBezTo>
                      <a:pt x="1259" y="4342"/>
                      <a:pt x="1044" y="4380"/>
                      <a:pt x="901" y="4380"/>
                    </a:cubicBezTo>
                    <a:cubicBezTo>
                      <a:pt x="760" y="4380"/>
                      <a:pt x="689" y="4344"/>
                      <a:pt x="667" y="4308"/>
                    </a:cubicBezTo>
                    <a:cubicBezTo>
                      <a:pt x="580" y="4166"/>
                      <a:pt x="811" y="3659"/>
                      <a:pt x="1414" y="2990"/>
                    </a:cubicBezTo>
                    <a:cubicBezTo>
                      <a:pt x="1375" y="2794"/>
                      <a:pt x="1364" y="2594"/>
                      <a:pt x="1382" y="2395"/>
                    </a:cubicBezTo>
                    <a:lnTo>
                      <a:pt x="1382" y="2395"/>
                    </a:lnTo>
                    <a:cubicBezTo>
                      <a:pt x="537" y="3243"/>
                      <a:pt x="1" y="4111"/>
                      <a:pt x="293" y="4590"/>
                    </a:cubicBezTo>
                    <a:cubicBezTo>
                      <a:pt x="343" y="4674"/>
                      <a:pt x="418" y="4740"/>
                      <a:pt x="507" y="4783"/>
                    </a:cubicBezTo>
                    <a:cubicBezTo>
                      <a:pt x="596" y="4825"/>
                      <a:pt x="711" y="4852"/>
                      <a:pt x="860" y="4852"/>
                    </a:cubicBezTo>
                    <a:cubicBezTo>
                      <a:pt x="1063" y="4852"/>
                      <a:pt x="1329" y="4802"/>
                      <a:pt x="1679" y="4672"/>
                    </a:cubicBezTo>
                    <a:cubicBezTo>
                      <a:pt x="1896" y="4591"/>
                      <a:pt x="2133" y="4477"/>
                      <a:pt x="2375" y="4351"/>
                    </a:cubicBezTo>
                    <a:cubicBezTo>
                      <a:pt x="2866" y="4090"/>
                      <a:pt x="3336" y="3791"/>
                      <a:pt x="3780" y="3454"/>
                    </a:cubicBezTo>
                    <a:cubicBezTo>
                      <a:pt x="4404" y="2982"/>
                      <a:pt x="4989" y="2440"/>
                      <a:pt x="5416" y="1923"/>
                    </a:cubicBezTo>
                    <a:cubicBezTo>
                      <a:pt x="5962" y="1262"/>
                      <a:pt x="6245" y="642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2"/>
              <p:cNvSpPr/>
              <p:nvPr/>
            </p:nvSpPr>
            <p:spPr>
              <a:xfrm>
                <a:off x="822925" y="2919875"/>
                <a:ext cx="153475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955" extrusionOk="0">
                    <a:moveTo>
                      <a:pt x="5348" y="101"/>
                    </a:moveTo>
                    <a:cubicBezTo>
                      <a:pt x="5597" y="101"/>
                      <a:pt x="5774" y="180"/>
                      <a:pt x="5870" y="339"/>
                    </a:cubicBezTo>
                    <a:cubicBezTo>
                      <a:pt x="6067" y="663"/>
                      <a:pt x="5858" y="1228"/>
                      <a:pt x="5281" y="1932"/>
                    </a:cubicBezTo>
                    <a:cubicBezTo>
                      <a:pt x="5270" y="1945"/>
                      <a:pt x="5267" y="1963"/>
                      <a:pt x="5273" y="1980"/>
                    </a:cubicBezTo>
                    <a:cubicBezTo>
                      <a:pt x="5629" y="3052"/>
                      <a:pt x="5040" y="4208"/>
                      <a:pt x="3964" y="4550"/>
                    </a:cubicBezTo>
                    <a:cubicBezTo>
                      <a:pt x="3960" y="4551"/>
                      <a:pt x="3956" y="4552"/>
                      <a:pt x="3954" y="4553"/>
                    </a:cubicBezTo>
                    <a:cubicBezTo>
                      <a:pt x="3937" y="4558"/>
                      <a:pt x="3920" y="4563"/>
                      <a:pt x="3902" y="4568"/>
                    </a:cubicBezTo>
                    <a:lnTo>
                      <a:pt x="3877" y="4574"/>
                    </a:lnTo>
                    <a:cubicBezTo>
                      <a:pt x="3836" y="4586"/>
                      <a:pt x="3800" y="4594"/>
                      <a:pt x="3761" y="4603"/>
                    </a:cubicBezTo>
                    <a:cubicBezTo>
                      <a:pt x="3722" y="4611"/>
                      <a:pt x="3685" y="4618"/>
                      <a:pt x="3646" y="4624"/>
                    </a:cubicBezTo>
                    <a:cubicBezTo>
                      <a:pt x="3625" y="4627"/>
                      <a:pt x="3604" y="4629"/>
                      <a:pt x="3581" y="4631"/>
                    </a:cubicBezTo>
                    <a:lnTo>
                      <a:pt x="3563" y="4634"/>
                    </a:lnTo>
                    <a:cubicBezTo>
                      <a:pt x="3536" y="4636"/>
                      <a:pt x="3502" y="4640"/>
                      <a:pt x="3468" y="4642"/>
                    </a:cubicBezTo>
                    <a:cubicBezTo>
                      <a:pt x="3441" y="4643"/>
                      <a:pt x="3413" y="4643"/>
                      <a:pt x="3384" y="4645"/>
                    </a:cubicBezTo>
                    <a:cubicBezTo>
                      <a:pt x="3370" y="4645"/>
                      <a:pt x="3355" y="4646"/>
                      <a:pt x="3339" y="4646"/>
                    </a:cubicBezTo>
                    <a:cubicBezTo>
                      <a:pt x="3323" y="4646"/>
                      <a:pt x="3306" y="4645"/>
                      <a:pt x="3287" y="4645"/>
                    </a:cubicBezTo>
                    <a:lnTo>
                      <a:pt x="3273" y="4645"/>
                    </a:lnTo>
                    <a:cubicBezTo>
                      <a:pt x="3251" y="4645"/>
                      <a:pt x="3229" y="4643"/>
                      <a:pt x="3209" y="4642"/>
                    </a:cubicBezTo>
                    <a:cubicBezTo>
                      <a:pt x="3166" y="4640"/>
                      <a:pt x="3122" y="4634"/>
                      <a:pt x="3086" y="4629"/>
                    </a:cubicBezTo>
                    <a:cubicBezTo>
                      <a:pt x="3056" y="4625"/>
                      <a:pt x="3032" y="4622"/>
                      <a:pt x="3007" y="4618"/>
                    </a:cubicBezTo>
                    <a:cubicBezTo>
                      <a:pt x="2956" y="4610"/>
                      <a:pt x="2911" y="4600"/>
                      <a:pt x="2869" y="4591"/>
                    </a:cubicBezTo>
                    <a:cubicBezTo>
                      <a:pt x="2853" y="4587"/>
                      <a:pt x="2837" y="4582"/>
                      <a:pt x="2821" y="4577"/>
                    </a:cubicBezTo>
                    <a:lnTo>
                      <a:pt x="2801" y="4571"/>
                    </a:lnTo>
                    <a:cubicBezTo>
                      <a:pt x="2762" y="4560"/>
                      <a:pt x="2727" y="4551"/>
                      <a:pt x="2696" y="4540"/>
                    </a:cubicBezTo>
                    <a:cubicBezTo>
                      <a:pt x="2674" y="4533"/>
                      <a:pt x="2651" y="4524"/>
                      <a:pt x="2628" y="4516"/>
                    </a:cubicBezTo>
                    <a:cubicBezTo>
                      <a:pt x="2596" y="4503"/>
                      <a:pt x="2562" y="4490"/>
                      <a:pt x="2524" y="4472"/>
                    </a:cubicBezTo>
                    <a:lnTo>
                      <a:pt x="2506" y="4464"/>
                    </a:lnTo>
                    <a:cubicBezTo>
                      <a:pt x="2491" y="4458"/>
                      <a:pt x="2478" y="4452"/>
                      <a:pt x="2464" y="4445"/>
                    </a:cubicBezTo>
                    <a:cubicBezTo>
                      <a:pt x="2414" y="4422"/>
                      <a:pt x="2366" y="4396"/>
                      <a:pt x="2322" y="4369"/>
                    </a:cubicBezTo>
                    <a:lnTo>
                      <a:pt x="2311" y="4365"/>
                    </a:lnTo>
                    <a:lnTo>
                      <a:pt x="2304" y="4360"/>
                    </a:lnTo>
                    <a:lnTo>
                      <a:pt x="2301" y="4359"/>
                    </a:lnTo>
                    <a:cubicBezTo>
                      <a:pt x="2293" y="4353"/>
                      <a:pt x="2283" y="4351"/>
                      <a:pt x="2273" y="4351"/>
                    </a:cubicBezTo>
                    <a:cubicBezTo>
                      <a:pt x="2266" y="4351"/>
                      <a:pt x="2258" y="4352"/>
                      <a:pt x="2251" y="4356"/>
                    </a:cubicBezTo>
                    <a:cubicBezTo>
                      <a:pt x="1973" y="4502"/>
                      <a:pt x="1754" y="4603"/>
                      <a:pt x="1561" y="4675"/>
                    </a:cubicBezTo>
                    <a:cubicBezTo>
                      <a:pt x="1244" y="4793"/>
                      <a:pt x="976" y="4852"/>
                      <a:pt x="762" y="4852"/>
                    </a:cubicBezTo>
                    <a:cubicBezTo>
                      <a:pt x="631" y="4852"/>
                      <a:pt x="520" y="4830"/>
                      <a:pt x="428" y="4786"/>
                    </a:cubicBezTo>
                    <a:cubicBezTo>
                      <a:pt x="349" y="4749"/>
                      <a:pt x="282" y="4689"/>
                      <a:pt x="236" y="4615"/>
                    </a:cubicBezTo>
                    <a:cubicBezTo>
                      <a:pt x="109" y="4404"/>
                      <a:pt x="148" y="4100"/>
                      <a:pt x="354" y="3709"/>
                    </a:cubicBezTo>
                    <a:cubicBezTo>
                      <a:pt x="544" y="3349"/>
                      <a:pt x="874" y="2928"/>
                      <a:pt x="1310" y="2489"/>
                    </a:cubicBezTo>
                    <a:cubicBezTo>
                      <a:pt x="1319" y="2481"/>
                      <a:pt x="1324" y="2470"/>
                      <a:pt x="1325" y="2458"/>
                    </a:cubicBezTo>
                    <a:cubicBezTo>
                      <a:pt x="1371" y="1870"/>
                      <a:pt x="1670" y="1332"/>
                      <a:pt x="2145" y="983"/>
                    </a:cubicBezTo>
                    <a:cubicBezTo>
                      <a:pt x="2203" y="940"/>
                      <a:pt x="2262" y="901"/>
                      <a:pt x="2324" y="865"/>
                    </a:cubicBezTo>
                    <a:cubicBezTo>
                      <a:pt x="2335" y="859"/>
                      <a:pt x="2346" y="853"/>
                      <a:pt x="2358" y="847"/>
                    </a:cubicBezTo>
                    <a:lnTo>
                      <a:pt x="2385" y="833"/>
                    </a:lnTo>
                    <a:lnTo>
                      <a:pt x="2391" y="831"/>
                    </a:lnTo>
                    <a:cubicBezTo>
                      <a:pt x="2432" y="808"/>
                      <a:pt x="2471" y="787"/>
                      <a:pt x="2510" y="769"/>
                    </a:cubicBezTo>
                    <a:cubicBezTo>
                      <a:pt x="2525" y="762"/>
                      <a:pt x="2540" y="756"/>
                      <a:pt x="2556" y="750"/>
                    </a:cubicBezTo>
                    <a:lnTo>
                      <a:pt x="2585" y="739"/>
                    </a:lnTo>
                    <a:lnTo>
                      <a:pt x="2598" y="734"/>
                    </a:lnTo>
                    <a:cubicBezTo>
                      <a:pt x="2634" y="719"/>
                      <a:pt x="2668" y="706"/>
                      <a:pt x="2703" y="694"/>
                    </a:cubicBezTo>
                    <a:cubicBezTo>
                      <a:pt x="2720" y="689"/>
                      <a:pt x="2738" y="684"/>
                      <a:pt x="2756" y="679"/>
                    </a:cubicBezTo>
                    <a:lnTo>
                      <a:pt x="2783" y="671"/>
                    </a:lnTo>
                    <a:lnTo>
                      <a:pt x="2792" y="668"/>
                    </a:lnTo>
                    <a:cubicBezTo>
                      <a:pt x="2829" y="657"/>
                      <a:pt x="2864" y="648"/>
                      <a:pt x="2900" y="639"/>
                    </a:cubicBezTo>
                    <a:cubicBezTo>
                      <a:pt x="2919" y="636"/>
                      <a:pt x="2938" y="632"/>
                      <a:pt x="2959" y="629"/>
                    </a:cubicBezTo>
                    <a:lnTo>
                      <a:pt x="2983" y="624"/>
                    </a:lnTo>
                    <a:cubicBezTo>
                      <a:pt x="3021" y="617"/>
                      <a:pt x="3061" y="609"/>
                      <a:pt x="3101" y="605"/>
                    </a:cubicBezTo>
                    <a:cubicBezTo>
                      <a:pt x="3121" y="602"/>
                      <a:pt x="3143" y="601"/>
                      <a:pt x="3166" y="600"/>
                    </a:cubicBezTo>
                    <a:lnTo>
                      <a:pt x="3185" y="597"/>
                    </a:lnTo>
                    <a:cubicBezTo>
                      <a:pt x="3220" y="595"/>
                      <a:pt x="3262" y="591"/>
                      <a:pt x="3301" y="591"/>
                    </a:cubicBezTo>
                    <a:lnTo>
                      <a:pt x="3323" y="591"/>
                    </a:lnTo>
                    <a:cubicBezTo>
                      <a:pt x="3341" y="591"/>
                      <a:pt x="3359" y="591"/>
                      <a:pt x="3375" y="589"/>
                    </a:cubicBezTo>
                    <a:lnTo>
                      <a:pt x="3384" y="589"/>
                    </a:lnTo>
                    <a:cubicBezTo>
                      <a:pt x="3417" y="590"/>
                      <a:pt x="3459" y="591"/>
                      <a:pt x="3501" y="595"/>
                    </a:cubicBezTo>
                    <a:cubicBezTo>
                      <a:pt x="3530" y="596"/>
                      <a:pt x="3557" y="600"/>
                      <a:pt x="3585" y="603"/>
                    </a:cubicBezTo>
                    <a:cubicBezTo>
                      <a:pt x="3628" y="608"/>
                      <a:pt x="3666" y="614"/>
                      <a:pt x="3700" y="620"/>
                    </a:cubicBezTo>
                    <a:cubicBezTo>
                      <a:pt x="3708" y="621"/>
                      <a:pt x="3715" y="623"/>
                      <a:pt x="3722" y="623"/>
                    </a:cubicBezTo>
                    <a:lnTo>
                      <a:pt x="3723" y="623"/>
                    </a:lnTo>
                    <a:cubicBezTo>
                      <a:pt x="3728" y="625"/>
                      <a:pt x="3732" y="626"/>
                      <a:pt x="3735" y="627"/>
                    </a:cubicBezTo>
                    <a:lnTo>
                      <a:pt x="3763" y="632"/>
                    </a:lnTo>
                    <a:cubicBezTo>
                      <a:pt x="3767" y="633"/>
                      <a:pt x="3771" y="633"/>
                      <a:pt x="3774" y="633"/>
                    </a:cubicBezTo>
                    <a:cubicBezTo>
                      <a:pt x="3782" y="633"/>
                      <a:pt x="3790" y="632"/>
                      <a:pt x="3798" y="627"/>
                    </a:cubicBezTo>
                    <a:cubicBezTo>
                      <a:pt x="4091" y="470"/>
                      <a:pt x="4336" y="356"/>
                      <a:pt x="4545" y="279"/>
                    </a:cubicBezTo>
                    <a:cubicBezTo>
                      <a:pt x="4864" y="160"/>
                      <a:pt x="5133" y="101"/>
                      <a:pt x="5348" y="101"/>
                    </a:cubicBezTo>
                    <a:close/>
                    <a:moveTo>
                      <a:pt x="5350" y="1"/>
                    </a:moveTo>
                    <a:cubicBezTo>
                      <a:pt x="5081" y="1"/>
                      <a:pt x="4775" y="85"/>
                      <a:pt x="4511" y="184"/>
                    </a:cubicBezTo>
                    <a:cubicBezTo>
                      <a:pt x="4301" y="262"/>
                      <a:pt x="4059" y="374"/>
                      <a:pt x="3769" y="529"/>
                    </a:cubicBezTo>
                    <a:cubicBezTo>
                      <a:pt x="3765" y="528"/>
                      <a:pt x="3763" y="526"/>
                      <a:pt x="3759" y="526"/>
                    </a:cubicBezTo>
                    <a:cubicBezTo>
                      <a:pt x="3752" y="524"/>
                      <a:pt x="3744" y="524"/>
                      <a:pt x="3735" y="523"/>
                    </a:cubicBezTo>
                    <a:lnTo>
                      <a:pt x="3720" y="520"/>
                    </a:lnTo>
                    <a:cubicBezTo>
                      <a:pt x="3684" y="514"/>
                      <a:pt x="3644" y="508"/>
                      <a:pt x="3598" y="502"/>
                    </a:cubicBezTo>
                    <a:cubicBezTo>
                      <a:pt x="3571" y="499"/>
                      <a:pt x="3541" y="496"/>
                      <a:pt x="3511" y="494"/>
                    </a:cubicBezTo>
                    <a:cubicBezTo>
                      <a:pt x="3466" y="490"/>
                      <a:pt x="3422" y="489"/>
                      <a:pt x="3388" y="488"/>
                    </a:cubicBezTo>
                    <a:lnTo>
                      <a:pt x="3299" y="488"/>
                    </a:lnTo>
                    <a:cubicBezTo>
                      <a:pt x="3257" y="489"/>
                      <a:pt x="3214" y="492"/>
                      <a:pt x="3176" y="495"/>
                    </a:cubicBezTo>
                    <a:lnTo>
                      <a:pt x="3157" y="496"/>
                    </a:lnTo>
                    <a:cubicBezTo>
                      <a:pt x="3134" y="499"/>
                      <a:pt x="3111" y="500"/>
                      <a:pt x="3087" y="502"/>
                    </a:cubicBezTo>
                    <a:cubicBezTo>
                      <a:pt x="3045" y="507"/>
                      <a:pt x="3004" y="516"/>
                      <a:pt x="2965" y="523"/>
                    </a:cubicBezTo>
                    <a:lnTo>
                      <a:pt x="2941" y="526"/>
                    </a:lnTo>
                    <a:cubicBezTo>
                      <a:pt x="2920" y="530"/>
                      <a:pt x="2899" y="534"/>
                      <a:pt x="2877" y="538"/>
                    </a:cubicBezTo>
                    <a:cubicBezTo>
                      <a:pt x="2837" y="548"/>
                      <a:pt x="2800" y="559"/>
                      <a:pt x="2763" y="570"/>
                    </a:cubicBezTo>
                    <a:lnTo>
                      <a:pt x="2754" y="572"/>
                    </a:lnTo>
                    <a:cubicBezTo>
                      <a:pt x="2746" y="575"/>
                      <a:pt x="2738" y="577"/>
                      <a:pt x="2729" y="579"/>
                    </a:cubicBezTo>
                    <a:cubicBezTo>
                      <a:pt x="2710" y="584"/>
                      <a:pt x="2690" y="590"/>
                      <a:pt x="2670" y="596"/>
                    </a:cubicBezTo>
                    <a:cubicBezTo>
                      <a:pt x="2632" y="609"/>
                      <a:pt x="2595" y="624"/>
                      <a:pt x="2558" y="639"/>
                    </a:cubicBezTo>
                    <a:lnTo>
                      <a:pt x="2546" y="644"/>
                    </a:lnTo>
                    <a:cubicBezTo>
                      <a:pt x="2537" y="648"/>
                      <a:pt x="2528" y="651"/>
                      <a:pt x="2520" y="655"/>
                    </a:cubicBezTo>
                    <a:cubicBezTo>
                      <a:pt x="2503" y="661"/>
                      <a:pt x="2485" y="668"/>
                      <a:pt x="2467" y="675"/>
                    </a:cubicBezTo>
                    <a:cubicBezTo>
                      <a:pt x="2425" y="695"/>
                      <a:pt x="2383" y="718"/>
                      <a:pt x="2342" y="740"/>
                    </a:cubicBezTo>
                    <a:lnTo>
                      <a:pt x="2336" y="743"/>
                    </a:lnTo>
                    <a:cubicBezTo>
                      <a:pt x="2328" y="748"/>
                      <a:pt x="2320" y="751"/>
                      <a:pt x="2312" y="756"/>
                    </a:cubicBezTo>
                    <a:cubicBezTo>
                      <a:pt x="2299" y="762"/>
                      <a:pt x="2286" y="769"/>
                      <a:pt x="2271" y="778"/>
                    </a:cubicBezTo>
                    <a:cubicBezTo>
                      <a:pt x="2207" y="815"/>
                      <a:pt x="2144" y="856"/>
                      <a:pt x="2084" y="900"/>
                    </a:cubicBezTo>
                    <a:cubicBezTo>
                      <a:pt x="1591" y="1263"/>
                      <a:pt x="1277" y="1821"/>
                      <a:pt x="1224" y="2432"/>
                    </a:cubicBezTo>
                    <a:cubicBezTo>
                      <a:pt x="789" y="2872"/>
                      <a:pt x="456" y="3297"/>
                      <a:pt x="264" y="3661"/>
                    </a:cubicBezTo>
                    <a:cubicBezTo>
                      <a:pt x="39" y="4086"/>
                      <a:pt x="1" y="4425"/>
                      <a:pt x="150" y="4669"/>
                    </a:cubicBezTo>
                    <a:cubicBezTo>
                      <a:pt x="205" y="4760"/>
                      <a:pt x="287" y="4833"/>
                      <a:pt x="384" y="4880"/>
                    </a:cubicBezTo>
                    <a:cubicBezTo>
                      <a:pt x="489" y="4930"/>
                      <a:pt x="614" y="4955"/>
                      <a:pt x="760" y="4955"/>
                    </a:cubicBezTo>
                    <a:cubicBezTo>
                      <a:pt x="989" y="4955"/>
                      <a:pt x="1269" y="4893"/>
                      <a:pt x="1598" y="4772"/>
                    </a:cubicBezTo>
                    <a:cubicBezTo>
                      <a:pt x="1789" y="4701"/>
                      <a:pt x="2003" y="4601"/>
                      <a:pt x="2274" y="4462"/>
                    </a:cubicBezTo>
                    <a:cubicBezTo>
                      <a:pt x="2320" y="4488"/>
                      <a:pt x="2370" y="4515"/>
                      <a:pt x="2420" y="4539"/>
                    </a:cubicBezTo>
                    <a:cubicBezTo>
                      <a:pt x="2435" y="4546"/>
                      <a:pt x="2450" y="4553"/>
                      <a:pt x="2465" y="4559"/>
                    </a:cubicBezTo>
                    <a:lnTo>
                      <a:pt x="2483" y="4566"/>
                    </a:lnTo>
                    <a:cubicBezTo>
                      <a:pt x="2522" y="4585"/>
                      <a:pt x="2558" y="4599"/>
                      <a:pt x="2593" y="4612"/>
                    </a:cubicBezTo>
                    <a:cubicBezTo>
                      <a:pt x="2617" y="4622"/>
                      <a:pt x="2641" y="4630"/>
                      <a:pt x="2664" y="4637"/>
                    </a:cubicBezTo>
                    <a:cubicBezTo>
                      <a:pt x="2698" y="4649"/>
                      <a:pt x="2734" y="4660"/>
                      <a:pt x="2775" y="4671"/>
                    </a:cubicBezTo>
                    <a:lnTo>
                      <a:pt x="2793" y="4677"/>
                    </a:lnTo>
                    <a:cubicBezTo>
                      <a:pt x="2811" y="4682"/>
                      <a:pt x="2828" y="4687"/>
                      <a:pt x="2846" y="4690"/>
                    </a:cubicBezTo>
                    <a:cubicBezTo>
                      <a:pt x="2890" y="4701"/>
                      <a:pt x="2938" y="4711"/>
                      <a:pt x="2991" y="4720"/>
                    </a:cubicBezTo>
                    <a:cubicBezTo>
                      <a:pt x="3018" y="4724"/>
                      <a:pt x="3044" y="4728"/>
                      <a:pt x="3074" y="4732"/>
                    </a:cubicBezTo>
                    <a:cubicBezTo>
                      <a:pt x="3111" y="4737"/>
                      <a:pt x="3157" y="4742"/>
                      <a:pt x="3203" y="4746"/>
                    </a:cubicBezTo>
                    <a:cubicBezTo>
                      <a:pt x="3226" y="4747"/>
                      <a:pt x="3248" y="4748"/>
                      <a:pt x="3271" y="4748"/>
                    </a:cubicBezTo>
                    <a:lnTo>
                      <a:pt x="3286" y="4748"/>
                    </a:lnTo>
                    <a:cubicBezTo>
                      <a:pt x="3325" y="4749"/>
                      <a:pt x="3357" y="4749"/>
                      <a:pt x="3388" y="4749"/>
                    </a:cubicBezTo>
                    <a:cubicBezTo>
                      <a:pt x="3418" y="4748"/>
                      <a:pt x="3448" y="4747"/>
                      <a:pt x="3477" y="4746"/>
                    </a:cubicBezTo>
                    <a:cubicBezTo>
                      <a:pt x="3512" y="4743"/>
                      <a:pt x="3547" y="4740"/>
                      <a:pt x="3575" y="4737"/>
                    </a:cubicBezTo>
                    <a:lnTo>
                      <a:pt x="3595" y="4735"/>
                    </a:lnTo>
                    <a:cubicBezTo>
                      <a:pt x="3616" y="4732"/>
                      <a:pt x="3639" y="4730"/>
                      <a:pt x="3663" y="4726"/>
                    </a:cubicBezTo>
                    <a:cubicBezTo>
                      <a:pt x="3703" y="4720"/>
                      <a:pt x="3744" y="4713"/>
                      <a:pt x="3783" y="4705"/>
                    </a:cubicBezTo>
                    <a:cubicBezTo>
                      <a:pt x="3822" y="4695"/>
                      <a:pt x="3863" y="4685"/>
                      <a:pt x="3905" y="4675"/>
                    </a:cubicBezTo>
                    <a:lnTo>
                      <a:pt x="3930" y="4667"/>
                    </a:lnTo>
                    <a:cubicBezTo>
                      <a:pt x="3953" y="4661"/>
                      <a:pt x="3974" y="4655"/>
                      <a:pt x="3997" y="4648"/>
                    </a:cubicBezTo>
                    <a:cubicBezTo>
                      <a:pt x="4001" y="4647"/>
                      <a:pt x="4005" y="4646"/>
                      <a:pt x="4007" y="4643"/>
                    </a:cubicBezTo>
                    <a:cubicBezTo>
                      <a:pt x="5120" y="4283"/>
                      <a:pt x="5733" y="3092"/>
                      <a:pt x="5380" y="1976"/>
                    </a:cubicBezTo>
                    <a:cubicBezTo>
                      <a:pt x="6138" y="1043"/>
                      <a:pt x="6114" y="542"/>
                      <a:pt x="5958" y="287"/>
                    </a:cubicBezTo>
                    <a:cubicBezTo>
                      <a:pt x="5830" y="77"/>
                      <a:pt x="5606" y="1"/>
                      <a:pt x="5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36138-6B3A-D44F-E860-15997208D858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2" name="Google Shape;2462;p43"/>
          <p:cNvPicPr preferRelativeResize="0"/>
          <p:nvPr/>
        </p:nvPicPr>
        <p:blipFill rotWithShape="1">
          <a:blip r:embed="rId3">
            <a:alphaModFix/>
          </a:blip>
          <a:srcRect l="27618" r="30887"/>
          <a:stretch/>
        </p:blipFill>
        <p:spPr>
          <a:xfrm>
            <a:off x="6122575" y="1324625"/>
            <a:ext cx="2434500" cy="3300300"/>
          </a:xfrm>
          <a:prstGeom prst="roundRect">
            <a:avLst>
              <a:gd name="adj" fmla="val 50000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3" name="Google Shape;246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develop this?</a:t>
            </a:r>
            <a:endParaRPr dirty="0"/>
          </a:p>
        </p:txBody>
      </p:sp>
      <p:sp>
        <p:nvSpPr>
          <p:cNvPr id="2464" name="Google Shape;2464;p43"/>
          <p:cNvSpPr txBox="1">
            <a:spLocks noGrp="1"/>
          </p:cNvSpPr>
          <p:nvPr>
            <p:ph type="subTitle" idx="1"/>
          </p:nvPr>
        </p:nvSpPr>
        <p:spPr>
          <a:xfrm>
            <a:off x="237067" y="1263975"/>
            <a:ext cx="5677175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Information Here</a:t>
            </a:r>
            <a:endParaRPr dirty="0"/>
          </a:p>
        </p:txBody>
      </p:sp>
      <p:grpSp>
        <p:nvGrpSpPr>
          <p:cNvPr id="2465" name="Google Shape;2465;p43"/>
          <p:cNvGrpSpPr/>
          <p:nvPr/>
        </p:nvGrpSpPr>
        <p:grpSpPr>
          <a:xfrm>
            <a:off x="5688927" y="4019608"/>
            <a:ext cx="868486" cy="587731"/>
            <a:chOff x="5079327" y="3765608"/>
            <a:chExt cx="868486" cy="587731"/>
          </a:xfrm>
        </p:grpSpPr>
        <p:grpSp>
          <p:nvGrpSpPr>
            <p:cNvPr id="2466" name="Google Shape;2466;p43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467" name="Google Shape;2467;p43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3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3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3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3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3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3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" name="Google Shape;2474;p43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475" name="Google Shape;2475;p43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3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3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3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3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3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3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2" name="Google Shape;2482;p43"/>
          <p:cNvGrpSpPr/>
          <p:nvPr/>
        </p:nvGrpSpPr>
        <p:grpSpPr>
          <a:xfrm>
            <a:off x="7994441" y="1131464"/>
            <a:ext cx="850975" cy="621996"/>
            <a:chOff x="7384841" y="877464"/>
            <a:chExt cx="850975" cy="621996"/>
          </a:xfrm>
        </p:grpSpPr>
        <p:grpSp>
          <p:nvGrpSpPr>
            <p:cNvPr id="2483" name="Google Shape;2483;p43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484" name="Google Shape;2484;p43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3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3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3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3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3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3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3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3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3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3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3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3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7" name="Google Shape;2497;p43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498" name="Google Shape;2498;p43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3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3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3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3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3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3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3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3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3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3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3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3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E9920-55E1-4766-FCA9-6B406332ADAF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8D53F5-628E-D5CA-009D-18C16155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37" t="6467" r="1132" b="10086"/>
          <a:stretch>
            <a:fillRect/>
          </a:stretch>
        </p:blipFill>
        <p:spPr>
          <a:xfrm>
            <a:off x="4708556" y="1285540"/>
            <a:ext cx="2565694" cy="2943734"/>
          </a:xfrm>
          <a:custGeom>
            <a:avLst/>
            <a:gdLst>
              <a:gd name="connsiteX0" fmla="*/ 0 w 2565694"/>
              <a:gd name="connsiteY0" fmla="*/ 0 h 2943734"/>
              <a:gd name="connsiteX1" fmla="*/ 2565694 w 2565694"/>
              <a:gd name="connsiteY1" fmla="*/ 0 h 2943734"/>
              <a:gd name="connsiteX2" fmla="*/ 2565694 w 2565694"/>
              <a:gd name="connsiteY2" fmla="*/ 2391189 h 2943734"/>
              <a:gd name="connsiteX3" fmla="*/ 0 w 2565694"/>
              <a:gd name="connsiteY3" fmla="*/ 2784613 h 294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694" h="2943734">
                <a:moveTo>
                  <a:pt x="0" y="0"/>
                </a:moveTo>
                <a:lnTo>
                  <a:pt x="2565694" y="0"/>
                </a:lnTo>
                <a:lnTo>
                  <a:pt x="2565694" y="2391189"/>
                </a:lnTo>
                <a:cubicBezTo>
                  <a:pt x="1282847" y="2391189"/>
                  <a:pt x="1282847" y="3302276"/>
                  <a:pt x="0" y="2784613"/>
                </a:cubicBezTo>
                <a:close/>
              </a:path>
            </a:pathLst>
          </a:custGeom>
          <a:ln w="28575">
            <a:solidFill>
              <a:schemeClr val="accent6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1905F-A3F6-9E44-8F05-3D26C56F7D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48" t="6353" r="9039" b="27014"/>
          <a:stretch>
            <a:fillRect/>
          </a:stretch>
        </p:blipFill>
        <p:spPr>
          <a:xfrm>
            <a:off x="1743666" y="1285540"/>
            <a:ext cx="2565694" cy="2943734"/>
          </a:xfrm>
          <a:custGeom>
            <a:avLst/>
            <a:gdLst>
              <a:gd name="connsiteX0" fmla="*/ 0 w 2565694"/>
              <a:gd name="connsiteY0" fmla="*/ 0 h 2943734"/>
              <a:gd name="connsiteX1" fmla="*/ 2565694 w 2565694"/>
              <a:gd name="connsiteY1" fmla="*/ 0 h 2943734"/>
              <a:gd name="connsiteX2" fmla="*/ 2565694 w 2565694"/>
              <a:gd name="connsiteY2" fmla="*/ 2391189 h 2943734"/>
              <a:gd name="connsiteX3" fmla="*/ 0 w 2565694"/>
              <a:gd name="connsiteY3" fmla="*/ 2784613 h 294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694" h="2943734">
                <a:moveTo>
                  <a:pt x="0" y="0"/>
                </a:moveTo>
                <a:lnTo>
                  <a:pt x="2565694" y="0"/>
                </a:lnTo>
                <a:lnTo>
                  <a:pt x="2565694" y="2391189"/>
                </a:lnTo>
                <a:cubicBezTo>
                  <a:pt x="1282847" y="2391189"/>
                  <a:pt x="1282847" y="3302276"/>
                  <a:pt x="0" y="2784613"/>
                </a:cubicBezTo>
                <a:close/>
              </a:path>
            </a:pathLst>
          </a:custGeom>
          <a:ln w="28575">
            <a:solidFill>
              <a:schemeClr val="accent6">
                <a:lumMod val="65000"/>
              </a:schemeClr>
            </a:solidFill>
          </a:ln>
        </p:spPr>
      </p:pic>
      <p:sp>
        <p:nvSpPr>
          <p:cNvPr id="2786" name="Google Shape;2786;p46"/>
          <p:cNvSpPr txBox="1">
            <a:spLocks noGrp="1"/>
          </p:cNvSpPr>
          <p:nvPr>
            <p:ph type="title"/>
          </p:nvPr>
        </p:nvSpPr>
        <p:spPr>
          <a:xfrm>
            <a:off x="1411122" y="122719"/>
            <a:ext cx="6367800" cy="1188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>
                <a:solidFill>
                  <a:schemeClr val="accent1"/>
                </a:solidFill>
              </a:rPr>
              <a:t>The</a:t>
            </a:r>
            <a:r>
              <a:rPr lang="en" sz="8800" dirty="0"/>
              <a:t> </a:t>
            </a:r>
            <a:r>
              <a:rPr lang="en" sz="8800" dirty="0">
                <a:solidFill>
                  <a:schemeClr val="accent2"/>
                </a:solidFill>
              </a:rPr>
              <a:t>Data</a:t>
            </a:r>
            <a:endParaRPr sz="8800" dirty="0"/>
          </a:p>
        </p:txBody>
      </p:sp>
      <p:grpSp>
        <p:nvGrpSpPr>
          <p:cNvPr id="2787" name="Google Shape;2787;p46"/>
          <p:cNvGrpSpPr/>
          <p:nvPr/>
        </p:nvGrpSpPr>
        <p:grpSpPr>
          <a:xfrm>
            <a:off x="695718" y="3443055"/>
            <a:ext cx="253611" cy="251814"/>
            <a:chOff x="3461369" y="1048756"/>
            <a:chExt cx="253611" cy="251814"/>
          </a:xfrm>
        </p:grpSpPr>
        <p:grpSp>
          <p:nvGrpSpPr>
            <p:cNvPr id="2788" name="Google Shape;2788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89" name="Google Shape;2789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2" name="Google Shape;2792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3" name="Google Shape;2793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6" name="Google Shape;2796;p46"/>
          <p:cNvGrpSpPr/>
          <p:nvPr/>
        </p:nvGrpSpPr>
        <p:grpSpPr>
          <a:xfrm>
            <a:off x="7533969" y="1374631"/>
            <a:ext cx="253611" cy="251814"/>
            <a:chOff x="3461369" y="1048756"/>
            <a:chExt cx="253611" cy="251814"/>
          </a:xfrm>
        </p:grpSpPr>
        <p:grpSp>
          <p:nvGrpSpPr>
            <p:cNvPr id="2797" name="Google Shape;2797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8" name="Google Shape;2798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1" name="Google Shape;2801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802" name="Google Shape;2802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5" name="Google Shape;2805;p46"/>
          <p:cNvGrpSpPr/>
          <p:nvPr/>
        </p:nvGrpSpPr>
        <p:grpSpPr>
          <a:xfrm rot="1799968">
            <a:off x="7512575" y="2762473"/>
            <a:ext cx="1339797" cy="979287"/>
            <a:chOff x="7384841" y="877464"/>
            <a:chExt cx="850975" cy="621996"/>
          </a:xfrm>
        </p:grpSpPr>
        <p:grpSp>
          <p:nvGrpSpPr>
            <p:cNvPr id="2806" name="Google Shape;2806;p46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807" name="Google Shape;2807;p46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46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46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46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46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46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46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46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46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46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46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46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46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0" name="Google Shape;2820;p46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821" name="Google Shape;2821;p46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46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46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46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46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46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46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46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46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46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46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46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46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4" name="Google Shape;2834;p46"/>
          <p:cNvGrpSpPr/>
          <p:nvPr/>
        </p:nvGrpSpPr>
        <p:grpSpPr>
          <a:xfrm>
            <a:off x="647882" y="626402"/>
            <a:ext cx="1324093" cy="896054"/>
            <a:chOff x="5079327" y="3765608"/>
            <a:chExt cx="868486" cy="587731"/>
          </a:xfrm>
        </p:grpSpPr>
        <p:grpSp>
          <p:nvGrpSpPr>
            <p:cNvPr id="2835" name="Google Shape;2835;p46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836" name="Google Shape;2836;p46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46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46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46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46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46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46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3" name="Google Shape;2843;p46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844" name="Google Shape;2844;p46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46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46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46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46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46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46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2354;p42">
            <a:extLst>
              <a:ext uri="{FF2B5EF4-FFF2-40B4-BE49-F238E27FC236}">
                <a16:creationId xmlns:a16="http://schemas.microsoft.com/office/drawing/2014/main" id="{B46348EA-41C8-4B1A-778E-328D0106824D}"/>
              </a:ext>
            </a:extLst>
          </p:cNvPr>
          <p:cNvSpPr txBox="1">
            <a:spLocks/>
          </p:cNvSpPr>
          <p:nvPr/>
        </p:nvSpPr>
        <p:spPr>
          <a:xfrm>
            <a:off x="136556" y="4055291"/>
            <a:ext cx="9144000" cy="890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713 PDFs, of varying quality.  All scans of paper documents.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9C6F91F9-2CF7-CBF9-5392-3526D6F2E3B0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3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52394956-5274-73A3-3C30-72A66F383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82" y="1133511"/>
            <a:ext cx="3861048" cy="287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579;p44">
            <a:extLst>
              <a:ext uri="{FF2B5EF4-FFF2-40B4-BE49-F238E27FC236}">
                <a16:creationId xmlns:a16="http://schemas.microsoft.com/office/drawing/2014/main" id="{C343D556-A324-0DC2-F1BE-8FA915CC43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5769" y="158496"/>
            <a:ext cx="69531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Document set Attributes</a:t>
            </a:r>
            <a:endParaRPr sz="4800" dirty="0"/>
          </a:p>
        </p:txBody>
      </p:sp>
      <p:pic>
        <p:nvPicPr>
          <p:cNvPr id="2" name="Picture 2" descr="0">
            <a:extLst>
              <a:ext uri="{FF2B5EF4-FFF2-40B4-BE49-F238E27FC236}">
                <a16:creationId xmlns:a16="http://schemas.microsoft.com/office/drawing/2014/main" id="{7DC7D7CF-E4B9-3BF0-BD20-A97F746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72" y="1133511"/>
            <a:ext cx="3818435" cy="287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77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0" name="Google Shape;5470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 and representation</a:t>
            </a:r>
            <a:endParaRPr dirty="0"/>
          </a:p>
        </p:txBody>
      </p:sp>
      <p:grpSp>
        <p:nvGrpSpPr>
          <p:cNvPr id="5521" name="Google Shape;5521;p73"/>
          <p:cNvGrpSpPr/>
          <p:nvPr/>
        </p:nvGrpSpPr>
        <p:grpSpPr>
          <a:xfrm>
            <a:off x="7870640" y="3009144"/>
            <a:ext cx="465639" cy="442753"/>
            <a:chOff x="6336844" y="3057780"/>
            <a:chExt cx="130256" cy="123844"/>
          </a:xfrm>
        </p:grpSpPr>
        <p:sp>
          <p:nvSpPr>
            <p:cNvPr id="5522" name="Google Shape;552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6" name="Google Shape;5546;p73"/>
          <p:cNvGrpSpPr/>
          <p:nvPr/>
        </p:nvGrpSpPr>
        <p:grpSpPr>
          <a:xfrm>
            <a:off x="1161375" y="4354851"/>
            <a:ext cx="1037451" cy="994365"/>
            <a:chOff x="3295263" y="3030655"/>
            <a:chExt cx="444419" cy="425962"/>
          </a:xfrm>
        </p:grpSpPr>
        <p:sp>
          <p:nvSpPr>
            <p:cNvPr id="5547" name="Google Shape;5547;p73"/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8" name="Google Shape;5548;p73"/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5549" name="Google Shape;5549;p73"/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73"/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73"/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73"/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73"/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54" name="Google Shape;5554;p73"/>
          <p:cNvSpPr/>
          <p:nvPr/>
        </p:nvSpPr>
        <p:spPr>
          <a:xfrm>
            <a:off x="8424403" y="3956162"/>
            <a:ext cx="118845" cy="114455"/>
          </a:xfrm>
          <a:custGeom>
            <a:avLst/>
            <a:gdLst/>
            <a:ahLst/>
            <a:cxnLst/>
            <a:rect l="l" t="t" r="r" b="b"/>
            <a:pathLst>
              <a:path w="1165" h="1122" extrusionOk="0">
                <a:moveTo>
                  <a:pt x="605" y="1"/>
                </a:moveTo>
                <a:cubicBezTo>
                  <a:pt x="378" y="1"/>
                  <a:pt x="173" y="138"/>
                  <a:pt x="87" y="347"/>
                </a:cubicBezTo>
                <a:cubicBezTo>
                  <a:pt x="0" y="556"/>
                  <a:pt x="48" y="797"/>
                  <a:pt x="208" y="958"/>
                </a:cubicBezTo>
                <a:cubicBezTo>
                  <a:pt x="316" y="1065"/>
                  <a:pt x="459" y="1122"/>
                  <a:pt x="605" y="1122"/>
                </a:cubicBezTo>
                <a:cubicBezTo>
                  <a:pt x="677" y="1122"/>
                  <a:pt x="749" y="1108"/>
                  <a:pt x="819" y="1079"/>
                </a:cubicBezTo>
                <a:cubicBezTo>
                  <a:pt x="1028" y="991"/>
                  <a:pt x="1165" y="788"/>
                  <a:pt x="1165" y="561"/>
                </a:cubicBezTo>
                <a:cubicBezTo>
                  <a:pt x="1165" y="252"/>
                  <a:pt x="914" y="1"/>
                  <a:pt x="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5" name="Google Shape;5555;p73"/>
          <p:cNvSpPr/>
          <p:nvPr/>
        </p:nvSpPr>
        <p:spPr>
          <a:xfrm>
            <a:off x="8881921" y="4118692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6" name="Google Shape;5556;p73"/>
          <p:cNvSpPr/>
          <p:nvPr/>
        </p:nvSpPr>
        <p:spPr>
          <a:xfrm>
            <a:off x="8720702" y="3569734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7" name="Google Shape;5557;p73"/>
          <p:cNvGrpSpPr/>
          <p:nvPr/>
        </p:nvGrpSpPr>
        <p:grpSpPr>
          <a:xfrm>
            <a:off x="7495611" y="4003994"/>
            <a:ext cx="305476" cy="290475"/>
            <a:chOff x="6336844" y="3057780"/>
            <a:chExt cx="130256" cy="123844"/>
          </a:xfrm>
        </p:grpSpPr>
        <p:sp>
          <p:nvSpPr>
            <p:cNvPr id="5558" name="Google Shape;5558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0" name="Google Shape;5560;p73"/>
          <p:cNvGrpSpPr/>
          <p:nvPr/>
        </p:nvGrpSpPr>
        <p:grpSpPr>
          <a:xfrm>
            <a:off x="8129132" y="4504486"/>
            <a:ext cx="207146" cy="196973"/>
            <a:chOff x="6336844" y="3057780"/>
            <a:chExt cx="130256" cy="123844"/>
          </a:xfrm>
        </p:grpSpPr>
        <p:sp>
          <p:nvSpPr>
            <p:cNvPr id="5561" name="Google Shape;5561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3" name="Google Shape;5563;p73"/>
          <p:cNvSpPr txBox="1">
            <a:spLocks noGrp="1"/>
          </p:cNvSpPr>
          <p:nvPr>
            <p:ph type="body" idx="1"/>
          </p:nvPr>
        </p:nvSpPr>
        <p:spPr>
          <a:xfrm>
            <a:off x="1043849" y="1152475"/>
            <a:ext cx="6999483" cy="348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Here’s an assortment of alternative resources whose style fits the one of this template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B0E86-3EE0-1933-6169-85051376CE2A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5" name="Google Shape;2515;p44"/>
          <p:cNvGrpSpPr/>
          <p:nvPr/>
        </p:nvGrpSpPr>
        <p:grpSpPr>
          <a:xfrm>
            <a:off x="3577613" y="833823"/>
            <a:ext cx="1984968" cy="3636924"/>
            <a:chOff x="3577613" y="1491729"/>
            <a:chExt cx="1984968" cy="2979017"/>
          </a:xfrm>
        </p:grpSpPr>
        <p:grpSp>
          <p:nvGrpSpPr>
            <p:cNvPr id="2516" name="Google Shape;2516;p44"/>
            <p:cNvGrpSpPr/>
            <p:nvPr/>
          </p:nvGrpSpPr>
          <p:grpSpPr>
            <a:xfrm>
              <a:off x="3577925" y="1501254"/>
              <a:ext cx="1984655" cy="2969492"/>
              <a:chOff x="2792025" y="3776400"/>
              <a:chExt cx="271050" cy="370950"/>
            </a:xfrm>
          </p:grpSpPr>
          <p:sp>
            <p:nvSpPr>
              <p:cNvPr id="2517" name="Google Shape;2517;p44"/>
              <p:cNvSpPr/>
              <p:nvPr/>
            </p:nvSpPr>
            <p:spPr>
              <a:xfrm>
                <a:off x="2793125" y="3777425"/>
                <a:ext cx="268875" cy="3688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14754" extrusionOk="0">
                    <a:moveTo>
                      <a:pt x="5384" y="1"/>
                    </a:moveTo>
                    <a:cubicBezTo>
                      <a:pt x="4205" y="1"/>
                      <a:pt x="3219" y="901"/>
                      <a:pt x="3115" y="2077"/>
                    </a:cubicBezTo>
                    <a:cubicBezTo>
                      <a:pt x="1275" y="2282"/>
                      <a:pt x="0" y="2733"/>
                      <a:pt x="0" y="3256"/>
                    </a:cubicBezTo>
                    <a:cubicBezTo>
                      <a:pt x="0" y="3863"/>
                      <a:pt x="1719" y="4373"/>
                      <a:pt x="4044" y="4517"/>
                    </a:cubicBezTo>
                    <a:lnTo>
                      <a:pt x="488" y="14753"/>
                    </a:lnTo>
                    <a:lnTo>
                      <a:pt x="10106" y="14753"/>
                    </a:lnTo>
                    <a:lnTo>
                      <a:pt x="6710" y="4516"/>
                    </a:lnTo>
                    <a:cubicBezTo>
                      <a:pt x="9036" y="4373"/>
                      <a:pt x="10755" y="3863"/>
                      <a:pt x="10755" y="3256"/>
                    </a:cubicBezTo>
                    <a:cubicBezTo>
                      <a:pt x="10755" y="2734"/>
                      <a:pt x="9484" y="2285"/>
                      <a:pt x="7652" y="2078"/>
                    </a:cubicBezTo>
                    <a:cubicBezTo>
                      <a:pt x="7548" y="902"/>
                      <a:pt x="6563" y="2"/>
                      <a:pt x="53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4"/>
              <p:cNvSpPr/>
              <p:nvPr/>
            </p:nvSpPr>
            <p:spPr>
              <a:xfrm>
                <a:off x="2792025" y="3776400"/>
                <a:ext cx="271050" cy="370950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14838" extrusionOk="0">
                    <a:moveTo>
                      <a:pt x="5428" y="86"/>
                    </a:moveTo>
                    <a:cubicBezTo>
                      <a:pt x="6586" y="87"/>
                      <a:pt x="7551" y="970"/>
                      <a:pt x="7653" y="2122"/>
                    </a:cubicBezTo>
                    <a:cubicBezTo>
                      <a:pt x="7655" y="2143"/>
                      <a:pt x="7671" y="2158"/>
                      <a:pt x="7691" y="2161"/>
                    </a:cubicBezTo>
                    <a:cubicBezTo>
                      <a:pt x="8601" y="2264"/>
                      <a:pt x="9373" y="2427"/>
                      <a:pt x="9920" y="2631"/>
                    </a:cubicBezTo>
                    <a:cubicBezTo>
                      <a:pt x="10467" y="2834"/>
                      <a:pt x="10755" y="3065"/>
                      <a:pt x="10755" y="3297"/>
                    </a:cubicBezTo>
                    <a:cubicBezTo>
                      <a:pt x="10755" y="3859"/>
                      <a:pt x="9073" y="4371"/>
                      <a:pt x="6751" y="4514"/>
                    </a:cubicBezTo>
                    <a:cubicBezTo>
                      <a:pt x="6738" y="4514"/>
                      <a:pt x="6726" y="4522"/>
                      <a:pt x="6719" y="4533"/>
                    </a:cubicBezTo>
                    <a:cubicBezTo>
                      <a:pt x="6712" y="4545"/>
                      <a:pt x="6709" y="4558"/>
                      <a:pt x="6714" y="4571"/>
                    </a:cubicBezTo>
                    <a:lnTo>
                      <a:pt x="10089" y="14752"/>
                    </a:lnTo>
                    <a:lnTo>
                      <a:pt x="592" y="14752"/>
                    </a:lnTo>
                    <a:lnTo>
                      <a:pt x="4129" y="4571"/>
                    </a:lnTo>
                    <a:cubicBezTo>
                      <a:pt x="4133" y="4558"/>
                      <a:pt x="4132" y="4545"/>
                      <a:pt x="4124" y="4533"/>
                    </a:cubicBezTo>
                    <a:cubicBezTo>
                      <a:pt x="4117" y="4522"/>
                      <a:pt x="4105" y="4514"/>
                      <a:pt x="4091" y="4513"/>
                    </a:cubicBezTo>
                    <a:cubicBezTo>
                      <a:pt x="1771" y="4371"/>
                      <a:pt x="87" y="3859"/>
                      <a:pt x="87" y="3297"/>
                    </a:cubicBezTo>
                    <a:cubicBezTo>
                      <a:pt x="87" y="3065"/>
                      <a:pt x="377" y="2833"/>
                      <a:pt x="926" y="2628"/>
                    </a:cubicBezTo>
                    <a:cubicBezTo>
                      <a:pt x="1477" y="2424"/>
                      <a:pt x="2250" y="2262"/>
                      <a:pt x="3163" y="2160"/>
                    </a:cubicBezTo>
                    <a:cubicBezTo>
                      <a:pt x="3184" y="2157"/>
                      <a:pt x="3199" y="2142"/>
                      <a:pt x="3202" y="2121"/>
                    </a:cubicBezTo>
                    <a:cubicBezTo>
                      <a:pt x="3305" y="968"/>
                      <a:pt x="4272" y="86"/>
                      <a:pt x="5428" y="86"/>
                    </a:cubicBezTo>
                    <a:close/>
                    <a:moveTo>
                      <a:pt x="5428" y="1"/>
                    </a:moveTo>
                    <a:cubicBezTo>
                      <a:pt x="4240" y="1"/>
                      <a:pt x="3244" y="898"/>
                      <a:pt x="3119" y="2078"/>
                    </a:cubicBezTo>
                    <a:cubicBezTo>
                      <a:pt x="1605" y="2252"/>
                      <a:pt x="1" y="2662"/>
                      <a:pt x="1" y="3297"/>
                    </a:cubicBezTo>
                    <a:cubicBezTo>
                      <a:pt x="1" y="3613"/>
                      <a:pt x="409" y="3905"/>
                      <a:pt x="1182" y="4142"/>
                    </a:cubicBezTo>
                    <a:cubicBezTo>
                      <a:pt x="1902" y="4363"/>
                      <a:pt x="2912" y="4524"/>
                      <a:pt x="4029" y="4596"/>
                    </a:cubicBezTo>
                    <a:lnTo>
                      <a:pt x="491" y="14781"/>
                    </a:lnTo>
                    <a:cubicBezTo>
                      <a:pt x="482" y="14809"/>
                      <a:pt x="502" y="14838"/>
                      <a:pt x="532" y="14838"/>
                    </a:cubicBezTo>
                    <a:lnTo>
                      <a:pt x="10150" y="14838"/>
                    </a:lnTo>
                    <a:cubicBezTo>
                      <a:pt x="10178" y="14838"/>
                      <a:pt x="10199" y="14809"/>
                      <a:pt x="10190" y="14781"/>
                    </a:cubicBezTo>
                    <a:lnTo>
                      <a:pt x="6813" y="4596"/>
                    </a:lnTo>
                    <a:cubicBezTo>
                      <a:pt x="7931" y="4524"/>
                      <a:pt x="8940" y="4363"/>
                      <a:pt x="9662" y="4142"/>
                    </a:cubicBezTo>
                    <a:cubicBezTo>
                      <a:pt x="10433" y="3904"/>
                      <a:pt x="10842" y="3612"/>
                      <a:pt x="10842" y="3297"/>
                    </a:cubicBezTo>
                    <a:cubicBezTo>
                      <a:pt x="10842" y="2663"/>
                      <a:pt x="9244" y="2253"/>
                      <a:pt x="7736" y="2079"/>
                    </a:cubicBezTo>
                    <a:cubicBezTo>
                      <a:pt x="7612" y="899"/>
                      <a:pt x="6616" y="1"/>
                      <a:pt x="54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4"/>
              <p:cNvSpPr/>
              <p:nvPr/>
            </p:nvSpPr>
            <p:spPr>
              <a:xfrm>
                <a:off x="2805325" y="3886750"/>
                <a:ext cx="240450" cy="25952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0381" extrusionOk="0">
                    <a:moveTo>
                      <a:pt x="3606" y="1"/>
                    </a:moveTo>
                    <a:lnTo>
                      <a:pt x="0" y="10380"/>
                    </a:lnTo>
                    <a:lnTo>
                      <a:pt x="9618" y="10380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4"/>
              <p:cNvSpPr/>
              <p:nvPr/>
            </p:nvSpPr>
            <p:spPr>
              <a:xfrm>
                <a:off x="2793125" y="3826300"/>
                <a:ext cx="2688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2602" extrusionOk="0">
                    <a:moveTo>
                      <a:pt x="5377" y="0"/>
                    </a:moveTo>
                    <a:cubicBezTo>
                      <a:pt x="2408" y="0"/>
                      <a:pt x="0" y="582"/>
                      <a:pt x="0" y="1301"/>
                    </a:cubicBezTo>
                    <a:cubicBezTo>
                      <a:pt x="0" y="2020"/>
                      <a:pt x="2408" y="2601"/>
                      <a:pt x="5377" y="2601"/>
                    </a:cubicBezTo>
                    <a:cubicBezTo>
                      <a:pt x="8347" y="2601"/>
                      <a:pt x="10755" y="2020"/>
                      <a:pt x="10755" y="1301"/>
                    </a:cubicBezTo>
                    <a:cubicBezTo>
                      <a:pt x="10755" y="582"/>
                      <a:pt x="8347" y="0"/>
                      <a:pt x="5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4"/>
              <p:cNvSpPr/>
              <p:nvPr/>
            </p:nvSpPr>
            <p:spPr>
              <a:xfrm>
                <a:off x="2866925" y="3777500"/>
                <a:ext cx="121575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2780" extrusionOk="0">
                    <a:moveTo>
                      <a:pt x="2424" y="0"/>
                    </a:moveTo>
                    <a:cubicBezTo>
                      <a:pt x="1057" y="0"/>
                      <a:pt x="1" y="1198"/>
                      <a:pt x="171" y="2554"/>
                    </a:cubicBezTo>
                    <a:cubicBezTo>
                      <a:pt x="826" y="2696"/>
                      <a:pt x="1600" y="2779"/>
                      <a:pt x="2432" y="2779"/>
                    </a:cubicBezTo>
                    <a:cubicBezTo>
                      <a:pt x="3263" y="2779"/>
                      <a:pt x="4037" y="2696"/>
                      <a:pt x="4692" y="2554"/>
                    </a:cubicBezTo>
                    <a:cubicBezTo>
                      <a:pt x="4862" y="1198"/>
                      <a:pt x="3805" y="0"/>
                      <a:pt x="2440" y="0"/>
                    </a:cubicBezTo>
                    <a:cubicBezTo>
                      <a:pt x="2437" y="0"/>
                      <a:pt x="2435" y="0"/>
                      <a:pt x="2432" y="0"/>
                    </a:cubicBezTo>
                    <a:cubicBezTo>
                      <a:pt x="2429" y="0"/>
                      <a:pt x="2427" y="0"/>
                      <a:pt x="2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44"/>
              <p:cNvSpPr/>
              <p:nvPr/>
            </p:nvSpPr>
            <p:spPr>
              <a:xfrm>
                <a:off x="2878600" y="3850850"/>
                <a:ext cx="24175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263" extrusionOk="0">
                    <a:moveTo>
                      <a:pt x="495" y="0"/>
                    </a:moveTo>
                    <a:lnTo>
                      <a:pt x="1" y="1188"/>
                    </a:lnTo>
                    <a:cubicBezTo>
                      <a:pt x="163" y="1206"/>
                      <a:pt x="670" y="1250"/>
                      <a:pt x="843" y="1262"/>
                    </a:cubicBezTo>
                    <a:lnTo>
                      <a:pt x="966" y="35"/>
                    </a:lnTo>
                    <a:cubicBezTo>
                      <a:pt x="806" y="26"/>
                      <a:pt x="649" y="15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44"/>
              <p:cNvSpPr/>
              <p:nvPr/>
            </p:nvSpPr>
            <p:spPr>
              <a:xfrm>
                <a:off x="2910300" y="3851575"/>
                <a:ext cx="577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274" extrusionOk="0">
                    <a:moveTo>
                      <a:pt x="1861" y="0"/>
                    </a:moveTo>
                    <a:cubicBezTo>
                      <a:pt x="1398" y="42"/>
                      <a:pt x="1207" y="42"/>
                      <a:pt x="697" y="42"/>
                    </a:cubicBezTo>
                    <a:cubicBezTo>
                      <a:pt x="505" y="42"/>
                      <a:pt x="310" y="33"/>
                      <a:pt x="124" y="27"/>
                    </a:cubicBezTo>
                    <a:lnTo>
                      <a:pt x="1" y="1259"/>
                    </a:lnTo>
                    <a:cubicBezTo>
                      <a:pt x="225" y="1267"/>
                      <a:pt x="454" y="1273"/>
                      <a:pt x="691" y="1273"/>
                    </a:cubicBezTo>
                    <a:cubicBezTo>
                      <a:pt x="702" y="1273"/>
                      <a:pt x="713" y="1273"/>
                      <a:pt x="725" y="1273"/>
                    </a:cubicBezTo>
                    <a:cubicBezTo>
                      <a:pt x="1253" y="1273"/>
                      <a:pt x="1783" y="1245"/>
                      <a:pt x="2310" y="1190"/>
                    </a:cubicBezTo>
                    <a:lnTo>
                      <a:pt x="18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44"/>
              <p:cNvSpPr/>
              <p:nvPr/>
            </p:nvSpPr>
            <p:spPr>
              <a:xfrm>
                <a:off x="2866925" y="3777500"/>
                <a:ext cx="121575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2780" extrusionOk="0">
                    <a:moveTo>
                      <a:pt x="2424" y="0"/>
                    </a:moveTo>
                    <a:cubicBezTo>
                      <a:pt x="1057" y="0"/>
                      <a:pt x="1" y="1198"/>
                      <a:pt x="171" y="2554"/>
                    </a:cubicBezTo>
                    <a:cubicBezTo>
                      <a:pt x="826" y="2696"/>
                      <a:pt x="1600" y="2779"/>
                      <a:pt x="2432" y="2779"/>
                    </a:cubicBezTo>
                    <a:cubicBezTo>
                      <a:pt x="3263" y="2779"/>
                      <a:pt x="4037" y="2696"/>
                      <a:pt x="4692" y="2554"/>
                    </a:cubicBezTo>
                    <a:cubicBezTo>
                      <a:pt x="4862" y="1198"/>
                      <a:pt x="3805" y="0"/>
                      <a:pt x="2440" y="0"/>
                    </a:cubicBezTo>
                    <a:cubicBezTo>
                      <a:pt x="2437" y="0"/>
                      <a:pt x="2435" y="0"/>
                      <a:pt x="2432" y="0"/>
                    </a:cubicBezTo>
                    <a:cubicBezTo>
                      <a:pt x="2429" y="0"/>
                      <a:pt x="2427" y="0"/>
                      <a:pt x="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44"/>
              <p:cNvSpPr/>
              <p:nvPr/>
            </p:nvSpPr>
            <p:spPr>
              <a:xfrm>
                <a:off x="2982925" y="3845825"/>
                <a:ext cx="5670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276" extrusionOk="0">
                    <a:moveTo>
                      <a:pt x="802" y="1"/>
                    </a:moveTo>
                    <a:cubicBezTo>
                      <a:pt x="547" y="46"/>
                      <a:pt x="279" y="86"/>
                      <a:pt x="0" y="121"/>
                    </a:cubicBezTo>
                    <a:lnTo>
                      <a:pt x="771" y="1276"/>
                    </a:lnTo>
                    <a:cubicBezTo>
                      <a:pt x="1302" y="1188"/>
                      <a:pt x="1879" y="1033"/>
                      <a:pt x="2267" y="840"/>
                    </a:cubicBez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44"/>
              <p:cNvSpPr/>
              <p:nvPr/>
            </p:nvSpPr>
            <p:spPr>
              <a:xfrm>
                <a:off x="2875725" y="3782750"/>
                <a:ext cx="556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2357" extrusionOk="0">
                    <a:moveTo>
                      <a:pt x="1930" y="1"/>
                    </a:moveTo>
                    <a:cubicBezTo>
                      <a:pt x="884" y="1"/>
                      <a:pt x="2" y="850"/>
                      <a:pt x="0" y="1932"/>
                    </a:cubicBezTo>
                    <a:cubicBezTo>
                      <a:pt x="0" y="2010"/>
                      <a:pt x="6" y="2088"/>
                      <a:pt x="16" y="2165"/>
                    </a:cubicBezTo>
                    <a:cubicBezTo>
                      <a:pt x="571" y="2287"/>
                      <a:pt x="1228" y="2356"/>
                      <a:pt x="1932" y="2356"/>
                    </a:cubicBezTo>
                    <a:cubicBezTo>
                      <a:pt x="2031" y="2356"/>
                      <a:pt x="2128" y="2355"/>
                      <a:pt x="2224" y="2353"/>
                    </a:cubicBezTo>
                    <a:cubicBezTo>
                      <a:pt x="1632" y="2336"/>
                      <a:pt x="1080" y="2270"/>
                      <a:pt x="601" y="2165"/>
                    </a:cubicBezTo>
                    <a:cubicBezTo>
                      <a:pt x="470" y="1129"/>
                      <a:pt x="1192" y="178"/>
                      <a:pt x="2224" y="23"/>
                    </a:cubicBezTo>
                    <a:cubicBezTo>
                      <a:pt x="2125" y="8"/>
                      <a:pt x="2027" y="1"/>
                      <a:pt x="1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7" name="Google Shape;2527;p44"/>
            <p:cNvGrpSpPr/>
            <p:nvPr/>
          </p:nvGrpSpPr>
          <p:grpSpPr>
            <a:xfrm>
              <a:off x="3577613" y="1491729"/>
              <a:ext cx="1984655" cy="2969492"/>
              <a:chOff x="2792025" y="3776400"/>
              <a:chExt cx="271050" cy="370950"/>
            </a:xfrm>
          </p:grpSpPr>
          <p:sp>
            <p:nvSpPr>
              <p:cNvPr id="2528" name="Google Shape;2528;p44"/>
              <p:cNvSpPr/>
              <p:nvPr/>
            </p:nvSpPr>
            <p:spPr>
              <a:xfrm>
                <a:off x="2793125" y="3777425"/>
                <a:ext cx="268875" cy="3688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14754" extrusionOk="0">
                    <a:moveTo>
                      <a:pt x="5384" y="1"/>
                    </a:moveTo>
                    <a:cubicBezTo>
                      <a:pt x="4205" y="1"/>
                      <a:pt x="3219" y="901"/>
                      <a:pt x="3115" y="2077"/>
                    </a:cubicBezTo>
                    <a:cubicBezTo>
                      <a:pt x="1275" y="2282"/>
                      <a:pt x="0" y="2733"/>
                      <a:pt x="0" y="3256"/>
                    </a:cubicBezTo>
                    <a:cubicBezTo>
                      <a:pt x="0" y="3863"/>
                      <a:pt x="1719" y="4373"/>
                      <a:pt x="4044" y="4517"/>
                    </a:cubicBezTo>
                    <a:lnTo>
                      <a:pt x="488" y="14753"/>
                    </a:lnTo>
                    <a:lnTo>
                      <a:pt x="10106" y="14753"/>
                    </a:lnTo>
                    <a:lnTo>
                      <a:pt x="6710" y="4516"/>
                    </a:lnTo>
                    <a:cubicBezTo>
                      <a:pt x="9036" y="4373"/>
                      <a:pt x="10755" y="3863"/>
                      <a:pt x="10755" y="3256"/>
                    </a:cubicBezTo>
                    <a:cubicBezTo>
                      <a:pt x="10755" y="2734"/>
                      <a:pt x="9484" y="2285"/>
                      <a:pt x="7652" y="2078"/>
                    </a:cubicBezTo>
                    <a:cubicBezTo>
                      <a:pt x="7548" y="902"/>
                      <a:pt x="6563" y="2"/>
                      <a:pt x="53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44"/>
              <p:cNvSpPr/>
              <p:nvPr/>
            </p:nvSpPr>
            <p:spPr>
              <a:xfrm>
                <a:off x="2792025" y="3776400"/>
                <a:ext cx="271050" cy="370950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14838" extrusionOk="0">
                    <a:moveTo>
                      <a:pt x="5428" y="86"/>
                    </a:moveTo>
                    <a:cubicBezTo>
                      <a:pt x="6586" y="87"/>
                      <a:pt x="7551" y="970"/>
                      <a:pt x="7653" y="2122"/>
                    </a:cubicBezTo>
                    <a:cubicBezTo>
                      <a:pt x="7655" y="2143"/>
                      <a:pt x="7671" y="2158"/>
                      <a:pt x="7691" y="2161"/>
                    </a:cubicBezTo>
                    <a:cubicBezTo>
                      <a:pt x="8601" y="2264"/>
                      <a:pt x="9373" y="2427"/>
                      <a:pt x="9920" y="2631"/>
                    </a:cubicBezTo>
                    <a:cubicBezTo>
                      <a:pt x="10467" y="2834"/>
                      <a:pt x="10755" y="3065"/>
                      <a:pt x="10755" y="3297"/>
                    </a:cubicBezTo>
                    <a:cubicBezTo>
                      <a:pt x="10755" y="3859"/>
                      <a:pt x="9073" y="4371"/>
                      <a:pt x="6751" y="4514"/>
                    </a:cubicBezTo>
                    <a:cubicBezTo>
                      <a:pt x="6738" y="4514"/>
                      <a:pt x="6726" y="4522"/>
                      <a:pt x="6719" y="4533"/>
                    </a:cubicBezTo>
                    <a:cubicBezTo>
                      <a:pt x="6712" y="4545"/>
                      <a:pt x="6709" y="4558"/>
                      <a:pt x="6714" y="4571"/>
                    </a:cubicBezTo>
                    <a:lnTo>
                      <a:pt x="10089" y="14752"/>
                    </a:lnTo>
                    <a:lnTo>
                      <a:pt x="592" y="14752"/>
                    </a:lnTo>
                    <a:lnTo>
                      <a:pt x="4129" y="4571"/>
                    </a:lnTo>
                    <a:cubicBezTo>
                      <a:pt x="4133" y="4558"/>
                      <a:pt x="4132" y="4545"/>
                      <a:pt x="4124" y="4533"/>
                    </a:cubicBezTo>
                    <a:cubicBezTo>
                      <a:pt x="4117" y="4522"/>
                      <a:pt x="4105" y="4514"/>
                      <a:pt x="4091" y="4513"/>
                    </a:cubicBezTo>
                    <a:cubicBezTo>
                      <a:pt x="1771" y="4371"/>
                      <a:pt x="87" y="3859"/>
                      <a:pt x="87" y="3297"/>
                    </a:cubicBezTo>
                    <a:cubicBezTo>
                      <a:pt x="87" y="3065"/>
                      <a:pt x="377" y="2833"/>
                      <a:pt x="926" y="2628"/>
                    </a:cubicBezTo>
                    <a:cubicBezTo>
                      <a:pt x="1477" y="2424"/>
                      <a:pt x="2250" y="2262"/>
                      <a:pt x="3163" y="2160"/>
                    </a:cubicBezTo>
                    <a:cubicBezTo>
                      <a:pt x="3184" y="2157"/>
                      <a:pt x="3199" y="2142"/>
                      <a:pt x="3202" y="2121"/>
                    </a:cubicBezTo>
                    <a:cubicBezTo>
                      <a:pt x="3305" y="968"/>
                      <a:pt x="4272" y="86"/>
                      <a:pt x="5428" y="86"/>
                    </a:cubicBezTo>
                    <a:close/>
                    <a:moveTo>
                      <a:pt x="5428" y="1"/>
                    </a:moveTo>
                    <a:cubicBezTo>
                      <a:pt x="4240" y="1"/>
                      <a:pt x="3244" y="898"/>
                      <a:pt x="3119" y="2078"/>
                    </a:cubicBezTo>
                    <a:cubicBezTo>
                      <a:pt x="1605" y="2252"/>
                      <a:pt x="1" y="2662"/>
                      <a:pt x="1" y="3297"/>
                    </a:cubicBezTo>
                    <a:cubicBezTo>
                      <a:pt x="1" y="3613"/>
                      <a:pt x="409" y="3905"/>
                      <a:pt x="1182" y="4142"/>
                    </a:cubicBezTo>
                    <a:cubicBezTo>
                      <a:pt x="1902" y="4363"/>
                      <a:pt x="2912" y="4524"/>
                      <a:pt x="4029" y="4596"/>
                    </a:cubicBezTo>
                    <a:lnTo>
                      <a:pt x="491" y="14781"/>
                    </a:lnTo>
                    <a:cubicBezTo>
                      <a:pt x="482" y="14809"/>
                      <a:pt x="502" y="14838"/>
                      <a:pt x="532" y="14838"/>
                    </a:cubicBezTo>
                    <a:lnTo>
                      <a:pt x="10150" y="14838"/>
                    </a:lnTo>
                    <a:cubicBezTo>
                      <a:pt x="10178" y="14838"/>
                      <a:pt x="10199" y="14809"/>
                      <a:pt x="10190" y="14781"/>
                    </a:cubicBezTo>
                    <a:lnTo>
                      <a:pt x="6813" y="4596"/>
                    </a:lnTo>
                    <a:cubicBezTo>
                      <a:pt x="7931" y="4524"/>
                      <a:pt x="8940" y="4363"/>
                      <a:pt x="9662" y="4142"/>
                    </a:cubicBezTo>
                    <a:cubicBezTo>
                      <a:pt x="10433" y="3904"/>
                      <a:pt x="10842" y="3612"/>
                      <a:pt x="10842" y="3297"/>
                    </a:cubicBezTo>
                    <a:cubicBezTo>
                      <a:pt x="10842" y="2663"/>
                      <a:pt x="9244" y="2253"/>
                      <a:pt x="7736" y="2079"/>
                    </a:cubicBezTo>
                    <a:cubicBezTo>
                      <a:pt x="7612" y="899"/>
                      <a:pt x="6616" y="1"/>
                      <a:pt x="54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44"/>
              <p:cNvSpPr/>
              <p:nvPr/>
            </p:nvSpPr>
            <p:spPr>
              <a:xfrm>
                <a:off x="2805325" y="3886750"/>
                <a:ext cx="240450" cy="25952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0381" extrusionOk="0">
                    <a:moveTo>
                      <a:pt x="3606" y="1"/>
                    </a:moveTo>
                    <a:lnTo>
                      <a:pt x="0" y="10380"/>
                    </a:lnTo>
                    <a:lnTo>
                      <a:pt x="9618" y="10380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44"/>
              <p:cNvSpPr/>
              <p:nvPr/>
            </p:nvSpPr>
            <p:spPr>
              <a:xfrm>
                <a:off x="2793125" y="3826300"/>
                <a:ext cx="2688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2602" extrusionOk="0">
                    <a:moveTo>
                      <a:pt x="5377" y="0"/>
                    </a:moveTo>
                    <a:cubicBezTo>
                      <a:pt x="2408" y="0"/>
                      <a:pt x="0" y="582"/>
                      <a:pt x="0" y="1301"/>
                    </a:cubicBezTo>
                    <a:cubicBezTo>
                      <a:pt x="0" y="2020"/>
                      <a:pt x="2408" y="2601"/>
                      <a:pt x="5377" y="2601"/>
                    </a:cubicBezTo>
                    <a:cubicBezTo>
                      <a:pt x="8347" y="2601"/>
                      <a:pt x="10755" y="2020"/>
                      <a:pt x="10755" y="1301"/>
                    </a:cubicBezTo>
                    <a:cubicBezTo>
                      <a:pt x="10755" y="582"/>
                      <a:pt x="8347" y="0"/>
                      <a:pt x="5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44"/>
              <p:cNvSpPr/>
              <p:nvPr/>
            </p:nvSpPr>
            <p:spPr>
              <a:xfrm>
                <a:off x="2866925" y="3777500"/>
                <a:ext cx="121575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2780" extrusionOk="0">
                    <a:moveTo>
                      <a:pt x="2424" y="0"/>
                    </a:moveTo>
                    <a:cubicBezTo>
                      <a:pt x="1057" y="0"/>
                      <a:pt x="1" y="1198"/>
                      <a:pt x="171" y="2554"/>
                    </a:cubicBezTo>
                    <a:cubicBezTo>
                      <a:pt x="826" y="2696"/>
                      <a:pt x="1600" y="2779"/>
                      <a:pt x="2432" y="2779"/>
                    </a:cubicBezTo>
                    <a:cubicBezTo>
                      <a:pt x="3263" y="2779"/>
                      <a:pt x="4037" y="2696"/>
                      <a:pt x="4692" y="2554"/>
                    </a:cubicBezTo>
                    <a:cubicBezTo>
                      <a:pt x="4862" y="1198"/>
                      <a:pt x="3805" y="0"/>
                      <a:pt x="2440" y="0"/>
                    </a:cubicBezTo>
                    <a:cubicBezTo>
                      <a:pt x="2437" y="0"/>
                      <a:pt x="2435" y="0"/>
                      <a:pt x="2432" y="0"/>
                    </a:cubicBezTo>
                    <a:cubicBezTo>
                      <a:pt x="2429" y="0"/>
                      <a:pt x="2427" y="0"/>
                      <a:pt x="2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44"/>
              <p:cNvSpPr/>
              <p:nvPr/>
            </p:nvSpPr>
            <p:spPr>
              <a:xfrm>
                <a:off x="2878600" y="3850850"/>
                <a:ext cx="24175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263" extrusionOk="0">
                    <a:moveTo>
                      <a:pt x="495" y="0"/>
                    </a:moveTo>
                    <a:lnTo>
                      <a:pt x="1" y="1188"/>
                    </a:lnTo>
                    <a:cubicBezTo>
                      <a:pt x="163" y="1206"/>
                      <a:pt x="670" y="1250"/>
                      <a:pt x="843" y="1262"/>
                    </a:cubicBezTo>
                    <a:lnTo>
                      <a:pt x="966" y="35"/>
                    </a:lnTo>
                    <a:cubicBezTo>
                      <a:pt x="806" y="26"/>
                      <a:pt x="649" y="15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44"/>
              <p:cNvSpPr/>
              <p:nvPr/>
            </p:nvSpPr>
            <p:spPr>
              <a:xfrm>
                <a:off x="2910300" y="3851575"/>
                <a:ext cx="577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274" extrusionOk="0">
                    <a:moveTo>
                      <a:pt x="1861" y="0"/>
                    </a:moveTo>
                    <a:cubicBezTo>
                      <a:pt x="1398" y="42"/>
                      <a:pt x="1207" y="42"/>
                      <a:pt x="697" y="42"/>
                    </a:cubicBezTo>
                    <a:cubicBezTo>
                      <a:pt x="505" y="42"/>
                      <a:pt x="310" y="33"/>
                      <a:pt x="124" y="27"/>
                    </a:cubicBezTo>
                    <a:lnTo>
                      <a:pt x="1" y="1259"/>
                    </a:lnTo>
                    <a:cubicBezTo>
                      <a:pt x="225" y="1267"/>
                      <a:pt x="454" y="1273"/>
                      <a:pt x="691" y="1273"/>
                    </a:cubicBezTo>
                    <a:cubicBezTo>
                      <a:pt x="702" y="1273"/>
                      <a:pt x="713" y="1273"/>
                      <a:pt x="725" y="1273"/>
                    </a:cubicBezTo>
                    <a:cubicBezTo>
                      <a:pt x="1253" y="1273"/>
                      <a:pt x="1783" y="1245"/>
                      <a:pt x="2310" y="1190"/>
                    </a:cubicBezTo>
                    <a:lnTo>
                      <a:pt x="18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44"/>
              <p:cNvSpPr/>
              <p:nvPr/>
            </p:nvSpPr>
            <p:spPr>
              <a:xfrm>
                <a:off x="2866925" y="3777500"/>
                <a:ext cx="121575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2780" extrusionOk="0">
                    <a:moveTo>
                      <a:pt x="2424" y="0"/>
                    </a:moveTo>
                    <a:cubicBezTo>
                      <a:pt x="1057" y="0"/>
                      <a:pt x="1" y="1198"/>
                      <a:pt x="171" y="2554"/>
                    </a:cubicBezTo>
                    <a:cubicBezTo>
                      <a:pt x="826" y="2696"/>
                      <a:pt x="1600" y="2779"/>
                      <a:pt x="2432" y="2779"/>
                    </a:cubicBezTo>
                    <a:cubicBezTo>
                      <a:pt x="3263" y="2779"/>
                      <a:pt x="4037" y="2696"/>
                      <a:pt x="4692" y="2554"/>
                    </a:cubicBezTo>
                    <a:cubicBezTo>
                      <a:pt x="4862" y="1198"/>
                      <a:pt x="3805" y="0"/>
                      <a:pt x="2440" y="0"/>
                    </a:cubicBezTo>
                    <a:cubicBezTo>
                      <a:pt x="2437" y="0"/>
                      <a:pt x="2435" y="0"/>
                      <a:pt x="2432" y="0"/>
                    </a:cubicBezTo>
                    <a:cubicBezTo>
                      <a:pt x="2429" y="0"/>
                      <a:pt x="2427" y="0"/>
                      <a:pt x="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44"/>
              <p:cNvSpPr/>
              <p:nvPr/>
            </p:nvSpPr>
            <p:spPr>
              <a:xfrm>
                <a:off x="2982925" y="3845825"/>
                <a:ext cx="5670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276" extrusionOk="0">
                    <a:moveTo>
                      <a:pt x="802" y="1"/>
                    </a:moveTo>
                    <a:cubicBezTo>
                      <a:pt x="547" y="46"/>
                      <a:pt x="279" y="86"/>
                      <a:pt x="0" y="121"/>
                    </a:cubicBezTo>
                    <a:lnTo>
                      <a:pt x="771" y="1276"/>
                    </a:lnTo>
                    <a:cubicBezTo>
                      <a:pt x="1302" y="1188"/>
                      <a:pt x="1879" y="1033"/>
                      <a:pt x="2267" y="840"/>
                    </a:cubicBez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44"/>
              <p:cNvSpPr/>
              <p:nvPr/>
            </p:nvSpPr>
            <p:spPr>
              <a:xfrm>
                <a:off x="2875725" y="3782750"/>
                <a:ext cx="556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2357" extrusionOk="0">
                    <a:moveTo>
                      <a:pt x="1930" y="1"/>
                    </a:moveTo>
                    <a:cubicBezTo>
                      <a:pt x="884" y="1"/>
                      <a:pt x="2" y="850"/>
                      <a:pt x="0" y="1932"/>
                    </a:cubicBezTo>
                    <a:cubicBezTo>
                      <a:pt x="0" y="2010"/>
                      <a:pt x="6" y="2088"/>
                      <a:pt x="16" y="2165"/>
                    </a:cubicBezTo>
                    <a:cubicBezTo>
                      <a:pt x="571" y="2287"/>
                      <a:pt x="1228" y="2356"/>
                      <a:pt x="1932" y="2356"/>
                    </a:cubicBezTo>
                    <a:cubicBezTo>
                      <a:pt x="2031" y="2356"/>
                      <a:pt x="2128" y="2355"/>
                      <a:pt x="2224" y="2353"/>
                    </a:cubicBezTo>
                    <a:cubicBezTo>
                      <a:pt x="1632" y="2336"/>
                      <a:pt x="1080" y="2270"/>
                      <a:pt x="601" y="2165"/>
                    </a:cubicBezTo>
                    <a:cubicBezTo>
                      <a:pt x="470" y="1129"/>
                      <a:pt x="1192" y="178"/>
                      <a:pt x="2224" y="23"/>
                    </a:cubicBezTo>
                    <a:cubicBezTo>
                      <a:pt x="2125" y="8"/>
                      <a:pt x="2027" y="1"/>
                      <a:pt x="1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8" name="Google Shape;2538;p44"/>
          <p:cNvGrpSpPr/>
          <p:nvPr/>
        </p:nvGrpSpPr>
        <p:grpSpPr>
          <a:xfrm>
            <a:off x="4226235" y="3804103"/>
            <a:ext cx="688091" cy="657926"/>
            <a:chOff x="4226235" y="3804103"/>
            <a:chExt cx="688091" cy="657926"/>
          </a:xfrm>
        </p:grpSpPr>
        <p:grpSp>
          <p:nvGrpSpPr>
            <p:cNvPr id="2539" name="Google Shape;2539;p44"/>
            <p:cNvGrpSpPr/>
            <p:nvPr/>
          </p:nvGrpSpPr>
          <p:grpSpPr>
            <a:xfrm>
              <a:off x="4226235" y="3804103"/>
              <a:ext cx="688054" cy="657926"/>
              <a:chOff x="1076650" y="3535000"/>
              <a:chExt cx="232325" cy="222400"/>
            </a:xfrm>
          </p:grpSpPr>
          <p:sp>
            <p:nvSpPr>
              <p:cNvPr id="2540" name="Google Shape;2540;p44"/>
              <p:cNvSpPr/>
              <p:nvPr/>
            </p:nvSpPr>
            <p:spPr>
              <a:xfrm>
                <a:off x="1149050" y="3663525"/>
                <a:ext cx="85925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695" extrusionOk="0">
                    <a:moveTo>
                      <a:pt x="0" y="1"/>
                    </a:moveTo>
                    <a:lnTo>
                      <a:pt x="0" y="1122"/>
                    </a:lnTo>
                    <a:cubicBezTo>
                      <a:pt x="0" y="1437"/>
                      <a:pt x="256" y="1695"/>
                      <a:pt x="572" y="1695"/>
                    </a:cubicBezTo>
                    <a:lnTo>
                      <a:pt x="2865" y="1695"/>
                    </a:lnTo>
                    <a:cubicBezTo>
                      <a:pt x="3181" y="1695"/>
                      <a:pt x="3437" y="1437"/>
                      <a:pt x="3437" y="1122"/>
                    </a:cubicBezTo>
                    <a:lnTo>
                      <a:pt x="3437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44"/>
              <p:cNvSpPr/>
              <p:nvPr/>
            </p:nvSpPr>
            <p:spPr>
              <a:xfrm>
                <a:off x="1149050" y="3675500"/>
                <a:ext cx="2100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006" extrusionOk="0">
                    <a:moveTo>
                      <a:pt x="0" y="0"/>
                    </a:moveTo>
                    <a:lnTo>
                      <a:pt x="0" y="853"/>
                    </a:lnTo>
                    <a:cubicBezTo>
                      <a:pt x="0" y="891"/>
                      <a:pt x="6" y="930"/>
                      <a:pt x="18" y="966"/>
                    </a:cubicBezTo>
                    <a:lnTo>
                      <a:pt x="839" y="1005"/>
                    </a:lnTo>
                    <a:cubicBezTo>
                      <a:pt x="839" y="1005"/>
                      <a:pt x="384" y="700"/>
                      <a:pt x="839" y="1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44"/>
              <p:cNvSpPr/>
              <p:nvPr/>
            </p:nvSpPr>
            <p:spPr>
              <a:xfrm>
                <a:off x="1104125" y="3598200"/>
                <a:ext cx="230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593" extrusionOk="0">
                    <a:moveTo>
                      <a:pt x="642" y="1"/>
                    </a:moveTo>
                    <a:cubicBezTo>
                      <a:pt x="287" y="1"/>
                      <a:pt x="0" y="288"/>
                      <a:pt x="0" y="643"/>
                    </a:cubicBezTo>
                    <a:lnTo>
                      <a:pt x="0" y="950"/>
                    </a:lnTo>
                    <a:cubicBezTo>
                      <a:pt x="0" y="1305"/>
                      <a:pt x="287" y="1592"/>
                      <a:pt x="642" y="1592"/>
                    </a:cubicBezTo>
                    <a:lnTo>
                      <a:pt x="921" y="1592"/>
                    </a:lnTo>
                    <a:lnTo>
                      <a:pt x="921" y="1"/>
                    </a:ln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44"/>
              <p:cNvSpPr/>
              <p:nvPr/>
            </p:nvSpPr>
            <p:spPr>
              <a:xfrm>
                <a:off x="1110600" y="3598200"/>
                <a:ext cx="130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93" extrusionOk="0">
                    <a:moveTo>
                      <a:pt x="305" y="1"/>
                    </a:moveTo>
                    <a:lnTo>
                      <a:pt x="1" y="1545"/>
                    </a:lnTo>
                    <a:cubicBezTo>
                      <a:pt x="63" y="1577"/>
                      <a:pt x="132" y="1592"/>
                      <a:pt x="201" y="1592"/>
                    </a:cubicBezTo>
                    <a:lnTo>
                      <a:pt x="520" y="1592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44"/>
              <p:cNvSpPr/>
              <p:nvPr/>
            </p:nvSpPr>
            <p:spPr>
              <a:xfrm>
                <a:off x="1258400" y="3598275"/>
                <a:ext cx="2305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591" extrusionOk="0">
                    <a:moveTo>
                      <a:pt x="0" y="0"/>
                    </a:moveTo>
                    <a:lnTo>
                      <a:pt x="0" y="1590"/>
                    </a:lnTo>
                    <a:lnTo>
                      <a:pt x="279" y="1590"/>
                    </a:lnTo>
                    <a:cubicBezTo>
                      <a:pt x="634" y="1590"/>
                      <a:pt x="921" y="1303"/>
                      <a:pt x="921" y="950"/>
                    </a:cubicBezTo>
                    <a:lnTo>
                      <a:pt x="921" y="642"/>
                    </a:lnTo>
                    <a:cubicBezTo>
                      <a:pt x="921" y="287"/>
                      <a:pt x="634" y="0"/>
                      <a:pt x="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44"/>
              <p:cNvSpPr/>
              <p:nvPr/>
            </p:nvSpPr>
            <p:spPr>
              <a:xfrm>
                <a:off x="1261950" y="3598275"/>
                <a:ext cx="1300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91" extrusionOk="0">
                    <a:moveTo>
                      <a:pt x="170" y="0"/>
                    </a:moveTo>
                    <a:lnTo>
                      <a:pt x="0" y="1590"/>
                    </a:lnTo>
                    <a:lnTo>
                      <a:pt x="319" y="1590"/>
                    </a:lnTo>
                    <a:cubicBezTo>
                      <a:pt x="388" y="1590"/>
                      <a:pt x="457" y="1575"/>
                      <a:pt x="519" y="1545"/>
                    </a:cubicBez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44"/>
              <p:cNvSpPr/>
              <p:nvPr/>
            </p:nvSpPr>
            <p:spPr>
              <a:xfrm>
                <a:off x="1117225" y="3535000"/>
                <a:ext cx="151175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6048" extrusionOk="0">
                    <a:moveTo>
                      <a:pt x="2981" y="1"/>
                    </a:moveTo>
                    <a:cubicBezTo>
                      <a:pt x="1334" y="1"/>
                      <a:pt x="0" y="1336"/>
                      <a:pt x="0" y="2982"/>
                    </a:cubicBezTo>
                    <a:lnTo>
                      <a:pt x="0" y="3507"/>
                    </a:lnTo>
                    <a:cubicBezTo>
                      <a:pt x="0" y="4910"/>
                      <a:pt x="1137" y="6047"/>
                      <a:pt x="2541" y="6047"/>
                    </a:cubicBezTo>
                    <a:lnTo>
                      <a:pt x="3505" y="6047"/>
                    </a:lnTo>
                    <a:cubicBezTo>
                      <a:pt x="4908" y="6047"/>
                      <a:pt x="6046" y="4910"/>
                      <a:pt x="6046" y="3507"/>
                    </a:cubicBezTo>
                    <a:lnTo>
                      <a:pt x="6046" y="2983"/>
                    </a:lnTo>
                    <a:cubicBezTo>
                      <a:pt x="6046" y="1336"/>
                      <a:pt x="4711" y="2"/>
                      <a:pt x="3065" y="2"/>
                    </a:cubicBezTo>
                    <a:lnTo>
                      <a:pt x="2981" y="2"/>
                    </a:lnTo>
                    <a:lnTo>
                      <a:pt x="2981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44"/>
              <p:cNvSpPr/>
              <p:nvPr/>
            </p:nvSpPr>
            <p:spPr>
              <a:xfrm>
                <a:off x="1135550" y="3577900"/>
                <a:ext cx="1145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3607" extrusionOk="0">
                    <a:moveTo>
                      <a:pt x="228" y="0"/>
                    </a:moveTo>
                    <a:cubicBezTo>
                      <a:pt x="101" y="0"/>
                      <a:pt x="0" y="101"/>
                      <a:pt x="0" y="227"/>
                    </a:cubicBezTo>
                    <a:lnTo>
                      <a:pt x="0" y="1760"/>
                    </a:lnTo>
                    <a:cubicBezTo>
                      <a:pt x="0" y="2780"/>
                      <a:pt x="826" y="3606"/>
                      <a:pt x="1847" y="3606"/>
                    </a:cubicBezTo>
                    <a:lnTo>
                      <a:pt x="2733" y="3606"/>
                    </a:lnTo>
                    <a:cubicBezTo>
                      <a:pt x="2733" y="3606"/>
                      <a:pt x="2734" y="3606"/>
                      <a:pt x="2735" y="3606"/>
                    </a:cubicBezTo>
                    <a:cubicBezTo>
                      <a:pt x="3754" y="3606"/>
                      <a:pt x="4579" y="2780"/>
                      <a:pt x="4580" y="1761"/>
                    </a:cubicBezTo>
                    <a:lnTo>
                      <a:pt x="4580" y="227"/>
                    </a:lnTo>
                    <a:cubicBezTo>
                      <a:pt x="4580" y="101"/>
                      <a:pt x="4478" y="0"/>
                      <a:pt x="4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44"/>
              <p:cNvSpPr/>
              <p:nvPr/>
            </p:nvSpPr>
            <p:spPr>
              <a:xfrm>
                <a:off x="1144000" y="3585050"/>
                <a:ext cx="56325" cy="7587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3035" extrusionOk="0">
                    <a:moveTo>
                      <a:pt x="231" y="0"/>
                    </a:moveTo>
                    <a:cubicBezTo>
                      <a:pt x="104" y="0"/>
                      <a:pt x="0" y="104"/>
                      <a:pt x="0" y="231"/>
                    </a:cubicBezTo>
                    <a:lnTo>
                      <a:pt x="0" y="1155"/>
                    </a:lnTo>
                    <a:cubicBezTo>
                      <a:pt x="0" y="2193"/>
                      <a:pt x="840" y="3034"/>
                      <a:pt x="1878" y="3034"/>
                    </a:cubicBezTo>
                    <a:lnTo>
                      <a:pt x="1973" y="3034"/>
                    </a:lnTo>
                    <a:cubicBezTo>
                      <a:pt x="2066" y="3034"/>
                      <a:pt x="2160" y="3027"/>
                      <a:pt x="2253" y="3014"/>
                    </a:cubicBezTo>
                    <a:cubicBezTo>
                      <a:pt x="1333" y="2874"/>
                      <a:pt x="654" y="2086"/>
                      <a:pt x="654" y="1155"/>
                    </a:cubicBezTo>
                    <a:lnTo>
                      <a:pt x="654" y="231"/>
                    </a:lnTo>
                    <a:cubicBezTo>
                      <a:pt x="654" y="104"/>
                      <a:pt x="757" y="0"/>
                      <a:pt x="8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44"/>
              <p:cNvSpPr/>
              <p:nvPr/>
            </p:nvSpPr>
            <p:spPr>
              <a:xfrm>
                <a:off x="1180775" y="3535025"/>
                <a:ext cx="2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91" extrusionOk="0">
                    <a:moveTo>
                      <a:pt x="481" y="1"/>
                    </a:moveTo>
                    <a:cubicBezTo>
                      <a:pt x="320" y="1"/>
                      <a:pt x="159" y="14"/>
                      <a:pt x="0" y="39"/>
                    </a:cubicBezTo>
                    <a:lnTo>
                      <a:pt x="0" y="454"/>
                    </a:lnTo>
                    <a:cubicBezTo>
                      <a:pt x="0" y="695"/>
                      <a:pt x="195" y="890"/>
                      <a:pt x="436" y="890"/>
                    </a:cubicBezTo>
                    <a:cubicBezTo>
                      <a:pt x="677" y="890"/>
                      <a:pt x="872" y="695"/>
                      <a:pt x="872" y="454"/>
                    </a:cubicBezTo>
                    <a:lnTo>
                      <a:pt x="872" y="27"/>
                    </a:lnTo>
                    <a:cubicBezTo>
                      <a:pt x="742" y="9"/>
                      <a:pt x="612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44"/>
              <p:cNvSpPr/>
              <p:nvPr/>
            </p:nvSpPr>
            <p:spPr>
              <a:xfrm>
                <a:off x="1208800" y="3536750"/>
                <a:ext cx="129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71" extrusionOk="0">
                    <a:moveTo>
                      <a:pt x="1" y="0"/>
                    </a:moveTo>
                    <a:lnTo>
                      <a:pt x="1" y="312"/>
                    </a:lnTo>
                    <a:cubicBezTo>
                      <a:pt x="1" y="454"/>
                      <a:pt x="118" y="570"/>
                      <a:pt x="259" y="570"/>
                    </a:cubicBezTo>
                    <a:cubicBezTo>
                      <a:pt x="402" y="570"/>
                      <a:pt x="518" y="454"/>
                      <a:pt x="518" y="312"/>
                    </a:cubicBezTo>
                    <a:lnTo>
                      <a:pt x="518" y="162"/>
                    </a:lnTo>
                    <a:cubicBezTo>
                      <a:pt x="351" y="92"/>
                      <a:pt x="178" y="39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44"/>
              <p:cNvSpPr/>
              <p:nvPr/>
            </p:nvSpPr>
            <p:spPr>
              <a:xfrm>
                <a:off x="1161400" y="3537300"/>
                <a:ext cx="131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55" extrusionOk="0">
                    <a:moveTo>
                      <a:pt x="519" y="0"/>
                    </a:moveTo>
                    <a:cubicBezTo>
                      <a:pt x="343" y="45"/>
                      <a:pt x="170" y="106"/>
                      <a:pt x="4" y="182"/>
                    </a:cubicBezTo>
                    <a:lnTo>
                      <a:pt x="4" y="290"/>
                    </a:lnTo>
                    <a:cubicBezTo>
                      <a:pt x="0" y="435"/>
                      <a:pt x="117" y="554"/>
                      <a:pt x="262" y="554"/>
                    </a:cubicBezTo>
                    <a:cubicBezTo>
                      <a:pt x="406" y="554"/>
                      <a:pt x="523" y="435"/>
                      <a:pt x="519" y="290"/>
                    </a:cubicBez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44"/>
              <p:cNvSpPr/>
              <p:nvPr/>
            </p:nvSpPr>
            <p:spPr>
              <a:xfrm>
                <a:off x="1076650" y="3693575"/>
                <a:ext cx="2323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2553" extrusionOk="0">
                    <a:moveTo>
                      <a:pt x="2549" y="1"/>
                    </a:moveTo>
                    <a:cubicBezTo>
                      <a:pt x="1141" y="1"/>
                      <a:pt x="0" y="1142"/>
                      <a:pt x="0" y="2549"/>
                    </a:cubicBezTo>
                    <a:lnTo>
                      <a:pt x="0" y="2553"/>
                    </a:lnTo>
                    <a:lnTo>
                      <a:pt x="9292" y="2553"/>
                    </a:lnTo>
                    <a:lnTo>
                      <a:pt x="9292" y="2549"/>
                    </a:lnTo>
                    <a:cubicBezTo>
                      <a:pt x="9292" y="1142"/>
                      <a:pt x="8151" y="1"/>
                      <a:pt x="67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44"/>
              <p:cNvSpPr/>
              <p:nvPr/>
            </p:nvSpPr>
            <p:spPr>
              <a:xfrm>
                <a:off x="1195400" y="3684700"/>
                <a:ext cx="72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8" extrusionOk="0">
                    <a:moveTo>
                      <a:pt x="145" y="0"/>
                    </a:moveTo>
                    <a:cubicBezTo>
                      <a:pt x="66" y="0"/>
                      <a:pt x="1" y="65"/>
                      <a:pt x="1" y="143"/>
                    </a:cubicBezTo>
                    <a:cubicBezTo>
                      <a:pt x="1" y="223"/>
                      <a:pt x="66" y="287"/>
                      <a:pt x="145" y="287"/>
                    </a:cubicBezTo>
                    <a:cubicBezTo>
                      <a:pt x="224" y="287"/>
                      <a:pt x="288" y="223"/>
                      <a:pt x="288" y="143"/>
                    </a:cubicBezTo>
                    <a:cubicBezTo>
                      <a:pt x="288" y="65"/>
                      <a:pt x="224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44"/>
              <p:cNvSpPr/>
              <p:nvPr/>
            </p:nvSpPr>
            <p:spPr>
              <a:xfrm>
                <a:off x="1208625" y="3684700"/>
                <a:ext cx="72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8" extrusionOk="0">
                    <a:moveTo>
                      <a:pt x="144" y="0"/>
                    </a:moveTo>
                    <a:cubicBezTo>
                      <a:pt x="66" y="0"/>
                      <a:pt x="1" y="65"/>
                      <a:pt x="1" y="143"/>
                    </a:cubicBezTo>
                    <a:cubicBezTo>
                      <a:pt x="1" y="223"/>
                      <a:pt x="66" y="287"/>
                      <a:pt x="144" y="287"/>
                    </a:cubicBezTo>
                    <a:cubicBezTo>
                      <a:pt x="223" y="287"/>
                      <a:pt x="288" y="223"/>
                      <a:pt x="288" y="143"/>
                    </a:cubicBezTo>
                    <a:cubicBezTo>
                      <a:pt x="288" y="65"/>
                      <a:pt x="223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44"/>
              <p:cNvSpPr/>
              <p:nvPr/>
            </p:nvSpPr>
            <p:spPr>
              <a:xfrm>
                <a:off x="1220025" y="3684700"/>
                <a:ext cx="83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8" extrusionOk="0">
                    <a:moveTo>
                      <a:pt x="191" y="0"/>
                    </a:moveTo>
                    <a:cubicBezTo>
                      <a:pt x="64" y="0"/>
                      <a:pt x="0" y="155"/>
                      <a:pt x="90" y="245"/>
                    </a:cubicBezTo>
                    <a:cubicBezTo>
                      <a:pt x="120" y="275"/>
                      <a:pt x="155" y="288"/>
                      <a:pt x="190" y="288"/>
                    </a:cubicBezTo>
                    <a:cubicBezTo>
                      <a:pt x="264" y="288"/>
                      <a:pt x="334" y="230"/>
                      <a:pt x="334" y="143"/>
                    </a:cubicBezTo>
                    <a:cubicBezTo>
                      <a:pt x="334" y="65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44"/>
              <p:cNvSpPr/>
              <p:nvPr/>
            </p:nvSpPr>
            <p:spPr>
              <a:xfrm>
                <a:off x="1076650" y="3693575"/>
                <a:ext cx="10510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553" extrusionOk="0">
                    <a:moveTo>
                      <a:pt x="2516" y="1"/>
                    </a:moveTo>
                    <a:cubicBezTo>
                      <a:pt x="1127" y="1"/>
                      <a:pt x="0" y="1127"/>
                      <a:pt x="0" y="2517"/>
                    </a:cubicBezTo>
                    <a:lnTo>
                      <a:pt x="0" y="2553"/>
                    </a:lnTo>
                    <a:lnTo>
                      <a:pt x="1687" y="2553"/>
                    </a:lnTo>
                    <a:lnTo>
                      <a:pt x="1687" y="2517"/>
                    </a:lnTo>
                    <a:cubicBezTo>
                      <a:pt x="1687" y="1127"/>
                      <a:pt x="2813" y="1"/>
                      <a:pt x="4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44"/>
              <p:cNvSpPr/>
              <p:nvPr/>
            </p:nvSpPr>
            <p:spPr>
              <a:xfrm>
                <a:off x="1117225" y="3592375"/>
                <a:ext cx="9182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3754" extrusionOk="0">
                    <a:moveTo>
                      <a:pt x="89" y="0"/>
                    </a:moveTo>
                    <a:cubicBezTo>
                      <a:pt x="30" y="238"/>
                      <a:pt x="0" y="484"/>
                      <a:pt x="0" y="730"/>
                    </a:cubicBezTo>
                    <a:lnTo>
                      <a:pt x="0" y="1242"/>
                    </a:lnTo>
                    <a:cubicBezTo>
                      <a:pt x="0" y="2628"/>
                      <a:pt x="1124" y="3752"/>
                      <a:pt x="2511" y="3753"/>
                    </a:cubicBezTo>
                    <a:lnTo>
                      <a:pt x="2797" y="3753"/>
                    </a:lnTo>
                    <a:cubicBezTo>
                      <a:pt x="3323" y="3676"/>
                      <a:pt x="3672" y="3545"/>
                      <a:pt x="3672" y="3536"/>
                    </a:cubicBezTo>
                    <a:cubicBezTo>
                      <a:pt x="3672" y="3535"/>
                      <a:pt x="3672" y="3535"/>
                      <a:pt x="3671" y="3535"/>
                    </a:cubicBezTo>
                    <a:cubicBezTo>
                      <a:pt x="3649" y="3535"/>
                      <a:pt x="3409" y="3599"/>
                      <a:pt x="3070" y="3599"/>
                    </a:cubicBezTo>
                    <a:cubicBezTo>
                      <a:pt x="2902" y="3599"/>
                      <a:pt x="2709" y="3583"/>
                      <a:pt x="2508" y="3536"/>
                    </a:cubicBezTo>
                    <a:cubicBezTo>
                      <a:pt x="1336" y="3258"/>
                      <a:pt x="674" y="2093"/>
                      <a:pt x="547" y="1859"/>
                    </a:cubicBezTo>
                    <a:cubicBezTo>
                      <a:pt x="204" y="1223"/>
                      <a:pt x="96" y="583"/>
                      <a:pt x="89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44"/>
              <p:cNvSpPr/>
              <p:nvPr/>
            </p:nvSpPr>
            <p:spPr>
              <a:xfrm>
                <a:off x="1076650" y="3535025"/>
                <a:ext cx="232325" cy="22237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8895" extrusionOk="0">
                    <a:moveTo>
                      <a:pt x="4688" y="103"/>
                    </a:moveTo>
                    <a:cubicBezTo>
                      <a:pt x="6112" y="103"/>
                      <a:pt x="7321" y="1144"/>
                      <a:pt x="7535" y="2552"/>
                    </a:cubicBezTo>
                    <a:lnTo>
                      <a:pt x="7546" y="2627"/>
                    </a:lnTo>
                    <a:lnTo>
                      <a:pt x="7623" y="2638"/>
                    </a:lnTo>
                    <a:cubicBezTo>
                      <a:pt x="7888" y="2676"/>
                      <a:pt x="8087" y="2903"/>
                      <a:pt x="8088" y="3171"/>
                    </a:cubicBezTo>
                    <a:lnTo>
                      <a:pt x="8088" y="3480"/>
                    </a:lnTo>
                    <a:cubicBezTo>
                      <a:pt x="8088" y="3655"/>
                      <a:pt x="8001" y="3819"/>
                      <a:pt x="7858" y="3920"/>
                    </a:cubicBezTo>
                    <a:lnTo>
                      <a:pt x="7804" y="3958"/>
                    </a:lnTo>
                    <a:lnTo>
                      <a:pt x="7814" y="4009"/>
                    </a:lnTo>
                    <a:cubicBezTo>
                      <a:pt x="7786" y="4015"/>
                      <a:pt x="7758" y="4018"/>
                      <a:pt x="7731" y="4018"/>
                    </a:cubicBezTo>
                    <a:lnTo>
                      <a:pt x="7513" y="4018"/>
                    </a:lnTo>
                    <a:lnTo>
                      <a:pt x="7494" y="4096"/>
                    </a:lnTo>
                    <a:cubicBezTo>
                      <a:pt x="7327" y="4762"/>
                      <a:pt x="6888" y="5327"/>
                      <a:pt x="6283" y="5653"/>
                    </a:cubicBezTo>
                    <a:lnTo>
                      <a:pt x="6231" y="5682"/>
                    </a:lnTo>
                    <a:lnTo>
                      <a:pt x="6231" y="6261"/>
                    </a:lnTo>
                    <a:cubicBezTo>
                      <a:pt x="6229" y="6284"/>
                      <a:pt x="6228" y="6306"/>
                      <a:pt x="6225" y="6327"/>
                    </a:cubicBezTo>
                    <a:lnTo>
                      <a:pt x="6208" y="6445"/>
                    </a:lnTo>
                    <a:lnTo>
                      <a:pt x="6743" y="6445"/>
                    </a:lnTo>
                    <a:cubicBezTo>
                      <a:pt x="8055" y="6445"/>
                      <a:pt x="9135" y="7480"/>
                      <a:pt x="9188" y="8792"/>
                    </a:cubicBezTo>
                    <a:lnTo>
                      <a:pt x="104" y="8792"/>
                    </a:lnTo>
                    <a:cubicBezTo>
                      <a:pt x="140" y="7485"/>
                      <a:pt x="1208" y="6445"/>
                      <a:pt x="2516" y="6445"/>
                    </a:cubicBezTo>
                    <a:lnTo>
                      <a:pt x="2998" y="6445"/>
                    </a:lnTo>
                    <a:lnTo>
                      <a:pt x="2998" y="5660"/>
                    </a:lnTo>
                    <a:lnTo>
                      <a:pt x="2947" y="5630"/>
                    </a:lnTo>
                    <a:cubicBezTo>
                      <a:pt x="2366" y="5301"/>
                      <a:pt x="1949" y="4744"/>
                      <a:pt x="1793" y="4096"/>
                    </a:cubicBezTo>
                    <a:lnTo>
                      <a:pt x="1773" y="4017"/>
                    </a:lnTo>
                    <a:lnTo>
                      <a:pt x="1559" y="4017"/>
                    </a:lnTo>
                    <a:cubicBezTo>
                      <a:pt x="1532" y="4017"/>
                      <a:pt x="1503" y="4013"/>
                      <a:pt x="1476" y="4007"/>
                    </a:cubicBezTo>
                    <a:lnTo>
                      <a:pt x="1486" y="3957"/>
                    </a:lnTo>
                    <a:lnTo>
                      <a:pt x="1431" y="3918"/>
                    </a:lnTo>
                    <a:cubicBezTo>
                      <a:pt x="1288" y="3817"/>
                      <a:pt x="1202" y="3653"/>
                      <a:pt x="1201" y="3477"/>
                    </a:cubicBezTo>
                    <a:lnTo>
                      <a:pt x="1201" y="3170"/>
                    </a:lnTo>
                    <a:cubicBezTo>
                      <a:pt x="1202" y="2900"/>
                      <a:pt x="1402" y="2672"/>
                      <a:pt x="1670" y="2636"/>
                    </a:cubicBezTo>
                    <a:lnTo>
                      <a:pt x="1747" y="2626"/>
                    </a:lnTo>
                    <a:lnTo>
                      <a:pt x="1758" y="2549"/>
                    </a:lnTo>
                    <a:cubicBezTo>
                      <a:pt x="1972" y="1143"/>
                      <a:pt x="3181" y="103"/>
                      <a:pt x="4604" y="103"/>
                    </a:cubicBezTo>
                    <a:close/>
                    <a:moveTo>
                      <a:pt x="4604" y="1"/>
                    </a:moveTo>
                    <a:cubicBezTo>
                      <a:pt x="3110" y="1"/>
                      <a:pt x="1872" y="1101"/>
                      <a:pt x="1657" y="2535"/>
                    </a:cubicBezTo>
                    <a:cubicBezTo>
                      <a:pt x="1338" y="2576"/>
                      <a:pt x="1099" y="2849"/>
                      <a:pt x="1099" y="3170"/>
                    </a:cubicBezTo>
                    <a:lnTo>
                      <a:pt x="1099" y="3477"/>
                    </a:lnTo>
                    <a:cubicBezTo>
                      <a:pt x="1099" y="3686"/>
                      <a:pt x="1201" y="3882"/>
                      <a:pt x="1372" y="4003"/>
                    </a:cubicBezTo>
                    <a:lnTo>
                      <a:pt x="1359" y="4072"/>
                    </a:lnTo>
                    <a:cubicBezTo>
                      <a:pt x="1421" y="4104"/>
                      <a:pt x="1490" y="4119"/>
                      <a:pt x="1559" y="4119"/>
                    </a:cubicBezTo>
                    <a:lnTo>
                      <a:pt x="1692" y="4119"/>
                    </a:lnTo>
                    <a:cubicBezTo>
                      <a:pt x="1854" y="4797"/>
                      <a:pt x="2290" y="5377"/>
                      <a:pt x="2896" y="5720"/>
                    </a:cubicBezTo>
                    <a:lnTo>
                      <a:pt x="2896" y="6343"/>
                    </a:lnTo>
                    <a:lnTo>
                      <a:pt x="2516" y="6343"/>
                    </a:lnTo>
                    <a:cubicBezTo>
                      <a:pt x="1127" y="6343"/>
                      <a:pt x="0" y="7469"/>
                      <a:pt x="0" y="8859"/>
                    </a:cubicBezTo>
                    <a:lnTo>
                      <a:pt x="0" y="8895"/>
                    </a:lnTo>
                    <a:lnTo>
                      <a:pt x="9292" y="8895"/>
                    </a:lnTo>
                    <a:lnTo>
                      <a:pt x="9292" y="8891"/>
                    </a:lnTo>
                    <a:cubicBezTo>
                      <a:pt x="9292" y="7484"/>
                      <a:pt x="8151" y="6343"/>
                      <a:pt x="6744" y="6343"/>
                    </a:cubicBezTo>
                    <a:lnTo>
                      <a:pt x="6327" y="6343"/>
                    </a:lnTo>
                    <a:cubicBezTo>
                      <a:pt x="6330" y="6315"/>
                      <a:pt x="6333" y="6289"/>
                      <a:pt x="6333" y="6262"/>
                    </a:cubicBezTo>
                    <a:lnTo>
                      <a:pt x="6333" y="5743"/>
                    </a:lnTo>
                    <a:cubicBezTo>
                      <a:pt x="6963" y="5403"/>
                      <a:pt x="7421" y="4814"/>
                      <a:pt x="7594" y="4120"/>
                    </a:cubicBezTo>
                    <a:lnTo>
                      <a:pt x="7731" y="4120"/>
                    </a:lnTo>
                    <a:cubicBezTo>
                      <a:pt x="7800" y="4120"/>
                      <a:pt x="7869" y="4105"/>
                      <a:pt x="7931" y="4074"/>
                    </a:cubicBezTo>
                    <a:lnTo>
                      <a:pt x="7918" y="4004"/>
                    </a:lnTo>
                    <a:cubicBezTo>
                      <a:pt x="8089" y="3884"/>
                      <a:pt x="8191" y="3688"/>
                      <a:pt x="8191" y="3478"/>
                    </a:cubicBezTo>
                    <a:lnTo>
                      <a:pt x="8191" y="3171"/>
                    </a:lnTo>
                    <a:cubicBezTo>
                      <a:pt x="8191" y="2850"/>
                      <a:pt x="7954" y="2579"/>
                      <a:pt x="7636" y="2536"/>
                    </a:cubicBezTo>
                    <a:cubicBezTo>
                      <a:pt x="7421" y="1101"/>
                      <a:pt x="6184" y="1"/>
                      <a:pt x="4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9" name="Google Shape;2559;p44"/>
            <p:cNvGrpSpPr/>
            <p:nvPr/>
          </p:nvGrpSpPr>
          <p:grpSpPr>
            <a:xfrm>
              <a:off x="4226273" y="3804103"/>
              <a:ext cx="688054" cy="657926"/>
              <a:chOff x="1076650" y="3535000"/>
              <a:chExt cx="232325" cy="222400"/>
            </a:xfrm>
          </p:grpSpPr>
          <p:sp>
            <p:nvSpPr>
              <p:cNvPr id="2560" name="Google Shape;2560;p44"/>
              <p:cNvSpPr/>
              <p:nvPr/>
            </p:nvSpPr>
            <p:spPr>
              <a:xfrm>
                <a:off x="1149050" y="3663525"/>
                <a:ext cx="85925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695" extrusionOk="0">
                    <a:moveTo>
                      <a:pt x="0" y="1"/>
                    </a:moveTo>
                    <a:lnTo>
                      <a:pt x="0" y="1122"/>
                    </a:lnTo>
                    <a:cubicBezTo>
                      <a:pt x="0" y="1437"/>
                      <a:pt x="256" y="1695"/>
                      <a:pt x="572" y="1695"/>
                    </a:cubicBezTo>
                    <a:lnTo>
                      <a:pt x="2865" y="1695"/>
                    </a:lnTo>
                    <a:cubicBezTo>
                      <a:pt x="3181" y="1695"/>
                      <a:pt x="3437" y="1437"/>
                      <a:pt x="3437" y="1122"/>
                    </a:cubicBezTo>
                    <a:lnTo>
                      <a:pt x="34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44"/>
              <p:cNvSpPr/>
              <p:nvPr/>
            </p:nvSpPr>
            <p:spPr>
              <a:xfrm>
                <a:off x="1149050" y="3675500"/>
                <a:ext cx="2100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006" extrusionOk="0">
                    <a:moveTo>
                      <a:pt x="0" y="0"/>
                    </a:moveTo>
                    <a:lnTo>
                      <a:pt x="0" y="853"/>
                    </a:lnTo>
                    <a:cubicBezTo>
                      <a:pt x="0" y="891"/>
                      <a:pt x="6" y="930"/>
                      <a:pt x="18" y="966"/>
                    </a:cubicBezTo>
                    <a:lnTo>
                      <a:pt x="839" y="1005"/>
                    </a:lnTo>
                    <a:cubicBezTo>
                      <a:pt x="839" y="1005"/>
                      <a:pt x="384" y="700"/>
                      <a:pt x="839" y="1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44"/>
              <p:cNvSpPr/>
              <p:nvPr/>
            </p:nvSpPr>
            <p:spPr>
              <a:xfrm>
                <a:off x="1104125" y="3598200"/>
                <a:ext cx="230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593" extrusionOk="0">
                    <a:moveTo>
                      <a:pt x="642" y="1"/>
                    </a:moveTo>
                    <a:cubicBezTo>
                      <a:pt x="287" y="1"/>
                      <a:pt x="0" y="288"/>
                      <a:pt x="0" y="643"/>
                    </a:cubicBezTo>
                    <a:lnTo>
                      <a:pt x="0" y="950"/>
                    </a:lnTo>
                    <a:cubicBezTo>
                      <a:pt x="0" y="1305"/>
                      <a:pt x="287" y="1592"/>
                      <a:pt x="642" y="1592"/>
                    </a:cubicBezTo>
                    <a:lnTo>
                      <a:pt x="921" y="1592"/>
                    </a:lnTo>
                    <a:lnTo>
                      <a:pt x="921" y="1"/>
                    </a:ln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44"/>
              <p:cNvSpPr/>
              <p:nvPr/>
            </p:nvSpPr>
            <p:spPr>
              <a:xfrm>
                <a:off x="1110600" y="3598200"/>
                <a:ext cx="130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93" extrusionOk="0">
                    <a:moveTo>
                      <a:pt x="305" y="1"/>
                    </a:moveTo>
                    <a:lnTo>
                      <a:pt x="1" y="1545"/>
                    </a:lnTo>
                    <a:cubicBezTo>
                      <a:pt x="63" y="1577"/>
                      <a:pt x="132" y="1592"/>
                      <a:pt x="201" y="1592"/>
                    </a:cubicBezTo>
                    <a:lnTo>
                      <a:pt x="520" y="1592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44"/>
              <p:cNvSpPr/>
              <p:nvPr/>
            </p:nvSpPr>
            <p:spPr>
              <a:xfrm>
                <a:off x="1258400" y="3598275"/>
                <a:ext cx="2305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591" extrusionOk="0">
                    <a:moveTo>
                      <a:pt x="0" y="0"/>
                    </a:moveTo>
                    <a:lnTo>
                      <a:pt x="0" y="1590"/>
                    </a:lnTo>
                    <a:lnTo>
                      <a:pt x="279" y="1590"/>
                    </a:lnTo>
                    <a:cubicBezTo>
                      <a:pt x="634" y="1590"/>
                      <a:pt x="921" y="1303"/>
                      <a:pt x="921" y="950"/>
                    </a:cubicBezTo>
                    <a:lnTo>
                      <a:pt x="921" y="642"/>
                    </a:lnTo>
                    <a:cubicBezTo>
                      <a:pt x="921" y="287"/>
                      <a:pt x="634" y="0"/>
                      <a:pt x="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44"/>
              <p:cNvSpPr/>
              <p:nvPr/>
            </p:nvSpPr>
            <p:spPr>
              <a:xfrm>
                <a:off x="1261950" y="3598275"/>
                <a:ext cx="1300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91" extrusionOk="0">
                    <a:moveTo>
                      <a:pt x="170" y="0"/>
                    </a:moveTo>
                    <a:lnTo>
                      <a:pt x="0" y="1590"/>
                    </a:lnTo>
                    <a:lnTo>
                      <a:pt x="319" y="1590"/>
                    </a:lnTo>
                    <a:cubicBezTo>
                      <a:pt x="388" y="1590"/>
                      <a:pt x="457" y="1575"/>
                      <a:pt x="519" y="1545"/>
                    </a:cubicBez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44"/>
              <p:cNvSpPr/>
              <p:nvPr/>
            </p:nvSpPr>
            <p:spPr>
              <a:xfrm>
                <a:off x="1117225" y="3535000"/>
                <a:ext cx="151175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6048" extrusionOk="0">
                    <a:moveTo>
                      <a:pt x="2981" y="1"/>
                    </a:moveTo>
                    <a:cubicBezTo>
                      <a:pt x="1334" y="1"/>
                      <a:pt x="0" y="1336"/>
                      <a:pt x="0" y="2982"/>
                    </a:cubicBezTo>
                    <a:lnTo>
                      <a:pt x="0" y="3507"/>
                    </a:lnTo>
                    <a:cubicBezTo>
                      <a:pt x="0" y="4910"/>
                      <a:pt x="1137" y="6047"/>
                      <a:pt x="2541" y="6047"/>
                    </a:cubicBezTo>
                    <a:lnTo>
                      <a:pt x="3505" y="6047"/>
                    </a:lnTo>
                    <a:cubicBezTo>
                      <a:pt x="4908" y="6047"/>
                      <a:pt x="6046" y="4910"/>
                      <a:pt x="6046" y="3507"/>
                    </a:cubicBezTo>
                    <a:lnTo>
                      <a:pt x="6046" y="2983"/>
                    </a:lnTo>
                    <a:cubicBezTo>
                      <a:pt x="6046" y="1336"/>
                      <a:pt x="4711" y="2"/>
                      <a:pt x="3065" y="2"/>
                    </a:cubicBezTo>
                    <a:lnTo>
                      <a:pt x="2981" y="2"/>
                    </a:lnTo>
                    <a:lnTo>
                      <a:pt x="29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44"/>
              <p:cNvSpPr/>
              <p:nvPr/>
            </p:nvSpPr>
            <p:spPr>
              <a:xfrm>
                <a:off x="1135550" y="3577900"/>
                <a:ext cx="1145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3607" extrusionOk="0">
                    <a:moveTo>
                      <a:pt x="228" y="0"/>
                    </a:moveTo>
                    <a:cubicBezTo>
                      <a:pt x="101" y="0"/>
                      <a:pt x="0" y="101"/>
                      <a:pt x="0" y="227"/>
                    </a:cubicBezTo>
                    <a:lnTo>
                      <a:pt x="0" y="1760"/>
                    </a:lnTo>
                    <a:cubicBezTo>
                      <a:pt x="0" y="2780"/>
                      <a:pt x="826" y="3606"/>
                      <a:pt x="1847" y="3606"/>
                    </a:cubicBezTo>
                    <a:lnTo>
                      <a:pt x="2733" y="3606"/>
                    </a:lnTo>
                    <a:cubicBezTo>
                      <a:pt x="2733" y="3606"/>
                      <a:pt x="2734" y="3606"/>
                      <a:pt x="2735" y="3606"/>
                    </a:cubicBezTo>
                    <a:cubicBezTo>
                      <a:pt x="3754" y="3606"/>
                      <a:pt x="4579" y="2780"/>
                      <a:pt x="4580" y="1761"/>
                    </a:cubicBezTo>
                    <a:lnTo>
                      <a:pt x="4580" y="227"/>
                    </a:lnTo>
                    <a:cubicBezTo>
                      <a:pt x="4580" y="101"/>
                      <a:pt x="4478" y="0"/>
                      <a:pt x="4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44"/>
              <p:cNvSpPr/>
              <p:nvPr/>
            </p:nvSpPr>
            <p:spPr>
              <a:xfrm>
                <a:off x="1144000" y="3585050"/>
                <a:ext cx="56325" cy="7587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3035" extrusionOk="0">
                    <a:moveTo>
                      <a:pt x="231" y="0"/>
                    </a:moveTo>
                    <a:cubicBezTo>
                      <a:pt x="104" y="0"/>
                      <a:pt x="0" y="104"/>
                      <a:pt x="0" y="231"/>
                    </a:cubicBezTo>
                    <a:lnTo>
                      <a:pt x="0" y="1155"/>
                    </a:lnTo>
                    <a:cubicBezTo>
                      <a:pt x="0" y="2193"/>
                      <a:pt x="840" y="3034"/>
                      <a:pt x="1878" y="3034"/>
                    </a:cubicBezTo>
                    <a:lnTo>
                      <a:pt x="1973" y="3034"/>
                    </a:lnTo>
                    <a:cubicBezTo>
                      <a:pt x="2066" y="3034"/>
                      <a:pt x="2160" y="3027"/>
                      <a:pt x="2253" y="3014"/>
                    </a:cubicBezTo>
                    <a:cubicBezTo>
                      <a:pt x="1333" y="2874"/>
                      <a:pt x="654" y="2086"/>
                      <a:pt x="654" y="1155"/>
                    </a:cubicBezTo>
                    <a:lnTo>
                      <a:pt x="654" y="231"/>
                    </a:lnTo>
                    <a:cubicBezTo>
                      <a:pt x="654" y="104"/>
                      <a:pt x="757" y="0"/>
                      <a:pt x="8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44"/>
              <p:cNvSpPr/>
              <p:nvPr/>
            </p:nvSpPr>
            <p:spPr>
              <a:xfrm>
                <a:off x="1180775" y="3535025"/>
                <a:ext cx="2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91" extrusionOk="0">
                    <a:moveTo>
                      <a:pt x="481" y="1"/>
                    </a:moveTo>
                    <a:cubicBezTo>
                      <a:pt x="320" y="1"/>
                      <a:pt x="159" y="14"/>
                      <a:pt x="0" y="39"/>
                    </a:cubicBezTo>
                    <a:lnTo>
                      <a:pt x="0" y="454"/>
                    </a:lnTo>
                    <a:cubicBezTo>
                      <a:pt x="0" y="695"/>
                      <a:pt x="195" y="890"/>
                      <a:pt x="436" y="890"/>
                    </a:cubicBezTo>
                    <a:cubicBezTo>
                      <a:pt x="677" y="890"/>
                      <a:pt x="872" y="695"/>
                      <a:pt x="872" y="454"/>
                    </a:cubicBezTo>
                    <a:lnTo>
                      <a:pt x="872" y="27"/>
                    </a:lnTo>
                    <a:cubicBezTo>
                      <a:pt x="742" y="9"/>
                      <a:pt x="612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44"/>
              <p:cNvSpPr/>
              <p:nvPr/>
            </p:nvSpPr>
            <p:spPr>
              <a:xfrm>
                <a:off x="1208800" y="3536750"/>
                <a:ext cx="129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71" extrusionOk="0">
                    <a:moveTo>
                      <a:pt x="1" y="0"/>
                    </a:moveTo>
                    <a:lnTo>
                      <a:pt x="1" y="312"/>
                    </a:lnTo>
                    <a:cubicBezTo>
                      <a:pt x="1" y="454"/>
                      <a:pt x="118" y="570"/>
                      <a:pt x="259" y="570"/>
                    </a:cubicBezTo>
                    <a:cubicBezTo>
                      <a:pt x="402" y="570"/>
                      <a:pt x="518" y="454"/>
                      <a:pt x="518" y="312"/>
                    </a:cubicBezTo>
                    <a:lnTo>
                      <a:pt x="518" y="162"/>
                    </a:lnTo>
                    <a:cubicBezTo>
                      <a:pt x="351" y="92"/>
                      <a:pt x="178" y="39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44"/>
              <p:cNvSpPr/>
              <p:nvPr/>
            </p:nvSpPr>
            <p:spPr>
              <a:xfrm>
                <a:off x="1161400" y="3537300"/>
                <a:ext cx="131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55" extrusionOk="0">
                    <a:moveTo>
                      <a:pt x="519" y="0"/>
                    </a:moveTo>
                    <a:cubicBezTo>
                      <a:pt x="343" y="45"/>
                      <a:pt x="170" y="106"/>
                      <a:pt x="4" y="182"/>
                    </a:cubicBezTo>
                    <a:lnTo>
                      <a:pt x="4" y="290"/>
                    </a:lnTo>
                    <a:cubicBezTo>
                      <a:pt x="0" y="435"/>
                      <a:pt x="117" y="554"/>
                      <a:pt x="262" y="554"/>
                    </a:cubicBezTo>
                    <a:cubicBezTo>
                      <a:pt x="406" y="554"/>
                      <a:pt x="523" y="435"/>
                      <a:pt x="519" y="290"/>
                    </a:cubicBez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44"/>
              <p:cNvSpPr/>
              <p:nvPr/>
            </p:nvSpPr>
            <p:spPr>
              <a:xfrm>
                <a:off x="1076650" y="3693575"/>
                <a:ext cx="2323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2553" extrusionOk="0">
                    <a:moveTo>
                      <a:pt x="2549" y="1"/>
                    </a:moveTo>
                    <a:cubicBezTo>
                      <a:pt x="1141" y="1"/>
                      <a:pt x="0" y="1142"/>
                      <a:pt x="0" y="2549"/>
                    </a:cubicBezTo>
                    <a:lnTo>
                      <a:pt x="0" y="2553"/>
                    </a:lnTo>
                    <a:lnTo>
                      <a:pt x="9292" y="2553"/>
                    </a:lnTo>
                    <a:lnTo>
                      <a:pt x="9292" y="2549"/>
                    </a:lnTo>
                    <a:cubicBezTo>
                      <a:pt x="9292" y="1142"/>
                      <a:pt x="8151" y="1"/>
                      <a:pt x="67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44"/>
              <p:cNvSpPr/>
              <p:nvPr/>
            </p:nvSpPr>
            <p:spPr>
              <a:xfrm>
                <a:off x="1195400" y="3684700"/>
                <a:ext cx="72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8" extrusionOk="0">
                    <a:moveTo>
                      <a:pt x="145" y="0"/>
                    </a:moveTo>
                    <a:cubicBezTo>
                      <a:pt x="66" y="0"/>
                      <a:pt x="1" y="65"/>
                      <a:pt x="1" y="143"/>
                    </a:cubicBezTo>
                    <a:cubicBezTo>
                      <a:pt x="1" y="223"/>
                      <a:pt x="66" y="287"/>
                      <a:pt x="145" y="287"/>
                    </a:cubicBezTo>
                    <a:cubicBezTo>
                      <a:pt x="224" y="287"/>
                      <a:pt x="288" y="223"/>
                      <a:pt x="288" y="143"/>
                    </a:cubicBezTo>
                    <a:cubicBezTo>
                      <a:pt x="288" y="65"/>
                      <a:pt x="224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44"/>
              <p:cNvSpPr/>
              <p:nvPr/>
            </p:nvSpPr>
            <p:spPr>
              <a:xfrm>
                <a:off x="1208625" y="3684700"/>
                <a:ext cx="72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8" extrusionOk="0">
                    <a:moveTo>
                      <a:pt x="144" y="0"/>
                    </a:moveTo>
                    <a:cubicBezTo>
                      <a:pt x="66" y="0"/>
                      <a:pt x="1" y="65"/>
                      <a:pt x="1" y="143"/>
                    </a:cubicBezTo>
                    <a:cubicBezTo>
                      <a:pt x="1" y="223"/>
                      <a:pt x="66" y="287"/>
                      <a:pt x="144" y="287"/>
                    </a:cubicBezTo>
                    <a:cubicBezTo>
                      <a:pt x="223" y="287"/>
                      <a:pt x="288" y="223"/>
                      <a:pt x="288" y="143"/>
                    </a:cubicBezTo>
                    <a:cubicBezTo>
                      <a:pt x="288" y="65"/>
                      <a:pt x="223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44"/>
              <p:cNvSpPr/>
              <p:nvPr/>
            </p:nvSpPr>
            <p:spPr>
              <a:xfrm>
                <a:off x="1220025" y="3684700"/>
                <a:ext cx="83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8" extrusionOk="0">
                    <a:moveTo>
                      <a:pt x="191" y="0"/>
                    </a:moveTo>
                    <a:cubicBezTo>
                      <a:pt x="64" y="0"/>
                      <a:pt x="0" y="155"/>
                      <a:pt x="90" y="245"/>
                    </a:cubicBezTo>
                    <a:cubicBezTo>
                      <a:pt x="120" y="275"/>
                      <a:pt x="155" y="288"/>
                      <a:pt x="190" y="288"/>
                    </a:cubicBezTo>
                    <a:cubicBezTo>
                      <a:pt x="264" y="288"/>
                      <a:pt x="334" y="230"/>
                      <a:pt x="334" y="143"/>
                    </a:cubicBezTo>
                    <a:cubicBezTo>
                      <a:pt x="334" y="65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44"/>
              <p:cNvSpPr/>
              <p:nvPr/>
            </p:nvSpPr>
            <p:spPr>
              <a:xfrm>
                <a:off x="1076650" y="3693575"/>
                <a:ext cx="10510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553" extrusionOk="0">
                    <a:moveTo>
                      <a:pt x="2516" y="1"/>
                    </a:moveTo>
                    <a:cubicBezTo>
                      <a:pt x="1127" y="1"/>
                      <a:pt x="0" y="1127"/>
                      <a:pt x="0" y="2517"/>
                    </a:cubicBezTo>
                    <a:lnTo>
                      <a:pt x="0" y="2553"/>
                    </a:lnTo>
                    <a:lnTo>
                      <a:pt x="1687" y="2553"/>
                    </a:lnTo>
                    <a:lnTo>
                      <a:pt x="1687" y="2517"/>
                    </a:lnTo>
                    <a:cubicBezTo>
                      <a:pt x="1687" y="1127"/>
                      <a:pt x="2813" y="1"/>
                      <a:pt x="4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44"/>
              <p:cNvSpPr/>
              <p:nvPr/>
            </p:nvSpPr>
            <p:spPr>
              <a:xfrm>
                <a:off x="1117225" y="3592375"/>
                <a:ext cx="9182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3754" extrusionOk="0">
                    <a:moveTo>
                      <a:pt x="89" y="0"/>
                    </a:moveTo>
                    <a:cubicBezTo>
                      <a:pt x="30" y="238"/>
                      <a:pt x="0" y="484"/>
                      <a:pt x="0" y="730"/>
                    </a:cubicBezTo>
                    <a:lnTo>
                      <a:pt x="0" y="1242"/>
                    </a:lnTo>
                    <a:cubicBezTo>
                      <a:pt x="0" y="2628"/>
                      <a:pt x="1124" y="3752"/>
                      <a:pt x="2511" y="3753"/>
                    </a:cubicBezTo>
                    <a:lnTo>
                      <a:pt x="2797" y="3753"/>
                    </a:lnTo>
                    <a:cubicBezTo>
                      <a:pt x="3323" y="3676"/>
                      <a:pt x="3672" y="3545"/>
                      <a:pt x="3672" y="3536"/>
                    </a:cubicBezTo>
                    <a:cubicBezTo>
                      <a:pt x="3672" y="3535"/>
                      <a:pt x="3672" y="3535"/>
                      <a:pt x="3671" y="3535"/>
                    </a:cubicBezTo>
                    <a:cubicBezTo>
                      <a:pt x="3649" y="3535"/>
                      <a:pt x="3409" y="3599"/>
                      <a:pt x="3070" y="3599"/>
                    </a:cubicBezTo>
                    <a:cubicBezTo>
                      <a:pt x="2902" y="3599"/>
                      <a:pt x="2709" y="3583"/>
                      <a:pt x="2508" y="3536"/>
                    </a:cubicBezTo>
                    <a:cubicBezTo>
                      <a:pt x="1336" y="3258"/>
                      <a:pt x="674" y="2093"/>
                      <a:pt x="547" y="1859"/>
                    </a:cubicBezTo>
                    <a:cubicBezTo>
                      <a:pt x="204" y="1223"/>
                      <a:pt x="96" y="583"/>
                      <a:pt x="89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44"/>
              <p:cNvSpPr/>
              <p:nvPr/>
            </p:nvSpPr>
            <p:spPr>
              <a:xfrm>
                <a:off x="1076650" y="3535025"/>
                <a:ext cx="232325" cy="22237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8895" extrusionOk="0">
                    <a:moveTo>
                      <a:pt x="4688" y="103"/>
                    </a:moveTo>
                    <a:cubicBezTo>
                      <a:pt x="6112" y="103"/>
                      <a:pt x="7321" y="1144"/>
                      <a:pt x="7535" y="2552"/>
                    </a:cubicBezTo>
                    <a:lnTo>
                      <a:pt x="7546" y="2627"/>
                    </a:lnTo>
                    <a:lnTo>
                      <a:pt x="7623" y="2638"/>
                    </a:lnTo>
                    <a:cubicBezTo>
                      <a:pt x="7888" y="2676"/>
                      <a:pt x="8087" y="2903"/>
                      <a:pt x="8088" y="3171"/>
                    </a:cubicBezTo>
                    <a:lnTo>
                      <a:pt x="8088" y="3480"/>
                    </a:lnTo>
                    <a:cubicBezTo>
                      <a:pt x="8088" y="3655"/>
                      <a:pt x="8001" y="3819"/>
                      <a:pt x="7858" y="3920"/>
                    </a:cubicBezTo>
                    <a:lnTo>
                      <a:pt x="7804" y="3958"/>
                    </a:lnTo>
                    <a:lnTo>
                      <a:pt x="7814" y="4009"/>
                    </a:lnTo>
                    <a:cubicBezTo>
                      <a:pt x="7786" y="4015"/>
                      <a:pt x="7758" y="4018"/>
                      <a:pt x="7731" y="4018"/>
                    </a:cubicBezTo>
                    <a:lnTo>
                      <a:pt x="7513" y="4018"/>
                    </a:lnTo>
                    <a:lnTo>
                      <a:pt x="7494" y="4096"/>
                    </a:lnTo>
                    <a:cubicBezTo>
                      <a:pt x="7327" y="4762"/>
                      <a:pt x="6888" y="5327"/>
                      <a:pt x="6283" y="5653"/>
                    </a:cubicBezTo>
                    <a:lnTo>
                      <a:pt x="6231" y="5682"/>
                    </a:lnTo>
                    <a:lnTo>
                      <a:pt x="6231" y="6261"/>
                    </a:lnTo>
                    <a:cubicBezTo>
                      <a:pt x="6229" y="6284"/>
                      <a:pt x="6228" y="6306"/>
                      <a:pt x="6225" y="6327"/>
                    </a:cubicBezTo>
                    <a:lnTo>
                      <a:pt x="6208" y="6445"/>
                    </a:lnTo>
                    <a:lnTo>
                      <a:pt x="6743" y="6445"/>
                    </a:lnTo>
                    <a:cubicBezTo>
                      <a:pt x="8055" y="6445"/>
                      <a:pt x="9135" y="7480"/>
                      <a:pt x="9188" y="8792"/>
                    </a:cubicBezTo>
                    <a:lnTo>
                      <a:pt x="104" y="8792"/>
                    </a:lnTo>
                    <a:cubicBezTo>
                      <a:pt x="140" y="7485"/>
                      <a:pt x="1208" y="6445"/>
                      <a:pt x="2516" y="6445"/>
                    </a:cubicBezTo>
                    <a:lnTo>
                      <a:pt x="2998" y="6445"/>
                    </a:lnTo>
                    <a:lnTo>
                      <a:pt x="2998" y="5660"/>
                    </a:lnTo>
                    <a:lnTo>
                      <a:pt x="2947" y="5630"/>
                    </a:lnTo>
                    <a:cubicBezTo>
                      <a:pt x="2366" y="5301"/>
                      <a:pt x="1949" y="4744"/>
                      <a:pt x="1793" y="4096"/>
                    </a:cubicBezTo>
                    <a:lnTo>
                      <a:pt x="1773" y="4017"/>
                    </a:lnTo>
                    <a:lnTo>
                      <a:pt x="1559" y="4017"/>
                    </a:lnTo>
                    <a:cubicBezTo>
                      <a:pt x="1532" y="4017"/>
                      <a:pt x="1503" y="4013"/>
                      <a:pt x="1476" y="4007"/>
                    </a:cubicBezTo>
                    <a:lnTo>
                      <a:pt x="1486" y="3957"/>
                    </a:lnTo>
                    <a:lnTo>
                      <a:pt x="1431" y="3918"/>
                    </a:lnTo>
                    <a:cubicBezTo>
                      <a:pt x="1288" y="3817"/>
                      <a:pt x="1202" y="3653"/>
                      <a:pt x="1201" y="3477"/>
                    </a:cubicBezTo>
                    <a:lnTo>
                      <a:pt x="1201" y="3170"/>
                    </a:lnTo>
                    <a:cubicBezTo>
                      <a:pt x="1202" y="2900"/>
                      <a:pt x="1402" y="2672"/>
                      <a:pt x="1670" y="2636"/>
                    </a:cubicBezTo>
                    <a:lnTo>
                      <a:pt x="1747" y="2626"/>
                    </a:lnTo>
                    <a:lnTo>
                      <a:pt x="1758" y="2549"/>
                    </a:lnTo>
                    <a:cubicBezTo>
                      <a:pt x="1972" y="1143"/>
                      <a:pt x="3181" y="103"/>
                      <a:pt x="4604" y="103"/>
                    </a:cubicBezTo>
                    <a:close/>
                    <a:moveTo>
                      <a:pt x="4604" y="1"/>
                    </a:moveTo>
                    <a:cubicBezTo>
                      <a:pt x="3110" y="1"/>
                      <a:pt x="1872" y="1101"/>
                      <a:pt x="1657" y="2535"/>
                    </a:cubicBezTo>
                    <a:cubicBezTo>
                      <a:pt x="1338" y="2576"/>
                      <a:pt x="1099" y="2849"/>
                      <a:pt x="1099" y="3170"/>
                    </a:cubicBezTo>
                    <a:lnTo>
                      <a:pt x="1099" y="3477"/>
                    </a:lnTo>
                    <a:cubicBezTo>
                      <a:pt x="1099" y="3686"/>
                      <a:pt x="1201" y="3882"/>
                      <a:pt x="1372" y="4003"/>
                    </a:cubicBezTo>
                    <a:lnTo>
                      <a:pt x="1359" y="4072"/>
                    </a:lnTo>
                    <a:cubicBezTo>
                      <a:pt x="1421" y="4104"/>
                      <a:pt x="1490" y="4119"/>
                      <a:pt x="1559" y="4119"/>
                    </a:cubicBezTo>
                    <a:lnTo>
                      <a:pt x="1692" y="4119"/>
                    </a:lnTo>
                    <a:cubicBezTo>
                      <a:pt x="1854" y="4797"/>
                      <a:pt x="2290" y="5377"/>
                      <a:pt x="2896" y="5720"/>
                    </a:cubicBezTo>
                    <a:lnTo>
                      <a:pt x="2896" y="6343"/>
                    </a:lnTo>
                    <a:lnTo>
                      <a:pt x="2516" y="6343"/>
                    </a:lnTo>
                    <a:cubicBezTo>
                      <a:pt x="1127" y="6343"/>
                      <a:pt x="0" y="7469"/>
                      <a:pt x="0" y="8859"/>
                    </a:cubicBezTo>
                    <a:lnTo>
                      <a:pt x="0" y="8895"/>
                    </a:lnTo>
                    <a:lnTo>
                      <a:pt x="9292" y="8895"/>
                    </a:lnTo>
                    <a:lnTo>
                      <a:pt x="9292" y="8891"/>
                    </a:lnTo>
                    <a:cubicBezTo>
                      <a:pt x="9292" y="7484"/>
                      <a:pt x="8151" y="6343"/>
                      <a:pt x="6744" y="6343"/>
                    </a:cubicBezTo>
                    <a:lnTo>
                      <a:pt x="6327" y="6343"/>
                    </a:lnTo>
                    <a:cubicBezTo>
                      <a:pt x="6330" y="6315"/>
                      <a:pt x="6333" y="6289"/>
                      <a:pt x="6333" y="6262"/>
                    </a:cubicBezTo>
                    <a:lnTo>
                      <a:pt x="6333" y="5743"/>
                    </a:lnTo>
                    <a:cubicBezTo>
                      <a:pt x="6963" y="5403"/>
                      <a:pt x="7421" y="4814"/>
                      <a:pt x="7594" y="4120"/>
                    </a:cubicBezTo>
                    <a:lnTo>
                      <a:pt x="7731" y="4120"/>
                    </a:lnTo>
                    <a:cubicBezTo>
                      <a:pt x="7800" y="4120"/>
                      <a:pt x="7869" y="4105"/>
                      <a:pt x="7931" y="4074"/>
                    </a:cubicBezTo>
                    <a:lnTo>
                      <a:pt x="7918" y="4004"/>
                    </a:lnTo>
                    <a:cubicBezTo>
                      <a:pt x="8089" y="3884"/>
                      <a:pt x="8191" y="3688"/>
                      <a:pt x="8191" y="3478"/>
                    </a:cubicBezTo>
                    <a:lnTo>
                      <a:pt x="8191" y="3171"/>
                    </a:lnTo>
                    <a:cubicBezTo>
                      <a:pt x="8191" y="2850"/>
                      <a:pt x="7954" y="2579"/>
                      <a:pt x="7636" y="2536"/>
                    </a:cubicBezTo>
                    <a:cubicBezTo>
                      <a:pt x="7421" y="1101"/>
                      <a:pt x="6184" y="1"/>
                      <a:pt x="4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9" name="Google Shape;2579;p44"/>
          <p:cNvSpPr txBox="1">
            <a:spLocks noGrp="1"/>
          </p:cNvSpPr>
          <p:nvPr>
            <p:ph type="title"/>
          </p:nvPr>
        </p:nvSpPr>
        <p:spPr>
          <a:xfrm>
            <a:off x="2044275" y="158496"/>
            <a:ext cx="5067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Models Used</a:t>
            </a:r>
            <a:endParaRPr dirty="0"/>
          </a:p>
        </p:txBody>
      </p:sp>
      <p:sp>
        <p:nvSpPr>
          <p:cNvPr id="2580" name="Google Shape;2580;p44"/>
          <p:cNvSpPr/>
          <p:nvPr/>
        </p:nvSpPr>
        <p:spPr>
          <a:xfrm>
            <a:off x="-1371481" y="12353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1" name="Google Shape;2581;p44"/>
          <p:cNvGrpSpPr/>
          <p:nvPr/>
        </p:nvGrpSpPr>
        <p:grpSpPr>
          <a:xfrm>
            <a:off x="2911290" y="843840"/>
            <a:ext cx="355728" cy="311613"/>
            <a:chOff x="2911290" y="1267946"/>
            <a:chExt cx="355728" cy="311613"/>
          </a:xfrm>
        </p:grpSpPr>
        <p:grpSp>
          <p:nvGrpSpPr>
            <p:cNvPr id="2582" name="Google Shape;2582;p44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2583" name="Google Shape;2583;p44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44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44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44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7" name="Google Shape;2587;p44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2588" name="Google Shape;2588;p44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4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4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4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7" name="Google Shape;2627;p44"/>
          <p:cNvSpPr txBox="1">
            <a:spLocks noGrp="1"/>
          </p:cNvSpPr>
          <p:nvPr>
            <p:ph type="subTitle" idx="1"/>
          </p:nvPr>
        </p:nvSpPr>
        <p:spPr>
          <a:xfrm>
            <a:off x="676475" y="1595856"/>
            <a:ext cx="2218500" cy="2852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 sz="1000" b="1" dirty="0"/>
              <a:t>K-Means Limitations:</a:t>
            </a:r>
            <a:endParaRPr lang="en-US" sz="1000" dirty="0"/>
          </a:p>
          <a:p>
            <a:pPr marL="139700" indent="0" algn="l"/>
            <a:r>
              <a:rPr lang="en-US" sz="1000" dirty="0"/>
              <a:t>K-means Clustering algorithm is an unsupervised learning method that requires lots of fine-tuning and one should keep in mind its limitations and drawbacks.</a:t>
            </a:r>
          </a:p>
          <a:p>
            <a:pPr marL="139700" indent="0" algn="l"/>
            <a:r>
              <a:rPr lang="en-US" sz="1000" dirty="0"/>
              <a:t>As per my analysis, it doesn’t work well with small size datasets.</a:t>
            </a:r>
          </a:p>
          <a:p>
            <a:pPr marL="139700" indent="0" algn="l"/>
            <a:r>
              <a:rPr lang="en-US" sz="1000" dirty="0"/>
              <a:t>It doesn’t perform well on datasets which has uniform Distribution.</a:t>
            </a:r>
          </a:p>
          <a:p>
            <a:pPr marL="139700" indent="0" algn="l"/>
            <a:r>
              <a:rPr lang="en-US" sz="1000" dirty="0"/>
              <a:t>It needs to find some optimal value of k using some external methods before feeding it to the algorithm’s parameter.</a:t>
            </a:r>
          </a:p>
        </p:txBody>
      </p:sp>
      <p:sp>
        <p:nvSpPr>
          <p:cNvPr id="2629" name="Google Shape;2629;p44"/>
          <p:cNvSpPr txBox="1">
            <a:spLocks noGrp="1"/>
          </p:cNvSpPr>
          <p:nvPr>
            <p:ph type="subTitle" idx="3"/>
          </p:nvPr>
        </p:nvSpPr>
        <p:spPr>
          <a:xfrm>
            <a:off x="5977119" y="1595856"/>
            <a:ext cx="248628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Stuff here</a:t>
            </a:r>
            <a:endParaRPr dirty="0"/>
          </a:p>
        </p:txBody>
      </p:sp>
      <p:sp>
        <p:nvSpPr>
          <p:cNvPr id="2633" name="Google Shape;2633;p44"/>
          <p:cNvSpPr txBox="1">
            <a:spLocks noGrp="1"/>
          </p:cNvSpPr>
          <p:nvPr>
            <p:ph type="subTitle" idx="7"/>
          </p:nvPr>
        </p:nvSpPr>
        <p:spPr>
          <a:xfrm>
            <a:off x="676475" y="765094"/>
            <a:ext cx="22185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</a:t>
            </a:r>
            <a:endParaRPr dirty="0"/>
          </a:p>
        </p:txBody>
      </p:sp>
      <p:sp>
        <p:nvSpPr>
          <p:cNvPr id="2635" name="Google Shape;2635;p44"/>
          <p:cNvSpPr txBox="1">
            <a:spLocks noGrp="1"/>
          </p:cNvSpPr>
          <p:nvPr>
            <p:ph type="subTitle" idx="9"/>
          </p:nvPr>
        </p:nvSpPr>
        <p:spPr>
          <a:xfrm>
            <a:off x="6244900" y="792952"/>
            <a:ext cx="22185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Model 2</a:t>
            </a:r>
            <a:endParaRPr dirty="0"/>
          </a:p>
        </p:txBody>
      </p:sp>
      <p:grpSp>
        <p:nvGrpSpPr>
          <p:cNvPr id="2648" name="Google Shape;2648;p44"/>
          <p:cNvGrpSpPr/>
          <p:nvPr/>
        </p:nvGrpSpPr>
        <p:grpSpPr>
          <a:xfrm>
            <a:off x="5261594" y="1297844"/>
            <a:ext cx="253611" cy="251814"/>
            <a:chOff x="3461369" y="1048756"/>
            <a:chExt cx="253611" cy="251814"/>
          </a:xfrm>
        </p:grpSpPr>
        <p:grpSp>
          <p:nvGrpSpPr>
            <p:cNvPr id="2649" name="Google Shape;2649;p44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650" name="Google Shape;2650;p4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4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4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3" name="Google Shape;2653;p44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654" name="Google Shape;2654;p4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4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4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79" name="Google Shape;2679;p44"/>
          <p:cNvGrpSpPr/>
          <p:nvPr/>
        </p:nvGrpSpPr>
        <p:grpSpPr>
          <a:xfrm>
            <a:off x="5873165" y="871698"/>
            <a:ext cx="355728" cy="311613"/>
            <a:chOff x="2911290" y="1267946"/>
            <a:chExt cx="355728" cy="311613"/>
          </a:xfrm>
        </p:grpSpPr>
        <p:grpSp>
          <p:nvGrpSpPr>
            <p:cNvPr id="2680" name="Google Shape;2680;p44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2681" name="Google Shape;2681;p44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44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4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4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5" name="Google Shape;2685;p44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2686" name="Google Shape;2686;p44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4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4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4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98E52693-4382-F090-8828-E9B0ACB1FA14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EE56AA-124D-F914-DF16-5BE21252200C}"/>
              </a:ext>
            </a:extLst>
          </p:cNvPr>
          <p:cNvSpPr txBox="1"/>
          <p:nvPr/>
        </p:nvSpPr>
        <p:spPr>
          <a:xfrm>
            <a:off x="2015976" y="2678297"/>
            <a:ext cx="5099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Tf</a:t>
            </a:r>
            <a:r>
              <a:rPr lang="en-US" dirty="0">
                <a:solidFill>
                  <a:schemeClr val="accent4"/>
                </a:solidFill>
              </a:rPr>
              <a:t> means </a:t>
            </a:r>
            <a:r>
              <a:rPr lang="en-US" b="1" dirty="0">
                <a:solidFill>
                  <a:schemeClr val="accent4"/>
                </a:solidFill>
              </a:rPr>
              <a:t>term-frequency</a:t>
            </a:r>
            <a:r>
              <a:rPr lang="en-US" dirty="0">
                <a:solidFill>
                  <a:schemeClr val="accent4"/>
                </a:solidFill>
              </a:rPr>
              <a:t> while </a:t>
            </a:r>
            <a:r>
              <a:rPr lang="en-US" dirty="0" err="1">
                <a:solidFill>
                  <a:schemeClr val="accent4"/>
                </a:solidFill>
              </a:rPr>
              <a:t>tf</a:t>
            </a:r>
            <a:r>
              <a:rPr lang="en-US" dirty="0">
                <a:solidFill>
                  <a:schemeClr val="accent4"/>
                </a:solidFill>
              </a:rPr>
              <a:t>–</a:t>
            </a:r>
            <a:r>
              <a:rPr lang="en-US" dirty="0" err="1">
                <a:solidFill>
                  <a:schemeClr val="accent4"/>
                </a:solidFill>
              </a:rPr>
              <a:t>idf</a:t>
            </a:r>
            <a:r>
              <a:rPr lang="en-US" dirty="0">
                <a:solidFill>
                  <a:schemeClr val="accent4"/>
                </a:solidFill>
              </a:rPr>
              <a:t> means term-frequency times </a:t>
            </a:r>
            <a:r>
              <a:rPr lang="en-US" b="1" dirty="0">
                <a:solidFill>
                  <a:schemeClr val="accent4"/>
                </a:solidFill>
              </a:rPr>
              <a:t>inverse document-frequency</a:t>
            </a:r>
            <a:r>
              <a:rPr lang="en-US" dirty="0">
                <a:solidFill>
                  <a:schemeClr val="accent4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33126819"/>
      </p:ext>
    </p:extLst>
  </p:cSld>
  <p:clrMapOvr>
    <a:masterClrMapping/>
  </p:clrMapOvr>
</p:sld>
</file>

<file path=ppt/theme/theme1.xml><?xml version="1.0" encoding="utf-8"?>
<a:theme xmlns:a="http://schemas.openxmlformats.org/drawingml/2006/main" name="Let's Celebrate World UFO Day by Slidesgo">
  <a:themeElements>
    <a:clrScheme name="Simple Light">
      <a:dk1>
        <a:srgbClr val="000000"/>
      </a:dk1>
      <a:lt1>
        <a:srgbClr val="1A1A1A"/>
      </a:lt1>
      <a:dk2>
        <a:srgbClr val="132735"/>
      </a:dk2>
      <a:lt2>
        <a:srgbClr val="FFFFFF"/>
      </a:lt2>
      <a:accent1>
        <a:srgbClr val="1EBDF7"/>
      </a:accent1>
      <a:accent2>
        <a:srgbClr val="F7581E"/>
      </a:accent2>
      <a:accent3>
        <a:srgbClr val="F7F7F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336</Words>
  <Application>Microsoft Macintosh PowerPoint</Application>
  <PresentationFormat>On-screen Show (16:9)</PresentationFormat>
  <Paragraphs>108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Bebas Neue</vt:lpstr>
      <vt:lpstr>Montserrat</vt:lpstr>
      <vt:lpstr>Let's Celebrate World UFO Day by Slidesgo</vt:lpstr>
      <vt:lpstr>TEAM UFO</vt:lpstr>
      <vt:lpstr>01</vt:lpstr>
      <vt:lpstr>The Problem</vt:lpstr>
      <vt:lpstr>Why develop this?</vt:lpstr>
      <vt:lpstr>The Data</vt:lpstr>
      <vt:lpstr>Document set Attributes</vt:lpstr>
      <vt:lpstr>Data Preprocessing and representation</vt:lpstr>
      <vt:lpstr>Learning Models Used</vt:lpstr>
      <vt:lpstr>PowerPoint Presentation</vt:lpstr>
      <vt:lpstr>RESULTS!</vt:lpstr>
      <vt:lpstr>PowerPoint Presentation</vt:lpstr>
      <vt:lpstr>PowerPoint Presentation</vt:lpstr>
      <vt:lpstr>PowerPoint Presentation</vt:lpstr>
      <vt:lpstr>Timing metrics</vt:lpstr>
      <vt:lpstr>SOFTWARE ARCHITECTURE and Implementation</vt:lpstr>
      <vt:lpstr>SOFTWARE DEMO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UFO</dc:title>
  <cp:lastModifiedBy>John Myers</cp:lastModifiedBy>
  <cp:revision>16</cp:revision>
  <cp:lastPrinted>2022-07-28T15:06:24Z</cp:lastPrinted>
  <dcterms:modified xsi:type="dcterms:W3CDTF">2022-07-29T23:56:18Z</dcterms:modified>
</cp:coreProperties>
</file>