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E31"/>
    <a:srgbClr val="AE5A20"/>
    <a:srgbClr val="2F528F"/>
    <a:srgbClr val="EE7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08"/>
  </p:normalViewPr>
  <p:slideViewPr>
    <p:cSldViewPr snapToGrid="0" snapToObjects="1">
      <p:cViewPr varScale="1">
        <p:scale>
          <a:sx n="81" d="100"/>
          <a:sy n="81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E747-A2A1-1844-F227-85D92483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35928-B0E2-60F6-57A5-FBD9187F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C9E1-1FA6-4BD4-B447-44F3669C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F724-89F8-F8D4-A051-F79E67C0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2091-4544-5777-906B-97416E2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BC50-BF3B-DA7C-FE9A-B72CFC25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8026-4928-4936-7E36-3089C667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979B-0757-937C-9ED3-CD6DC952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F7AE-4400-CE02-2665-4B6934C3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DC6E-B5E4-9BBD-9687-4CF4064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D2494-E9B0-AE0A-F465-E1CDAD6D6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FDA64-E669-3203-62BF-95BA651A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60DD-A788-718F-4E5F-E898BF2D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3611-21FB-B323-5BA6-C274379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C37D-7AC5-9090-6A53-F157316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90B4-B97A-D39F-05FC-C6A0304C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FBF2-153A-8D33-6B46-AEEA4204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8634-9111-F301-B8F0-ED1CB602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5A9B-8760-0CA5-0B88-72E92C71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840C-DA09-3F68-6B5B-1D6E169F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266A-0F41-4117-71C5-925460B6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EAB9C-9998-B79C-FBD6-4E9AE487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38AC-C874-A0B4-AF28-3721BAA7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87D5-1CB5-4EB2-9DC8-6AA3C73B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50C6-AB9B-25DE-BFCA-367A0883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5B81-7D73-674F-10BB-2D7D5E45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D79B-0D36-0817-2694-45662D184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2905-0FE7-A215-AD40-A5367AA7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B57E-F6E4-6109-433A-01FB8E68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0908-A238-C93F-E004-AA2A6ADC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84DC-8B39-94F4-06CF-773F931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AB51-ED78-CDF9-DBF0-9B1A2CD7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2257-FAD3-273B-3C18-1C0E5159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A0133-427A-5ED8-94EE-0E7C4D6D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37C96-EBD7-BDAE-D08A-A1CFF55FF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8408E-4D77-C2A7-31EC-6C27149E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38838-A44A-782C-B179-296218D8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02CF9-6317-5C8E-A97C-9DA02377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D22D5-D637-6E47-C24E-713E2EFB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56B9-7BA9-3FBC-69FB-7CF028D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0FA68-EBDA-5B70-5810-3AD1653E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466BB-3B7B-1B2C-3513-0314EAE1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CCFD-E148-3849-87D4-B9F7C4FA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8CE6E-107E-A7A7-D63F-862A824A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D0304-7EA5-9718-5DD3-9A8BF27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977E-667A-6C28-DEF4-E66BE736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813-416A-A5A5-1FEA-CE65B1DA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AF06-1900-0E25-5500-B5B70869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BFCDC-89A1-4394-86B9-EDF0665A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8D414-BC0E-8D95-4A6C-617F8C51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10F6-61E2-283F-0B90-286BBD0D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1F10-787D-A51F-7A49-7301BE5C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1332-91C6-23D4-6317-EE9092FE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268C7-5087-5ACF-1D75-8C13DFB8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4FB38-854B-5CC9-0FB3-43102C08A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21479-914E-9DE7-96C1-3C2B1CB9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FC5C-D7D5-D6CD-F338-44E289A7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AABDC-BE05-06AE-BF63-7C49FF4B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DC462-A24B-4E26-834C-842D7AA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A08A-C66F-3F12-BF77-93CAAFB8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AF7A-264F-DDEA-2709-965B04DF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E368-CC3E-764B-A376-56CE08BF71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024B-23A3-D4B4-23F5-24D8E674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C0C1-9059-18F6-BF97-39407BFD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490BA7C-05AB-C281-7CB1-C7505885EE73}"/>
              </a:ext>
            </a:extLst>
          </p:cNvPr>
          <p:cNvGrpSpPr/>
          <p:nvPr/>
        </p:nvGrpSpPr>
        <p:grpSpPr>
          <a:xfrm>
            <a:off x="3594661" y="3380469"/>
            <a:ext cx="3155371" cy="1871104"/>
            <a:chOff x="3366258" y="3430085"/>
            <a:chExt cx="3069194" cy="2054804"/>
          </a:xfrm>
        </p:grpSpPr>
        <p:sp>
          <p:nvSpPr>
            <p:cNvPr id="34" name="Cloud Callout 33">
              <a:extLst>
                <a:ext uri="{FF2B5EF4-FFF2-40B4-BE49-F238E27FC236}">
                  <a16:creationId xmlns:a16="http://schemas.microsoft.com/office/drawing/2014/main" id="{1D39508A-BA9D-1626-0C92-8BA6B92E4806}"/>
                </a:ext>
              </a:extLst>
            </p:cNvPr>
            <p:cNvSpPr/>
            <p:nvPr/>
          </p:nvSpPr>
          <p:spPr>
            <a:xfrm rot="458528">
              <a:off x="3366258" y="3430085"/>
              <a:ext cx="3069194" cy="205480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747475 w 2419217"/>
                <a:gd name="connsiteY0" fmla="*/ 1695408 h 1507029"/>
                <a:gd name="connsiteX1" fmla="*/ 705613 w 2419217"/>
                <a:gd name="connsiteY1" fmla="*/ 1737270 h 1507029"/>
                <a:gd name="connsiteX2" fmla="*/ 663751 w 2419217"/>
                <a:gd name="connsiteY2" fmla="*/ 1695408 h 1507029"/>
                <a:gd name="connsiteX3" fmla="*/ 705613 w 2419217"/>
                <a:gd name="connsiteY3" fmla="*/ 1653546 h 1507029"/>
                <a:gd name="connsiteX4" fmla="*/ 747475 w 2419217"/>
                <a:gd name="connsiteY4" fmla="*/ 1695408 h 1507029"/>
                <a:gd name="connsiteX0" fmla="*/ 816667 w 2419217"/>
                <a:gd name="connsiteY0" fmla="*/ 1644333 h 1507029"/>
                <a:gd name="connsiteX1" fmla="*/ 732943 w 2419217"/>
                <a:gd name="connsiteY1" fmla="*/ 1728057 h 1507029"/>
                <a:gd name="connsiteX2" fmla="*/ 649219 w 2419217"/>
                <a:gd name="connsiteY2" fmla="*/ 1644333 h 1507029"/>
                <a:gd name="connsiteX3" fmla="*/ 732943 w 2419217"/>
                <a:gd name="connsiteY3" fmla="*/ 1560609 h 1507029"/>
                <a:gd name="connsiteX4" fmla="*/ 816667 w 2419217"/>
                <a:gd name="connsiteY4" fmla="*/ 1644333 h 1507029"/>
                <a:gd name="connsiteX0" fmla="*/ 925358 w 2419217"/>
                <a:gd name="connsiteY0" fmla="*/ 1519437 h 1507029"/>
                <a:gd name="connsiteX1" fmla="*/ 799772 w 2419217"/>
                <a:gd name="connsiteY1" fmla="*/ 1645023 h 1507029"/>
                <a:gd name="connsiteX2" fmla="*/ 674186 w 2419217"/>
                <a:gd name="connsiteY2" fmla="*/ 1519437 h 1507029"/>
                <a:gd name="connsiteX3" fmla="*/ 799772 w 2419217"/>
                <a:gd name="connsiteY3" fmla="*/ 1393851 h 1507029"/>
                <a:gd name="connsiteX4" fmla="*/ 925358 w 2419217"/>
                <a:gd name="connsiteY4" fmla="*/ 1519437 h 1507029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927374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3" fmla="*/ 801788 w 2422353"/>
                <a:gd name="connsiteY3" fmla="*/ 1388932 h 1732351"/>
                <a:gd name="connsiteX4" fmla="*/ 927374 w 2422353"/>
                <a:gd name="connsiteY4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927374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3" fmla="*/ 927374 w 2422353"/>
                <a:gd name="connsiteY3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49491 w 2422353"/>
                <a:gd name="connsiteY3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49491 w 2422353"/>
                <a:gd name="connsiteY3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676202 w 2422353"/>
                <a:gd name="connsiteY1" fmla="*/ 1514518 h 1732351"/>
                <a:gd name="connsiteX2" fmla="*/ 893228 w 2422353"/>
                <a:gd name="connsiteY2" fmla="*/ 173154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2" fmla="*/ 873957 w 2422353"/>
                <a:gd name="connsiteY2" fmla="*/ 1717565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51879"/>
                <a:gd name="connsiteX1" fmla="*/ 5659 w 43256"/>
                <a:gd name="connsiteY1" fmla="*/ 6766 h 51879"/>
                <a:gd name="connsiteX2" fmla="*/ 14041 w 43256"/>
                <a:gd name="connsiteY2" fmla="*/ 5061 h 51879"/>
                <a:gd name="connsiteX3" fmla="*/ 22492 w 43256"/>
                <a:gd name="connsiteY3" fmla="*/ 3291 h 51879"/>
                <a:gd name="connsiteX4" fmla="*/ 25785 w 43256"/>
                <a:gd name="connsiteY4" fmla="*/ 59 h 51879"/>
                <a:gd name="connsiteX5" fmla="*/ 29869 w 43256"/>
                <a:gd name="connsiteY5" fmla="*/ 2340 h 51879"/>
                <a:gd name="connsiteX6" fmla="*/ 35499 w 43256"/>
                <a:gd name="connsiteY6" fmla="*/ 549 h 51879"/>
                <a:gd name="connsiteX7" fmla="*/ 38354 w 43256"/>
                <a:gd name="connsiteY7" fmla="*/ 5435 h 51879"/>
                <a:gd name="connsiteX8" fmla="*/ 42018 w 43256"/>
                <a:gd name="connsiteY8" fmla="*/ 10177 h 51879"/>
                <a:gd name="connsiteX9" fmla="*/ 41854 w 43256"/>
                <a:gd name="connsiteY9" fmla="*/ 15319 h 51879"/>
                <a:gd name="connsiteX10" fmla="*/ 43052 w 43256"/>
                <a:gd name="connsiteY10" fmla="*/ 23181 h 51879"/>
                <a:gd name="connsiteX11" fmla="*/ 37440 w 43256"/>
                <a:gd name="connsiteY11" fmla="*/ 30063 h 51879"/>
                <a:gd name="connsiteX12" fmla="*/ 35431 w 43256"/>
                <a:gd name="connsiteY12" fmla="*/ 35960 h 51879"/>
                <a:gd name="connsiteX13" fmla="*/ 28591 w 43256"/>
                <a:gd name="connsiteY13" fmla="*/ 36674 h 51879"/>
                <a:gd name="connsiteX14" fmla="*/ 23703 w 43256"/>
                <a:gd name="connsiteY14" fmla="*/ 42965 h 51879"/>
                <a:gd name="connsiteX15" fmla="*/ 16516 w 43256"/>
                <a:gd name="connsiteY15" fmla="*/ 39125 h 51879"/>
                <a:gd name="connsiteX16" fmla="*/ 5840 w 43256"/>
                <a:gd name="connsiteY16" fmla="*/ 35331 h 51879"/>
                <a:gd name="connsiteX17" fmla="*/ 1146 w 43256"/>
                <a:gd name="connsiteY17" fmla="*/ 31109 h 51879"/>
                <a:gd name="connsiteX18" fmla="*/ 2149 w 43256"/>
                <a:gd name="connsiteY18" fmla="*/ 25410 h 51879"/>
                <a:gd name="connsiteX19" fmla="*/ 31 w 43256"/>
                <a:gd name="connsiteY19" fmla="*/ 19563 h 51879"/>
                <a:gd name="connsiteX20" fmla="*/ 3899 w 43256"/>
                <a:gd name="connsiteY20" fmla="*/ 14366 h 51879"/>
                <a:gd name="connsiteX21" fmla="*/ 3936 w 43256"/>
                <a:gd name="connsiteY21" fmla="*/ 14229 h 51879"/>
                <a:gd name="connsiteX0" fmla="*/ 707629 w 2422353"/>
                <a:gd name="connsiteY0" fmla="*/ 1732351 h 1809812"/>
                <a:gd name="connsiteX1" fmla="*/ 749491 w 2422353"/>
                <a:gd name="connsiteY1" fmla="*/ 1690489 h 1809812"/>
                <a:gd name="connsiteX2" fmla="*/ 779798 w 2422353"/>
                <a:gd name="connsiteY2" fmla="*/ 1809812 h 1809812"/>
                <a:gd name="connsiteX0" fmla="*/ 818683 w 2422353"/>
                <a:gd name="connsiteY0" fmla="*/ 1639414 h 1809812"/>
                <a:gd name="connsiteX1" fmla="*/ 734959 w 2422353"/>
                <a:gd name="connsiteY1" fmla="*/ 1555690 h 1809812"/>
                <a:gd name="connsiteX2" fmla="*/ 818683 w 2422353"/>
                <a:gd name="connsiteY2" fmla="*/ 1639414 h 1809812"/>
                <a:gd name="connsiteX0" fmla="*/ 801788 w 2422353"/>
                <a:gd name="connsiteY0" fmla="*/ 1640104 h 1809812"/>
                <a:gd name="connsiteX1" fmla="*/ 873957 w 2422353"/>
                <a:gd name="connsiteY1" fmla="*/ 1717565 h 1809812"/>
                <a:gd name="connsiteX2" fmla="*/ 801788 w 2422353"/>
                <a:gd name="connsiteY2" fmla="*/ 1640104 h 1809812"/>
                <a:gd name="connsiteX0" fmla="*/ 4729 w 43256"/>
                <a:gd name="connsiteY0" fmla="*/ 26036 h 51879"/>
                <a:gd name="connsiteX1" fmla="*/ 2196 w 43256"/>
                <a:gd name="connsiteY1" fmla="*/ 25239 h 51879"/>
                <a:gd name="connsiteX2" fmla="*/ 6964 w 43256"/>
                <a:gd name="connsiteY2" fmla="*/ 34758 h 51879"/>
                <a:gd name="connsiteX3" fmla="*/ 5856 w 43256"/>
                <a:gd name="connsiteY3" fmla="*/ 35139 h 51879"/>
                <a:gd name="connsiteX4" fmla="*/ 16514 w 43256"/>
                <a:gd name="connsiteY4" fmla="*/ 38949 h 51879"/>
                <a:gd name="connsiteX5" fmla="*/ 15846 w 43256"/>
                <a:gd name="connsiteY5" fmla="*/ 37209 h 51879"/>
                <a:gd name="connsiteX6" fmla="*/ 28863 w 43256"/>
                <a:gd name="connsiteY6" fmla="*/ 34610 h 51879"/>
                <a:gd name="connsiteX7" fmla="*/ 28596 w 43256"/>
                <a:gd name="connsiteY7" fmla="*/ 36519 h 51879"/>
                <a:gd name="connsiteX8" fmla="*/ 34165 w 43256"/>
                <a:gd name="connsiteY8" fmla="*/ 22813 h 51879"/>
                <a:gd name="connsiteX9" fmla="*/ 37416 w 43256"/>
                <a:gd name="connsiteY9" fmla="*/ 29949 h 51879"/>
                <a:gd name="connsiteX10" fmla="*/ 41834 w 43256"/>
                <a:gd name="connsiteY10" fmla="*/ 15213 h 51879"/>
                <a:gd name="connsiteX11" fmla="*/ 40386 w 43256"/>
                <a:gd name="connsiteY11" fmla="*/ 17889 h 51879"/>
                <a:gd name="connsiteX12" fmla="*/ 38360 w 43256"/>
                <a:gd name="connsiteY12" fmla="*/ 5285 h 51879"/>
                <a:gd name="connsiteX13" fmla="*/ 38436 w 43256"/>
                <a:gd name="connsiteY13" fmla="*/ 6549 h 51879"/>
                <a:gd name="connsiteX14" fmla="*/ 29114 w 43256"/>
                <a:gd name="connsiteY14" fmla="*/ 3811 h 51879"/>
                <a:gd name="connsiteX15" fmla="*/ 29856 w 43256"/>
                <a:gd name="connsiteY15" fmla="*/ 2199 h 51879"/>
                <a:gd name="connsiteX16" fmla="*/ 22177 w 43256"/>
                <a:gd name="connsiteY16" fmla="*/ 4579 h 51879"/>
                <a:gd name="connsiteX17" fmla="*/ 22536 w 43256"/>
                <a:gd name="connsiteY17" fmla="*/ 3189 h 51879"/>
                <a:gd name="connsiteX18" fmla="*/ 14036 w 43256"/>
                <a:gd name="connsiteY18" fmla="*/ 5051 h 51879"/>
                <a:gd name="connsiteX19" fmla="*/ 15336 w 43256"/>
                <a:gd name="connsiteY19" fmla="*/ 6399 h 51879"/>
                <a:gd name="connsiteX20" fmla="*/ 4163 w 43256"/>
                <a:gd name="connsiteY20" fmla="*/ 15648 h 51879"/>
                <a:gd name="connsiteX21" fmla="*/ 3936 w 43256"/>
                <a:gd name="connsiteY21" fmla="*/ 14229 h 5187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07629 w 2422353"/>
                <a:gd name="connsiteY0" fmla="*/ 1732351 h 1732351"/>
                <a:gd name="connsiteX1" fmla="*/ 749491 w 2422353"/>
                <a:gd name="connsiteY1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898"/>
                <a:gd name="connsiteX1" fmla="*/ 5659 w 43256"/>
                <a:gd name="connsiteY1" fmla="*/ 6766 h 49898"/>
                <a:gd name="connsiteX2" fmla="*/ 14041 w 43256"/>
                <a:gd name="connsiteY2" fmla="*/ 5061 h 49898"/>
                <a:gd name="connsiteX3" fmla="*/ 22492 w 43256"/>
                <a:gd name="connsiteY3" fmla="*/ 3291 h 49898"/>
                <a:gd name="connsiteX4" fmla="*/ 25785 w 43256"/>
                <a:gd name="connsiteY4" fmla="*/ 59 h 49898"/>
                <a:gd name="connsiteX5" fmla="*/ 29869 w 43256"/>
                <a:gd name="connsiteY5" fmla="*/ 2340 h 49898"/>
                <a:gd name="connsiteX6" fmla="*/ 35499 w 43256"/>
                <a:gd name="connsiteY6" fmla="*/ 549 h 49898"/>
                <a:gd name="connsiteX7" fmla="*/ 38354 w 43256"/>
                <a:gd name="connsiteY7" fmla="*/ 5435 h 49898"/>
                <a:gd name="connsiteX8" fmla="*/ 42018 w 43256"/>
                <a:gd name="connsiteY8" fmla="*/ 10177 h 49898"/>
                <a:gd name="connsiteX9" fmla="*/ 41854 w 43256"/>
                <a:gd name="connsiteY9" fmla="*/ 15319 h 49898"/>
                <a:gd name="connsiteX10" fmla="*/ 43052 w 43256"/>
                <a:gd name="connsiteY10" fmla="*/ 23181 h 49898"/>
                <a:gd name="connsiteX11" fmla="*/ 37440 w 43256"/>
                <a:gd name="connsiteY11" fmla="*/ 30063 h 49898"/>
                <a:gd name="connsiteX12" fmla="*/ 35431 w 43256"/>
                <a:gd name="connsiteY12" fmla="*/ 35960 h 49898"/>
                <a:gd name="connsiteX13" fmla="*/ 28591 w 43256"/>
                <a:gd name="connsiteY13" fmla="*/ 36674 h 49898"/>
                <a:gd name="connsiteX14" fmla="*/ 23703 w 43256"/>
                <a:gd name="connsiteY14" fmla="*/ 42965 h 49898"/>
                <a:gd name="connsiteX15" fmla="*/ 16516 w 43256"/>
                <a:gd name="connsiteY15" fmla="*/ 39125 h 49898"/>
                <a:gd name="connsiteX16" fmla="*/ 5840 w 43256"/>
                <a:gd name="connsiteY16" fmla="*/ 35331 h 49898"/>
                <a:gd name="connsiteX17" fmla="*/ 1146 w 43256"/>
                <a:gd name="connsiteY17" fmla="*/ 31109 h 49898"/>
                <a:gd name="connsiteX18" fmla="*/ 2149 w 43256"/>
                <a:gd name="connsiteY18" fmla="*/ 25410 h 49898"/>
                <a:gd name="connsiteX19" fmla="*/ 31 w 43256"/>
                <a:gd name="connsiteY19" fmla="*/ 19563 h 49898"/>
                <a:gd name="connsiteX20" fmla="*/ 3899 w 43256"/>
                <a:gd name="connsiteY20" fmla="*/ 14366 h 49898"/>
                <a:gd name="connsiteX21" fmla="*/ 3936 w 43256"/>
                <a:gd name="connsiteY21" fmla="*/ 14229 h 49898"/>
                <a:gd name="connsiteX0" fmla="*/ 707629 w 2422353"/>
                <a:gd name="connsiteY0" fmla="*/ 1732351 h 1740682"/>
                <a:gd name="connsiteX1" fmla="*/ 749491 w 2422353"/>
                <a:gd name="connsiteY1" fmla="*/ 1690489 h 1740682"/>
                <a:gd name="connsiteX0" fmla="*/ 818683 w 2422353"/>
                <a:gd name="connsiteY0" fmla="*/ 1639414 h 1740682"/>
                <a:gd name="connsiteX1" fmla="*/ 855606 w 2422353"/>
                <a:gd name="connsiteY1" fmla="*/ 1740682 h 1740682"/>
                <a:gd name="connsiteX2" fmla="*/ 818683 w 2422353"/>
                <a:gd name="connsiteY2" fmla="*/ 1639414 h 1740682"/>
                <a:gd name="connsiteX0" fmla="*/ 801788 w 2422353"/>
                <a:gd name="connsiteY0" fmla="*/ 1640104 h 1740682"/>
                <a:gd name="connsiteX1" fmla="*/ 873957 w 2422353"/>
                <a:gd name="connsiteY1" fmla="*/ 1717565 h 1740682"/>
                <a:gd name="connsiteX2" fmla="*/ 801788 w 2422353"/>
                <a:gd name="connsiteY2" fmla="*/ 1640104 h 1740682"/>
                <a:gd name="connsiteX0" fmla="*/ 4729 w 43256"/>
                <a:gd name="connsiteY0" fmla="*/ 26036 h 49898"/>
                <a:gd name="connsiteX1" fmla="*/ 2196 w 43256"/>
                <a:gd name="connsiteY1" fmla="*/ 25239 h 49898"/>
                <a:gd name="connsiteX2" fmla="*/ 6964 w 43256"/>
                <a:gd name="connsiteY2" fmla="*/ 34758 h 49898"/>
                <a:gd name="connsiteX3" fmla="*/ 5856 w 43256"/>
                <a:gd name="connsiteY3" fmla="*/ 35139 h 49898"/>
                <a:gd name="connsiteX4" fmla="*/ 16514 w 43256"/>
                <a:gd name="connsiteY4" fmla="*/ 38949 h 49898"/>
                <a:gd name="connsiteX5" fmla="*/ 15846 w 43256"/>
                <a:gd name="connsiteY5" fmla="*/ 37209 h 49898"/>
                <a:gd name="connsiteX6" fmla="*/ 28863 w 43256"/>
                <a:gd name="connsiteY6" fmla="*/ 34610 h 49898"/>
                <a:gd name="connsiteX7" fmla="*/ 28596 w 43256"/>
                <a:gd name="connsiteY7" fmla="*/ 36519 h 49898"/>
                <a:gd name="connsiteX8" fmla="*/ 34165 w 43256"/>
                <a:gd name="connsiteY8" fmla="*/ 22813 h 49898"/>
                <a:gd name="connsiteX9" fmla="*/ 37416 w 43256"/>
                <a:gd name="connsiteY9" fmla="*/ 29949 h 49898"/>
                <a:gd name="connsiteX10" fmla="*/ 41834 w 43256"/>
                <a:gd name="connsiteY10" fmla="*/ 15213 h 49898"/>
                <a:gd name="connsiteX11" fmla="*/ 40386 w 43256"/>
                <a:gd name="connsiteY11" fmla="*/ 17889 h 49898"/>
                <a:gd name="connsiteX12" fmla="*/ 38360 w 43256"/>
                <a:gd name="connsiteY12" fmla="*/ 5285 h 49898"/>
                <a:gd name="connsiteX13" fmla="*/ 38436 w 43256"/>
                <a:gd name="connsiteY13" fmla="*/ 6549 h 49898"/>
                <a:gd name="connsiteX14" fmla="*/ 29114 w 43256"/>
                <a:gd name="connsiteY14" fmla="*/ 3811 h 49898"/>
                <a:gd name="connsiteX15" fmla="*/ 29856 w 43256"/>
                <a:gd name="connsiteY15" fmla="*/ 2199 h 49898"/>
                <a:gd name="connsiteX16" fmla="*/ 22177 w 43256"/>
                <a:gd name="connsiteY16" fmla="*/ 4579 h 49898"/>
                <a:gd name="connsiteX17" fmla="*/ 22536 w 43256"/>
                <a:gd name="connsiteY17" fmla="*/ 3189 h 49898"/>
                <a:gd name="connsiteX18" fmla="*/ 14036 w 43256"/>
                <a:gd name="connsiteY18" fmla="*/ 5051 h 49898"/>
                <a:gd name="connsiteX19" fmla="*/ 15336 w 43256"/>
                <a:gd name="connsiteY19" fmla="*/ 6399 h 49898"/>
                <a:gd name="connsiteX20" fmla="*/ 4163 w 43256"/>
                <a:gd name="connsiteY20" fmla="*/ 15648 h 49898"/>
                <a:gd name="connsiteX21" fmla="*/ 3936 w 43256"/>
                <a:gd name="connsiteY21" fmla="*/ 14229 h 49898"/>
                <a:gd name="connsiteX0" fmla="*/ 3936 w 43256"/>
                <a:gd name="connsiteY0" fmla="*/ 14229 h 49898"/>
                <a:gd name="connsiteX1" fmla="*/ 5659 w 43256"/>
                <a:gd name="connsiteY1" fmla="*/ 6766 h 49898"/>
                <a:gd name="connsiteX2" fmla="*/ 14041 w 43256"/>
                <a:gd name="connsiteY2" fmla="*/ 5061 h 49898"/>
                <a:gd name="connsiteX3" fmla="*/ 22492 w 43256"/>
                <a:gd name="connsiteY3" fmla="*/ 3291 h 49898"/>
                <a:gd name="connsiteX4" fmla="*/ 25785 w 43256"/>
                <a:gd name="connsiteY4" fmla="*/ 59 h 49898"/>
                <a:gd name="connsiteX5" fmla="*/ 29869 w 43256"/>
                <a:gd name="connsiteY5" fmla="*/ 2340 h 49898"/>
                <a:gd name="connsiteX6" fmla="*/ 35499 w 43256"/>
                <a:gd name="connsiteY6" fmla="*/ 549 h 49898"/>
                <a:gd name="connsiteX7" fmla="*/ 38354 w 43256"/>
                <a:gd name="connsiteY7" fmla="*/ 5435 h 49898"/>
                <a:gd name="connsiteX8" fmla="*/ 42018 w 43256"/>
                <a:gd name="connsiteY8" fmla="*/ 10177 h 49898"/>
                <a:gd name="connsiteX9" fmla="*/ 41854 w 43256"/>
                <a:gd name="connsiteY9" fmla="*/ 15319 h 49898"/>
                <a:gd name="connsiteX10" fmla="*/ 43052 w 43256"/>
                <a:gd name="connsiteY10" fmla="*/ 23181 h 49898"/>
                <a:gd name="connsiteX11" fmla="*/ 37440 w 43256"/>
                <a:gd name="connsiteY11" fmla="*/ 30063 h 49898"/>
                <a:gd name="connsiteX12" fmla="*/ 35431 w 43256"/>
                <a:gd name="connsiteY12" fmla="*/ 35960 h 49898"/>
                <a:gd name="connsiteX13" fmla="*/ 28591 w 43256"/>
                <a:gd name="connsiteY13" fmla="*/ 36674 h 49898"/>
                <a:gd name="connsiteX14" fmla="*/ 23703 w 43256"/>
                <a:gd name="connsiteY14" fmla="*/ 42965 h 49898"/>
                <a:gd name="connsiteX15" fmla="*/ 16516 w 43256"/>
                <a:gd name="connsiteY15" fmla="*/ 39125 h 49898"/>
                <a:gd name="connsiteX16" fmla="*/ 5840 w 43256"/>
                <a:gd name="connsiteY16" fmla="*/ 35331 h 49898"/>
                <a:gd name="connsiteX17" fmla="*/ 1146 w 43256"/>
                <a:gd name="connsiteY17" fmla="*/ 31109 h 49898"/>
                <a:gd name="connsiteX18" fmla="*/ 2149 w 43256"/>
                <a:gd name="connsiteY18" fmla="*/ 25410 h 49898"/>
                <a:gd name="connsiteX19" fmla="*/ 31 w 43256"/>
                <a:gd name="connsiteY19" fmla="*/ 19563 h 49898"/>
                <a:gd name="connsiteX20" fmla="*/ 3899 w 43256"/>
                <a:gd name="connsiteY20" fmla="*/ 14366 h 49898"/>
                <a:gd name="connsiteX21" fmla="*/ 3936 w 43256"/>
                <a:gd name="connsiteY21" fmla="*/ 14229 h 49898"/>
                <a:gd name="connsiteX0" fmla="*/ 707629 w 2422353"/>
                <a:gd name="connsiteY0" fmla="*/ 1732351 h 1740682"/>
                <a:gd name="connsiteX1" fmla="*/ 749491 w 2422353"/>
                <a:gd name="connsiteY1" fmla="*/ 1690489 h 1740682"/>
                <a:gd name="connsiteX0" fmla="*/ 818683 w 2422353"/>
                <a:gd name="connsiteY0" fmla="*/ 1639414 h 1740682"/>
                <a:gd name="connsiteX1" fmla="*/ 855606 w 2422353"/>
                <a:gd name="connsiteY1" fmla="*/ 1740682 h 1740682"/>
                <a:gd name="connsiteX2" fmla="*/ 818683 w 2422353"/>
                <a:gd name="connsiteY2" fmla="*/ 1639414 h 1740682"/>
                <a:gd name="connsiteX0" fmla="*/ 801788 w 2422353"/>
                <a:gd name="connsiteY0" fmla="*/ 1640104 h 1740682"/>
                <a:gd name="connsiteX1" fmla="*/ 873957 w 2422353"/>
                <a:gd name="connsiteY1" fmla="*/ 1717565 h 1740682"/>
                <a:gd name="connsiteX2" fmla="*/ 801788 w 2422353"/>
                <a:gd name="connsiteY2" fmla="*/ 1640104 h 1740682"/>
                <a:gd name="connsiteX0" fmla="*/ 4729 w 43256"/>
                <a:gd name="connsiteY0" fmla="*/ 26036 h 49898"/>
                <a:gd name="connsiteX1" fmla="*/ 2196 w 43256"/>
                <a:gd name="connsiteY1" fmla="*/ 25239 h 49898"/>
                <a:gd name="connsiteX2" fmla="*/ 6964 w 43256"/>
                <a:gd name="connsiteY2" fmla="*/ 34758 h 49898"/>
                <a:gd name="connsiteX3" fmla="*/ 5856 w 43256"/>
                <a:gd name="connsiteY3" fmla="*/ 35139 h 49898"/>
                <a:gd name="connsiteX4" fmla="*/ 16514 w 43256"/>
                <a:gd name="connsiteY4" fmla="*/ 38949 h 49898"/>
                <a:gd name="connsiteX5" fmla="*/ 15846 w 43256"/>
                <a:gd name="connsiteY5" fmla="*/ 37209 h 49898"/>
                <a:gd name="connsiteX6" fmla="*/ 28863 w 43256"/>
                <a:gd name="connsiteY6" fmla="*/ 34610 h 49898"/>
                <a:gd name="connsiteX7" fmla="*/ 28596 w 43256"/>
                <a:gd name="connsiteY7" fmla="*/ 36519 h 49898"/>
                <a:gd name="connsiteX8" fmla="*/ 34165 w 43256"/>
                <a:gd name="connsiteY8" fmla="*/ 22813 h 49898"/>
                <a:gd name="connsiteX9" fmla="*/ 37416 w 43256"/>
                <a:gd name="connsiteY9" fmla="*/ 29949 h 49898"/>
                <a:gd name="connsiteX10" fmla="*/ 41834 w 43256"/>
                <a:gd name="connsiteY10" fmla="*/ 15213 h 49898"/>
                <a:gd name="connsiteX11" fmla="*/ 40386 w 43256"/>
                <a:gd name="connsiteY11" fmla="*/ 17889 h 49898"/>
                <a:gd name="connsiteX12" fmla="*/ 38360 w 43256"/>
                <a:gd name="connsiteY12" fmla="*/ 5285 h 49898"/>
                <a:gd name="connsiteX13" fmla="*/ 38436 w 43256"/>
                <a:gd name="connsiteY13" fmla="*/ 6549 h 49898"/>
                <a:gd name="connsiteX14" fmla="*/ 29114 w 43256"/>
                <a:gd name="connsiteY14" fmla="*/ 3811 h 49898"/>
                <a:gd name="connsiteX15" fmla="*/ 29856 w 43256"/>
                <a:gd name="connsiteY15" fmla="*/ 2199 h 49898"/>
                <a:gd name="connsiteX16" fmla="*/ 22177 w 43256"/>
                <a:gd name="connsiteY16" fmla="*/ 4579 h 49898"/>
                <a:gd name="connsiteX17" fmla="*/ 22536 w 43256"/>
                <a:gd name="connsiteY17" fmla="*/ 3189 h 49898"/>
                <a:gd name="connsiteX18" fmla="*/ 14036 w 43256"/>
                <a:gd name="connsiteY18" fmla="*/ 5051 h 49898"/>
                <a:gd name="connsiteX19" fmla="*/ 15336 w 43256"/>
                <a:gd name="connsiteY19" fmla="*/ 6399 h 49898"/>
                <a:gd name="connsiteX20" fmla="*/ 4163 w 43256"/>
                <a:gd name="connsiteY20" fmla="*/ 15648 h 49898"/>
                <a:gd name="connsiteX21" fmla="*/ 3936 w 43256"/>
                <a:gd name="connsiteY21" fmla="*/ 14229 h 4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9898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422353" h="1740682">
                  <a:moveTo>
                    <a:pt x="707629" y="1732351"/>
                  </a:moveTo>
                  <a:lnTo>
                    <a:pt x="749491" y="1690489"/>
                  </a:lnTo>
                </a:path>
                <a:path w="2422353" h="1740682">
                  <a:moveTo>
                    <a:pt x="818683" y="1639414"/>
                  </a:moveTo>
                  <a:lnTo>
                    <a:pt x="855606" y="1740682"/>
                  </a:lnTo>
                  <a:cubicBezTo>
                    <a:pt x="901845" y="1740682"/>
                    <a:pt x="818683" y="1639414"/>
                    <a:pt x="818683" y="1639414"/>
                  </a:cubicBezTo>
                  <a:close/>
                </a:path>
                <a:path w="2422353" h="1740682">
                  <a:moveTo>
                    <a:pt x="801788" y="1640104"/>
                  </a:moveTo>
                  <a:lnTo>
                    <a:pt x="873957" y="1717565"/>
                  </a:lnTo>
                  <a:lnTo>
                    <a:pt x="801788" y="1640104"/>
                  </a:lnTo>
                  <a:close/>
                </a:path>
                <a:path w="43256" h="49898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A5CE0C-A297-229C-71AE-29C94941F1FA}"/>
                </a:ext>
              </a:extLst>
            </p:cNvPr>
            <p:cNvSpPr/>
            <p:nvPr/>
          </p:nvSpPr>
          <p:spPr>
            <a:xfrm>
              <a:off x="3988254" y="5233307"/>
              <a:ext cx="461282" cy="224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Text, letter&#10;&#10;Description automatically generated">
            <a:extLst>
              <a:ext uri="{FF2B5EF4-FFF2-40B4-BE49-F238E27FC236}">
                <a16:creationId xmlns:a16="http://schemas.microsoft.com/office/drawing/2014/main" id="{38CBDD1B-09A3-0623-B2E8-57CC65B95A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244" r="1244"/>
          <a:stretch>
            <a:fillRect/>
          </a:stretch>
        </p:blipFill>
        <p:spPr>
          <a:xfrm>
            <a:off x="968803" y="4824300"/>
            <a:ext cx="1038708" cy="912577"/>
          </a:xfrm>
          <a:custGeom>
            <a:avLst/>
            <a:gdLst>
              <a:gd name="connsiteX0" fmla="*/ 0 w 1824621"/>
              <a:gd name="connsiteY0" fmla="*/ 0 h 1603057"/>
              <a:gd name="connsiteX1" fmla="*/ 1824621 w 1824621"/>
              <a:gd name="connsiteY1" fmla="*/ 0 h 1603057"/>
              <a:gd name="connsiteX2" fmla="*/ 1824621 w 1824621"/>
              <a:gd name="connsiteY2" fmla="*/ 1385214 h 1603057"/>
              <a:gd name="connsiteX3" fmla="*/ 1086933 w 1824621"/>
              <a:gd name="connsiteY3" fmla="*/ 1536397 h 1603057"/>
              <a:gd name="connsiteX4" fmla="*/ 932199 w 1824621"/>
              <a:gd name="connsiteY4" fmla="*/ 1603057 h 1603057"/>
              <a:gd name="connsiteX5" fmla="*/ 0 w 1824621"/>
              <a:gd name="connsiteY5" fmla="*/ 1603057 h 160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621" h="1603057">
                <a:moveTo>
                  <a:pt x="0" y="0"/>
                </a:moveTo>
                <a:lnTo>
                  <a:pt x="1824621" y="0"/>
                </a:lnTo>
                <a:lnTo>
                  <a:pt x="1824621" y="1385214"/>
                </a:lnTo>
                <a:cubicBezTo>
                  <a:pt x="1482505" y="1385214"/>
                  <a:pt x="1268682" y="1459435"/>
                  <a:pt x="1086933" y="1536397"/>
                </a:cubicBezTo>
                <a:lnTo>
                  <a:pt x="932199" y="1603057"/>
                </a:lnTo>
                <a:lnTo>
                  <a:pt x="0" y="1603057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320218-8380-CC90-472A-F6E9147F0AB1}"/>
              </a:ext>
            </a:extLst>
          </p:cNvPr>
          <p:cNvSpPr/>
          <p:nvPr/>
        </p:nvSpPr>
        <p:spPr>
          <a:xfrm>
            <a:off x="3499497" y="1512660"/>
            <a:ext cx="1496290" cy="80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PDF </a:t>
            </a:r>
            <a:br>
              <a:rPr lang="en-US" sz="1700" dirty="0"/>
            </a:br>
            <a:r>
              <a:rPr lang="en-US" sz="1700" dirty="0"/>
              <a:t>Converter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C28B4-061B-25D6-FE44-7AAEAFA60951}"/>
              </a:ext>
            </a:extLst>
          </p:cNvPr>
          <p:cNvSpPr txBox="1"/>
          <p:nvPr/>
        </p:nvSpPr>
        <p:spPr>
          <a:xfrm>
            <a:off x="505289" y="4775345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doc3</a:t>
            </a:r>
          </a:p>
        </p:txBody>
      </p:sp>
      <p:pic>
        <p:nvPicPr>
          <p:cNvPr id="46" name="Picture 4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E524F0-DDE0-B61F-8A6E-C9AE3D6483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14" t="4374" r="2314" b="18708"/>
          <a:stretch>
            <a:fillRect/>
          </a:stretch>
        </p:blipFill>
        <p:spPr>
          <a:xfrm>
            <a:off x="634910" y="5031403"/>
            <a:ext cx="1180239" cy="1101799"/>
          </a:xfrm>
          <a:custGeom>
            <a:avLst/>
            <a:gdLst>
              <a:gd name="connsiteX0" fmla="*/ 0 w 1180239"/>
              <a:gd name="connsiteY0" fmla="*/ 0 h 1101799"/>
              <a:gd name="connsiteX1" fmla="*/ 1180239 w 1180239"/>
              <a:gd name="connsiteY1" fmla="*/ 0 h 1101799"/>
              <a:gd name="connsiteX2" fmla="*/ 1180239 w 1180239"/>
              <a:gd name="connsiteY2" fmla="*/ 894989 h 1101799"/>
              <a:gd name="connsiteX3" fmla="*/ 0 w 1180239"/>
              <a:gd name="connsiteY3" fmla="*/ 1042242 h 110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239" h="1101799">
                <a:moveTo>
                  <a:pt x="0" y="0"/>
                </a:moveTo>
                <a:lnTo>
                  <a:pt x="1180239" y="0"/>
                </a:lnTo>
                <a:lnTo>
                  <a:pt x="1180239" y="894989"/>
                </a:lnTo>
                <a:cubicBezTo>
                  <a:pt x="590120" y="894989"/>
                  <a:pt x="590120" y="1235996"/>
                  <a:pt x="0" y="1042242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1EB073-7F26-96CB-B15A-E0A422EC2674}"/>
              </a:ext>
            </a:extLst>
          </p:cNvPr>
          <p:cNvSpPr txBox="1"/>
          <p:nvPr/>
        </p:nvSpPr>
        <p:spPr>
          <a:xfrm>
            <a:off x="178896" y="5049757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16D1C2-24B0-39AF-CDB2-9307288E9437}"/>
              </a:ext>
            </a:extLst>
          </p:cNvPr>
          <p:cNvSpPr txBox="1"/>
          <p:nvPr/>
        </p:nvSpPr>
        <p:spPr>
          <a:xfrm>
            <a:off x="-13467" y="5258155"/>
            <a:ext cx="556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doc1</a:t>
            </a:r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4AD31B1A-FF02-41DB-1FFA-93CFF170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18" r="3626" b="2421"/>
          <a:stretch>
            <a:fillRect/>
          </a:stretch>
        </p:blipFill>
        <p:spPr>
          <a:xfrm>
            <a:off x="381478" y="5298942"/>
            <a:ext cx="1172157" cy="1095506"/>
          </a:xfrm>
          <a:custGeom>
            <a:avLst/>
            <a:gdLst>
              <a:gd name="connsiteX0" fmla="*/ 0 w 1824621"/>
              <a:gd name="connsiteY0" fmla="*/ 0 h 1705303"/>
              <a:gd name="connsiteX1" fmla="*/ 1824621 w 1824621"/>
              <a:gd name="connsiteY1" fmla="*/ 0 h 1705303"/>
              <a:gd name="connsiteX2" fmla="*/ 1824621 w 1824621"/>
              <a:gd name="connsiteY2" fmla="*/ 1385214 h 1705303"/>
              <a:gd name="connsiteX3" fmla="*/ 0 w 1824621"/>
              <a:gd name="connsiteY3" fmla="*/ 1613124 h 170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621" h="1705303">
                <a:moveTo>
                  <a:pt x="0" y="0"/>
                </a:moveTo>
                <a:lnTo>
                  <a:pt x="1824621" y="0"/>
                </a:lnTo>
                <a:lnTo>
                  <a:pt x="1824621" y="1385214"/>
                </a:lnTo>
                <a:cubicBezTo>
                  <a:pt x="912311" y="1385214"/>
                  <a:pt x="912311" y="1913006"/>
                  <a:pt x="0" y="1613124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C936B83-1194-287A-7BCD-65524E9B1F1C}"/>
              </a:ext>
            </a:extLst>
          </p:cNvPr>
          <p:cNvSpPr/>
          <p:nvPr/>
        </p:nvSpPr>
        <p:spPr>
          <a:xfrm>
            <a:off x="5286670" y="1477507"/>
            <a:ext cx="1496290" cy="805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Feature</a:t>
            </a:r>
          </a:p>
          <a:p>
            <a:pPr algn="ctr"/>
            <a:r>
              <a:rPr lang="en-US" sz="1700" dirty="0"/>
              <a:t>Vectorizer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77D798-C403-3805-32FD-568056002BEA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247642" y="3099323"/>
            <a:ext cx="642" cy="348760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FF3B4E-AD24-43E8-7B2D-4458318C2B3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6782960" y="1880079"/>
            <a:ext cx="1166087" cy="0"/>
          </a:xfrm>
          <a:prstGeom prst="straightConnector1">
            <a:avLst/>
          </a:prstGeom>
          <a:ln w="19050">
            <a:solidFill>
              <a:srgbClr val="AE5A2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1148457-7418-9157-C295-DD0F5DC0032A}"/>
              </a:ext>
            </a:extLst>
          </p:cNvPr>
          <p:cNvSpPr txBox="1"/>
          <p:nvPr/>
        </p:nvSpPr>
        <p:spPr>
          <a:xfrm>
            <a:off x="6249931" y="431602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BF307B-4FD2-8BF5-84CD-067029149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57877"/>
              </p:ext>
            </p:extLst>
          </p:nvPr>
        </p:nvGraphicFramePr>
        <p:xfrm>
          <a:off x="3975528" y="3682906"/>
          <a:ext cx="2374087" cy="793376"/>
        </p:xfrm>
        <a:graphic>
          <a:graphicData uri="http://schemas.openxmlformats.org/drawingml/2006/table">
            <a:tbl>
              <a:tblPr/>
              <a:tblGrid>
                <a:gridCol w="618004">
                  <a:extLst>
                    <a:ext uri="{9D8B030D-6E8A-4147-A177-3AD203B41FA5}">
                      <a16:colId xmlns:a16="http://schemas.microsoft.com/office/drawing/2014/main" val="1422571069"/>
                    </a:ext>
                  </a:extLst>
                </a:gridCol>
                <a:gridCol w="1756083">
                  <a:extLst>
                    <a:ext uri="{9D8B030D-6E8A-4147-A177-3AD203B41FA5}">
                      <a16:colId xmlns:a16="http://schemas.microsoft.com/office/drawing/2014/main" val="2034314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Words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5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doc1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unclass,ufo,saucer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doc2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intelligence,report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doc3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weapons,equipment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11939"/>
                  </a:ext>
                </a:extLst>
              </a:tr>
            </a:tbl>
          </a:graphicData>
        </a:graphic>
      </p:graphicFrame>
      <p:sp>
        <p:nvSpPr>
          <p:cNvPr id="63" name="Left Brace 62">
            <a:extLst>
              <a:ext uri="{FF2B5EF4-FFF2-40B4-BE49-F238E27FC236}">
                <a16:creationId xmlns:a16="http://schemas.microsoft.com/office/drawing/2014/main" id="{DEA331EA-E26D-749B-A48C-B9B8D1D7204E}"/>
              </a:ext>
            </a:extLst>
          </p:cNvPr>
          <p:cNvSpPr/>
          <p:nvPr/>
        </p:nvSpPr>
        <p:spPr>
          <a:xfrm rot="5400000">
            <a:off x="2256969" y="-1262424"/>
            <a:ext cx="678611" cy="4834758"/>
          </a:xfrm>
          <a:prstGeom prst="leftBrace">
            <a:avLst>
              <a:gd name="adj1" fmla="val 8333"/>
              <a:gd name="adj2" fmla="val 50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C24D04CA-285A-B8B6-EFD6-1F0EC1CF3E55}"/>
              </a:ext>
            </a:extLst>
          </p:cNvPr>
          <p:cNvSpPr/>
          <p:nvPr/>
        </p:nvSpPr>
        <p:spPr>
          <a:xfrm rot="5400000">
            <a:off x="7071942" y="-1098337"/>
            <a:ext cx="678611" cy="4384260"/>
          </a:xfrm>
          <a:prstGeom prst="leftBrac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B3604835-7041-1937-D03F-39AC6562B31F}"/>
              </a:ext>
            </a:extLst>
          </p:cNvPr>
          <p:cNvSpPr/>
          <p:nvPr/>
        </p:nvSpPr>
        <p:spPr>
          <a:xfrm rot="16200000">
            <a:off x="8908514" y="3896802"/>
            <a:ext cx="678611" cy="4172427"/>
          </a:xfrm>
          <a:prstGeom prst="lef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52DDE0-5C41-A6A7-51DC-01926F9A4DBC}"/>
              </a:ext>
            </a:extLst>
          </p:cNvPr>
          <p:cNvSpPr/>
          <p:nvPr/>
        </p:nvSpPr>
        <p:spPr>
          <a:xfrm>
            <a:off x="7949047" y="3006029"/>
            <a:ext cx="1496290" cy="1083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Model &amp; Parameter</a:t>
            </a:r>
          </a:p>
          <a:p>
            <a:pPr algn="ctr"/>
            <a:r>
              <a:rPr lang="en-US" sz="1700" dirty="0"/>
              <a:t>Administration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0ACDE2-F7E9-19C1-3BCF-F340369B29D3}"/>
              </a:ext>
            </a:extLst>
          </p:cNvPr>
          <p:cNvSpPr txBox="1"/>
          <p:nvPr/>
        </p:nvSpPr>
        <p:spPr>
          <a:xfrm>
            <a:off x="1225029" y="432894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Backend Data Subsystem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204079-2E65-029A-1F15-5CBBB9F760FA}"/>
              </a:ext>
            </a:extLst>
          </p:cNvPr>
          <p:cNvSpPr txBox="1"/>
          <p:nvPr/>
        </p:nvSpPr>
        <p:spPr>
          <a:xfrm>
            <a:off x="5888451" y="451432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Data Processing Pipeline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87CFC6-92D0-1B6A-00D5-E750C87736A3}"/>
              </a:ext>
            </a:extLst>
          </p:cNvPr>
          <p:cNvSpPr txBox="1"/>
          <p:nvPr/>
        </p:nvSpPr>
        <p:spPr>
          <a:xfrm>
            <a:off x="7300817" y="6285325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 Rounded MT Bold" panose="020F0704030504030204" pitchFamily="34" charset="77"/>
              </a:rPr>
              <a:t>Visualization Subsystem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E6DA61-62C0-20D1-8282-FACBF4922B64}"/>
              </a:ext>
            </a:extLst>
          </p:cNvPr>
          <p:cNvSpPr/>
          <p:nvPr/>
        </p:nvSpPr>
        <p:spPr>
          <a:xfrm>
            <a:off x="3500139" y="2546669"/>
            <a:ext cx="1496290" cy="55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</a:t>
            </a:r>
          </a:p>
          <a:p>
            <a:pPr algn="ctr"/>
            <a:r>
              <a:rPr lang="en-US" sz="1700" dirty="0"/>
              <a:t>Conditioner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5F35624-D423-25A9-4C3C-A2AAC1567E0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4133530" y="2431915"/>
            <a:ext cx="228866" cy="642"/>
          </a:xfrm>
          <a:prstGeom prst="bentConnector3">
            <a:avLst>
              <a:gd name="adj1" fmla="val 50000"/>
            </a:avLst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A1C2BEB-D6EE-658B-C13C-F57E727A573A}"/>
              </a:ext>
            </a:extLst>
          </p:cNvPr>
          <p:cNvSpPr txBox="1"/>
          <p:nvPr/>
        </p:nvSpPr>
        <p:spPr>
          <a:xfrm>
            <a:off x="9603377" y="4750323"/>
            <a:ext cx="215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Optimal Cluster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K-Means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Word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Linkage to Source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04BF58-CD33-513C-7945-7589F52CD404}"/>
              </a:ext>
            </a:extLst>
          </p:cNvPr>
          <p:cNvSpPr txBox="1"/>
          <p:nvPr/>
        </p:nvSpPr>
        <p:spPr>
          <a:xfrm>
            <a:off x="9603377" y="3040096"/>
            <a:ext cx="215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Specification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 Extraction Method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493FDA-AD76-B34E-D343-BD0E623EF0CA}"/>
              </a:ext>
            </a:extLst>
          </p:cNvPr>
          <p:cNvSpPr/>
          <p:nvPr/>
        </p:nvSpPr>
        <p:spPr>
          <a:xfrm>
            <a:off x="7949047" y="1477507"/>
            <a:ext cx="1496290" cy="805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Model </a:t>
            </a:r>
            <a:br>
              <a:rPr lang="en-US" sz="1700" dirty="0"/>
            </a:br>
            <a:r>
              <a:rPr lang="en-US" sz="1700" dirty="0"/>
              <a:t>Fitter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9132EE-4142-4762-F806-9F9487D6CB3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V="1">
            <a:off x="8697192" y="2282650"/>
            <a:ext cx="0" cy="723379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>
            <a:extLst>
              <a:ext uri="{FF2B5EF4-FFF2-40B4-BE49-F238E27FC236}">
                <a16:creationId xmlns:a16="http://schemas.microsoft.com/office/drawing/2014/main" id="{0CD3FE0F-B449-6864-77E2-D92D07268CF8}"/>
              </a:ext>
            </a:extLst>
          </p:cNvPr>
          <p:cNvSpPr/>
          <p:nvPr/>
        </p:nvSpPr>
        <p:spPr>
          <a:xfrm>
            <a:off x="6829134" y="3718401"/>
            <a:ext cx="943365" cy="8143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Cluster </a:t>
            </a:r>
            <a:br>
              <a:rPr lang="en-US" sz="1700" dirty="0"/>
            </a:br>
            <a:r>
              <a:rPr lang="en-US" sz="1700" dirty="0"/>
              <a:t>Data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6BED6F-115B-F8B8-A7BD-4905499646AF}"/>
              </a:ext>
            </a:extLst>
          </p:cNvPr>
          <p:cNvSpPr/>
          <p:nvPr/>
        </p:nvSpPr>
        <p:spPr>
          <a:xfrm>
            <a:off x="2629345" y="5064265"/>
            <a:ext cx="1496290" cy="80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Streamlit</a:t>
            </a:r>
            <a:r>
              <a:rPr lang="en-US" sz="1700" dirty="0"/>
              <a:t> app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9CDE94-4092-7BA7-9495-1B8FBC002631}"/>
              </a:ext>
            </a:extLst>
          </p:cNvPr>
          <p:cNvSpPr/>
          <p:nvPr/>
        </p:nvSpPr>
        <p:spPr>
          <a:xfrm>
            <a:off x="8001767" y="4738689"/>
            <a:ext cx="1496290" cy="1083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Visualization</a:t>
            </a:r>
          </a:p>
          <a:p>
            <a:pPr algn="ctr"/>
            <a:r>
              <a:rPr lang="en-US" sz="1700" dirty="0"/>
              <a:t>Renderer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4EAF3C0-EEC4-DA35-3BFE-CE1D9C470721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6034815" y="3108485"/>
            <a:ext cx="0" cy="427637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DF91056-F34B-B3E6-68D0-28FDAD0D33C7}"/>
              </a:ext>
            </a:extLst>
          </p:cNvPr>
          <p:cNvSpPr/>
          <p:nvPr/>
        </p:nvSpPr>
        <p:spPr>
          <a:xfrm>
            <a:off x="5286670" y="2555831"/>
            <a:ext cx="1496290" cy="552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 </a:t>
            </a:r>
            <a:br>
              <a:rPr lang="en-US" sz="1700" dirty="0"/>
            </a:br>
            <a:r>
              <a:rPr lang="en-US" sz="1700" dirty="0"/>
              <a:t>Processor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C81AF70-75E7-1B18-21CC-A48821DADA7B}"/>
              </a:ext>
            </a:extLst>
          </p:cNvPr>
          <p:cNvCxnSpPr>
            <a:cxnSpLocks/>
            <a:stCxn id="49" idx="2"/>
            <a:endCxn id="132" idx="0"/>
          </p:cNvCxnSpPr>
          <p:nvPr/>
        </p:nvCxnSpPr>
        <p:spPr>
          <a:xfrm>
            <a:off x="6034815" y="2282650"/>
            <a:ext cx="0" cy="273181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A2B27F0-F1C9-EC24-CC39-8865F37222AD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300817" y="2029246"/>
            <a:ext cx="0" cy="1689155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05A0ACE-EB6D-F3F2-F8D2-E79FE11AD6F4}"/>
              </a:ext>
            </a:extLst>
          </p:cNvPr>
          <p:cNvCxnSpPr>
            <a:cxnSpLocks/>
          </p:cNvCxnSpPr>
          <p:nvPr/>
        </p:nvCxnSpPr>
        <p:spPr>
          <a:xfrm>
            <a:off x="7300817" y="2029246"/>
            <a:ext cx="656302" cy="0"/>
          </a:xfrm>
          <a:prstGeom prst="line">
            <a:avLst/>
          </a:prstGeom>
          <a:ln w="19050">
            <a:solidFill>
              <a:srgbClr val="AE5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63BF28-2D74-CEA9-3B94-C68F27FEB7BC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2033123" y="5458081"/>
            <a:ext cx="596222" cy="8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095683-C4A3-003C-75F4-C9E6BDAEAAA3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 flipH="1" flipV="1">
            <a:off x="1545330" y="3138601"/>
            <a:ext cx="3177536" cy="7307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C7F657B-E8ED-B0B1-927F-62A45D62FEB3}"/>
              </a:ext>
            </a:extLst>
          </p:cNvPr>
          <p:cNvCxnSpPr/>
          <p:nvPr/>
        </p:nvCxnSpPr>
        <p:spPr>
          <a:xfrm rot="10800000" flipV="1">
            <a:off x="4152136" y="4544679"/>
            <a:ext cx="3009470" cy="620494"/>
          </a:xfrm>
          <a:prstGeom prst="bentConnector3">
            <a:avLst>
              <a:gd name="adj1" fmla="val 195"/>
            </a:avLst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6646BE-9C92-1D78-ACB4-978CF73AA082}"/>
              </a:ext>
            </a:extLst>
          </p:cNvPr>
          <p:cNvCxnSpPr>
            <a:endCxn id="101" idx="3"/>
          </p:cNvCxnSpPr>
          <p:nvPr/>
        </p:nvCxnSpPr>
        <p:spPr>
          <a:xfrm flipV="1">
            <a:off x="4152135" y="4532784"/>
            <a:ext cx="3148682" cy="766158"/>
          </a:xfrm>
          <a:prstGeom prst="bentConnector2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7CB3A65-5F09-0363-D047-917BB7CDFC67}"/>
              </a:ext>
            </a:extLst>
          </p:cNvPr>
          <p:cNvCxnSpPr>
            <a:cxnSpLocks/>
          </p:cNvCxnSpPr>
          <p:nvPr/>
        </p:nvCxnSpPr>
        <p:spPr>
          <a:xfrm flipV="1">
            <a:off x="4137400" y="5460668"/>
            <a:ext cx="3852601" cy="11896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B64BA6-96A9-6CD5-1069-953C36470826}"/>
              </a:ext>
            </a:extLst>
          </p:cNvPr>
          <p:cNvCxnSpPr>
            <a:cxnSpLocks/>
          </p:cNvCxnSpPr>
          <p:nvPr/>
        </p:nvCxnSpPr>
        <p:spPr>
          <a:xfrm flipH="1">
            <a:off x="4152135" y="5642977"/>
            <a:ext cx="3837866" cy="733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1EF5CE6-F504-81E7-D8C9-9775699D60B6}"/>
              </a:ext>
            </a:extLst>
          </p:cNvPr>
          <p:cNvCxnSpPr/>
          <p:nvPr/>
        </p:nvCxnSpPr>
        <p:spPr>
          <a:xfrm rot="5400000">
            <a:off x="2874141" y="4327939"/>
            <a:ext cx="1105007" cy="367645"/>
          </a:xfrm>
          <a:prstGeom prst="bentConnector3">
            <a:avLst>
              <a:gd name="adj1" fmla="val 52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7DC7883-74C4-7487-4B41-14A8CC6693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8895" y="4586623"/>
            <a:ext cx="748244" cy="207041"/>
          </a:xfrm>
          <a:prstGeom prst="bentConnector3">
            <a:avLst>
              <a:gd name="adj1" fmla="val 100394"/>
            </a:avLst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70D216-66FB-DEC9-8031-AE3E2783F18F}"/>
              </a:ext>
            </a:extLst>
          </p:cNvPr>
          <p:cNvSpPr/>
          <p:nvPr/>
        </p:nvSpPr>
        <p:spPr>
          <a:xfrm>
            <a:off x="574222" y="2742784"/>
            <a:ext cx="1496290" cy="80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File System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C9EE0FD-1CF2-A36B-7640-4844DDA24410}"/>
              </a:ext>
            </a:extLst>
          </p:cNvPr>
          <p:cNvCxnSpPr>
            <a:stCxn id="118" idx="2"/>
          </p:cNvCxnSpPr>
          <p:nvPr/>
        </p:nvCxnSpPr>
        <p:spPr>
          <a:xfrm>
            <a:off x="1322367" y="3547927"/>
            <a:ext cx="0" cy="1276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F296A0-F4DD-AC1D-1F34-C27205FD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3" y="403134"/>
            <a:ext cx="4953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E47A1A-9A2F-52D4-B96A-CEF101F2C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0" y="403129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43DC68-2EF6-C29D-441B-03B6907F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70" y="2063573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79027E8-5FE1-30BD-67F7-3212E5BA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70" y="3754873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5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84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Lucida Console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Myers</dc:creator>
  <cp:lastModifiedBy>uvira</cp:lastModifiedBy>
  <cp:revision>10</cp:revision>
  <dcterms:created xsi:type="dcterms:W3CDTF">2022-05-28T23:59:23Z</dcterms:created>
  <dcterms:modified xsi:type="dcterms:W3CDTF">2022-07-31T05:57:51Z</dcterms:modified>
</cp:coreProperties>
</file>