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61" r:id="rId5"/>
    <p:sldId id="262" r:id="rId6"/>
    <p:sldId id="258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3"/>
  </p:normalViewPr>
  <p:slideViewPr>
    <p:cSldViewPr snapToGrid="0" snapToObjects="1">
      <p:cViewPr varScale="1">
        <p:scale>
          <a:sx n="158" d="100"/>
          <a:sy n="15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v-S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v-S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sv-S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9BCB834-F2AF-4CDC-A57F-AE38E48E2089}" type="slidenum">
              <a:t>‹Nr.›</a:t>
            </a:fld>
            <a:endParaRPr lang="sv-S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861B-D19D-4E5E-8816-48A5BB74C15F}" type="datetimeFigureOut">
              <a:rPr lang="en-US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2918-577A-4C76-9D07-B2C165874DE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EF246-C63B-44B6-93FB-FCB6180F6278}" type="datetimeFigureOut">
              <a:rPr lang="en-US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0338275-641E-4348-B3B3-53EA085D5753}" type="slidenum">
              <a:t>‹Nr.›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89D8B-09C2-491A-80FF-59F94D61A5E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05A204-89CC-4D5A-B6B1-CF968E01D5AB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7834B-CA85-4FDD-BD23-E5CBE2601E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8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05A204-89CC-4D5A-B6B1-CF968E01D5AB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7834B-CA85-4FDD-BD23-E5CBE2601E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777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13FD1-4D4D-4974-A2A4-0B3573D544B6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26050-4890-4FE8-B15C-58D93610189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036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05A204-89CC-4D5A-B6B1-CF968E01D5AB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7834B-CA85-4FDD-BD23-E5CBE2601E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249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05A204-89CC-4D5A-B6B1-CF968E01D5AB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7834B-CA85-4FDD-BD23-E5CBE2601E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59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CEF246-C63B-44B6-93FB-FCB6180F627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12/14/15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E84E94-4B67-4840-AC46-2A18856626FB}" type="slidenum">
              <a:rPr kumimoji="0" lang="sv-S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sv-S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52DA94-2DB6-4040-8C25-F1C73D2C079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93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A3C99AC-A920-491F-80D3-A4BF4B18F7BE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9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989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47AD19E-6D87-477E-919B-7032E438A4CC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31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5AA8C93-39D0-4B17-89D8-63F064E25799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5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A002334-C794-4AB7-AFA9-F58185C18B77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CF8EDB6-7745-4474-97D3-BBAE634F12CB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5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C2749FC-B1FF-449C-8DD3-5FDCCCC77011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58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8F76DB-BCC6-41EB-9987-B91B09B1646A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13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FDECCEF-A6AF-4226-974F-F722E72EFD51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0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36618354-38C0-4E93-9093-0E979B74B26F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772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A604BBF-15DF-4AAE-BFC7-A783A0C17ED6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59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5BB377B-0D0F-4B75-A7A6-2516DAF7A03F}" type="slidenum"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8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sv-S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sv-S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39E7DFF-7B66-4A55-A8F3-BF8E5E7062DA}" type="slidenum">
              <a:t>‹Nr.›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sv-SE" sz="32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tools.ietf.org/html/rfc6455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/>
              <a:t>100m </a:t>
            </a:r>
            <a:r>
              <a:rPr lang="sv-SE" dirty="0" smtClean="0"/>
              <a:t>Häck (</a:t>
            </a:r>
            <a:r>
              <a:rPr lang="sv-SE" dirty="0" err="1" smtClean="0"/>
              <a:t>iOS</a:t>
            </a:r>
            <a:r>
              <a:rPr lang="sv-SE" dirty="0" smtClean="0"/>
              <a:t> Swift)</a:t>
            </a:r>
            <a:endParaRPr lang="sv-S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2800" y="1830239"/>
            <a:ext cx="907164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v-SE" dirty="0"/>
              <a:t>2 spelare</a:t>
            </a:r>
          </a:p>
          <a:p>
            <a:pPr lvl="0">
              <a:buSzPct val="45000"/>
              <a:buFont typeface="StarSymbol"/>
              <a:buChar char="●"/>
            </a:pPr>
            <a:r>
              <a:rPr lang="sv-SE" dirty="0"/>
              <a:t>Klicka för att öka farten.</a:t>
            </a:r>
          </a:p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Swipa</a:t>
            </a:r>
            <a:r>
              <a:rPr lang="sv-SE" dirty="0" smtClean="0"/>
              <a:t> (skaka?) </a:t>
            </a:r>
            <a:r>
              <a:rPr lang="sv-SE" dirty="0"/>
              <a:t>för att hoppa</a:t>
            </a:r>
            <a:r>
              <a:rPr lang="sv-SE" dirty="0" smtClean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Node.js</a:t>
            </a:r>
            <a:r>
              <a:rPr lang="sv-SE" dirty="0" smtClean="0"/>
              <a:t> server</a:t>
            </a:r>
            <a:br>
              <a:rPr lang="sv-SE" dirty="0" smtClean="0"/>
            </a:br>
            <a:r>
              <a:rPr lang="sv-SE" dirty="0" smtClean="0"/>
              <a:t>(supersimpel)</a:t>
            </a:r>
            <a:endParaRPr lang="sv-SE" dirty="0" smtClean="0"/>
          </a:p>
          <a:p>
            <a:pPr lvl="0">
              <a:buSzPct val="45000"/>
              <a:buFont typeface="StarSymbol"/>
              <a:buChar char="●"/>
            </a:pPr>
            <a:endParaRPr lang="sv-SE" dirty="0"/>
          </a:p>
          <a:p>
            <a:pPr lvl="0">
              <a:buSzPct val="45000"/>
              <a:buFont typeface="StarSymbol"/>
              <a:buChar char="●"/>
            </a:pP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67319" y="3843589"/>
            <a:ext cx="5315760" cy="364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 smtClean="0"/>
              <a:t>API / </a:t>
            </a:r>
            <a:r>
              <a:rPr lang="sv-SE" dirty="0" err="1" smtClean="0"/>
              <a:t>Frameworks</a:t>
            </a:r>
            <a:endParaRPr lang="sv-S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2800" y="1830239"/>
            <a:ext cx="907164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WebSockets</a:t>
            </a:r>
            <a:r>
              <a:rPr lang="sv-SE" dirty="0" smtClean="0"/>
              <a:t>: </a:t>
            </a:r>
            <a:r>
              <a:rPr lang="sv-SE" dirty="0" err="1" smtClean="0"/>
              <a:t>StarScream</a:t>
            </a:r>
            <a:endParaRPr lang="sv-SE" dirty="0" smtClean="0"/>
          </a:p>
          <a:p>
            <a:pPr lvl="0">
              <a:buSzPct val="45000"/>
              <a:buFont typeface="StarSymbol"/>
              <a:buChar char="●"/>
            </a:pPr>
            <a:r>
              <a:rPr lang="sv-SE" dirty="0" smtClean="0"/>
              <a:t>HTTP: </a:t>
            </a:r>
            <a:r>
              <a:rPr lang="sv-SE" dirty="0" err="1" smtClean="0"/>
              <a:t>Alamofire</a:t>
            </a:r>
            <a:endParaRPr lang="sv-SE" dirty="0" smtClean="0"/>
          </a:p>
          <a:p>
            <a:pPr lvl="0">
              <a:buSzPct val="45000"/>
              <a:buFont typeface="StarSymbol"/>
              <a:buChar char="●"/>
            </a:pPr>
            <a:r>
              <a:rPr lang="sv-SE" dirty="0" smtClean="0"/>
              <a:t>JSON: </a:t>
            </a:r>
            <a:r>
              <a:rPr lang="sv-SE" dirty="0" err="1" smtClean="0"/>
              <a:t>SwiftyJSON</a:t>
            </a:r>
            <a:endParaRPr lang="sv-SE" dirty="0" smtClean="0"/>
          </a:p>
          <a:p>
            <a:pPr lvl="0">
              <a:buSzPct val="45000"/>
              <a:buFont typeface="StarSymbol"/>
              <a:buChar char="●"/>
            </a:pPr>
            <a:endParaRPr lang="sv-SE" dirty="0"/>
          </a:p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SpriteKit</a:t>
            </a:r>
            <a:r>
              <a:rPr lang="sv-SE" dirty="0" smtClean="0"/>
              <a:t> (</a:t>
            </a:r>
            <a:r>
              <a:rPr lang="sv-SE" dirty="0" err="1" smtClean="0"/>
              <a:t>iOS</a:t>
            </a:r>
            <a:r>
              <a:rPr lang="sv-SE" dirty="0" smtClean="0"/>
              <a:t> 2D)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7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30600" y="3786120"/>
            <a:ext cx="6449400" cy="3763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 err="1" smtClean="0"/>
              <a:t>WebSockets</a:t>
            </a:r>
            <a:endParaRPr lang="sv-SE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64840" y="1587600"/>
            <a:ext cx="907164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v-SE" sz="2800" dirty="0" smtClean="0">
                <a:solidFill>
                  <a:srgbClr val="262626"/>
                </a:solidFill>
                <a:latin typeface="HelveticaNeue" pitchFamily="18"/>
              </a:rPr>
              <a:t> </a:t>
            </a:r>
            <a:r>
              <a:rPr lang="sv-SE" sz="2800" dirty="0" err="1" smtClean="0">
                <a:solidFill>
                  <a:srgbClr val="262626"/>
                </a:solidFill>
                <a:latin typeface="HelveticaNeue" pitchFamily="18"/>
              </a:rPr>
              <a:t>Starscream</a:t>
            </a:r>
            <a:r>
              <a:rPr lang="sv-SE" sz="2800" dirty="0" smtClean="0">
                <a:solidFill>
                  <a:srgbClr val="262626"/>
                </a:solidFill>
                <a:latin typeface="HelveticaNeue" pitchFamily="18"/>
              </a:rPr>
              <a:t> 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is a </a:t>
            </a:r>
            <a:r>
              <a:rPr lang="sv-SE" sz="2800" dirty="0" err="1">
                <a:solidFill>
                  <a:srgbClr val="262626"/>
                </a:solidFill>
                <a:latin typeface="HelveticaNeue" pitchFamily="18"/>
              </a:rPr>
              <a:t>conforming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 </a:t>
            </a:r>
            <a:r>
              <a:rPr lang="sv-SE" sz="2800" dirty="0" err="1" smtClean="0">
                <a:solidFill>
                  <a:srgbClr val="262626"/>
                </a:solidFill>
                <a:latin typeface="HelveticaNeue" pitchFamily="18"/>
              </a:rPr>
              <a:t>WebSocket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 </a:t>
            </a:r>
            <a:r>
              <a:rPr lang="sv-SE" sz="2800" dirty="0" smtClean="0">
                <a:solidFill>
                  <a:srgbClr val="262626"/>
                </a:solidFill>
                <a:latin typeface="HelveticaNeue" pitchFamily="18"/>
              </a:rPr>
              <a:t>(</a:t>
            </a:r>
            <a:r>
              <a:rPr lang="sv-SE" sz="2800" dirty="0" smtClean="0">
                <a:solidFill>
                  <a:srgbClr val="262626"/>
                </a:solidFill>
                <a:latin typeface="HelveticaNeue" pitchFamily="18"/>
                <a:hlinkClick r:id="rId4"/>
              </a:rPr>
              <a:t>RFC 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  <a:hlinkClick r:id="rId4"/>
              </a:rPr>
              <a:t>6455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) </a:t>
            </a:r>
            <a:r>
              <a:rPr lang="sv-SE" sz="2800" dirty="0" err="1">
                <a:solidFill>
                  <a:srgbClr val="262626"/>
                </a:solidFill>
                <a:latin typeface="HelveticaNeue" pitchFamily="18"/>
              </a:rPr>
              <a:t>client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 </a:t>
            </a:r>
            <a:r>
              <a:rPr lang="sv-SE" sz="2800" dirty="0" err="1">
                <a:solidFill>
                  <a:srgbClr val="262626"/>
                </a:solidFill>
                <a:latin typeface="HelveticaNeue" pitchFamily="18"/>
              </a:rPr>
              <a:t>library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 in Swift for </a:t>
            </a:r>
            <a:r>
              <a:rPr lang="sv-SE" sz="2800" dirty="0" err="1">
                <a:solidFill>
                  <a:srgbClr val="262626"/>
                </a:solidFill>
                <a:latin typeface="HelveticaNeue" pitchFamily="18"/>
              </a:rPr>
              <a:t>iOS</a:t>
            </a: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 and OSX</a:t>
            </a:r>
            <a:r>
              <a:rPr lang="sv-SE" sz="2800" dirty="0" smtClean="0">
                <a:solidFill>
                  <a:srgbClr val="262626"/>
                </a:solidFill>
                <a:latin typeface="HelveticaNeue" pitchFamily="18"/>
              </a:rPr>
              <a:t>.</a:t>
            </a:r>
            <a:endParaRPr lang="sv-SE" sz="2800" dirty="0">
              <a:solidFill>
                <a:srgbClr val="262626"/>
              </a:solidFill>
              <a:latin typeface="HelveticaNeue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sv-SE" sz="2800" dirty="0" smtClean="0">
                <a:solidFill>
                  <a:srgbClr val="262626"/>
                </a:solidFill>
                <a:latin typeface="HelveticaNeue" pitchFamily="18"/>
              </a:rPr>
              <a:t>Sker i bakgrunden (GCD)</a:t>
            </a:r>
          </a:p>
          <a:p>
            <a:pPr>
              <a:buSzPct val="45000"/>
              <a:buFont typeface="StarSymbol"/>
              <a:buChar char="●"/>
            </a:pP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Position och hoppar / hoppar inte</a:t>
            </a:r>
            <a:br>
              <a:rPr lang="sv-SE" sz="2800" dirty="0">
                <a:solidFill>
                  <a:srgbClr val="262626"/>
                </a:solidFill>
                <a:latin typeface="HelveticaNeue" pitchFamily="18"/>
              </a:rPr>
            </a:br>
            <a:r>
              <a:rPr lang="sv-SE" sz="2800" dirty="0">
                <a:solidFill>
                  <a:srgbClr val="262626"/>
                </a:solidFill>
                <a:latin typeface="HelveticaNeue" pitchFamily="18"/>
              </a:rPr>
              <a:t>skickas via </a:t>
            </a:r>
            <a:r>
              <a:rPr lang="sv-SE" sz="2800" dirty="0" err="1" smtClean="0">
                <a:solidFill>
                  <a:srgbClr val="262626"/>
                </a:solidFill>
                <a:latin typeface="HelveticaNeue" pitchFamily="18"/>
              </a:rPr>
              <a:t>WebSocketen</a:t>
            </a:r>
            <a:endParaRPr lang="sv-SE" sz="2800" dirty="0">
              <a:solidFill>
                <a:srgbClr val="262626"/>
              </a:solidFill>
              <a:latin typeface="HelveticaNeue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 smtClean="0"/>
              <a:t>HTTP</a:t>
            </a:r>
            <a:endParaRPr lang="sv-S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2800" y="1830239"/>
            <a:ext cx="907164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Alamofire</a:t>
            </a:r>
            <a:endParaRPr lang="sv-SE" dirty="0"/>
          </a:p>
          <a:p>
            <a:pPr lvl="0">
              <a:buSzPct val="45000"/>
              <a:buFont typeface="StarSymbol"/>
              <a:buChar char="●"/>
            </a:pPr>
            <a:r>
              <a:rPr lang="sv-SE" dirty="0" smtClean="0"/>
              <a:t>Enkla funktioner för HTTP-anrop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0" y="3809579"/>
            <a:ext cx="8572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 smtClean="0"/>
              <a:t>JSON</a:t>
            </a:r>
            <a:endParaRPr lang="sv-S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2800" y="1830239"/>
            <a:ext cx="907164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sv-SE" dirty="0" err="1" smtClean="0"/>
              <a:t>SwiftyJSON</a:t>
            </a:r>
            <a:endParaRPr lang="sv-SE" dirty="0" smtClean="0"/>
          </a:p>
          <a:p>
            <a:pPr lvl="0">
              <a:buSzPct val="45000"/>
              <a:buFont typeface="StarSymbol"/>
              <a:buChar char="●"/>
            </a:pPr>
            <a:r>
              <a:rPr lang="sv-SE" dirty="0" smtClean="0"/>
              <a:t>Enkla funktioner för JSON-objekt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010660"/>
            <a:ext cx="4229414" cy="193294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14" y="4677410"/>
            <a:ext cx="4842225" cy="4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sv-SE" dirty="0"/>
              <a:t>UML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368999" y="1275480"/>
            <a:ext cx="10079640" cy="46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104</Words>
  <Application>Microsoft Macintosh PowerPoint</Application>
  <PresentationFormat>Anpassad</PresentationFormat>
  <Paragraphs>40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4" baseType="lpstr">
      <vt:lpstr>Arial Unicode MS</vt:lpstr>
      <vt:lpstr>Calibri</vt:lpstr>
      <vt:lpstr>HelveticaNeue</vt:lpstr>
      <vt:lpstr>StarSymbol</vt:lpstr>
      <vt:lpstr>Tahoma</vt:lpstr>
      <vt:lpstr>Times New Roman</vt:lpstr>
      <vt:lpstr>Arial</vt:lpstr>
      <vt:lpstr>Default</vt:lpstr>
      <vt:lpstr>100m Häck (iOS Swift)</vt:lpstr>
      <vt:lpstr>API / Frameworks</vt:lpstr>
      <vt:lpstr>WebSockets</vt:lpstr>
      <vt:lpstr>HTTP</vt:lpstr>
      <vt:lpstr>JSON</vt:lpstr>
      <vt:lpstr>UML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100m Häck</dc:title>
  <cp:lastModifiedBy>Microsoft Office-användare</cp:lastModifiedBy>
  <cp:revision>14</cp:revision>
  <dcterms:created xsi:type="dcterms:W3CDTF">2015-12-14T08:55:45Z</dcterms:created>
  <dcterms:modified xsi:type="dcterms:W3CDTF">2015-12-14T16:27:33Z</dcterms:modified>
</cp:coreProperties>
</file>