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68" r:id="rId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7313894" y="3087183"/>
            <a:ext cx="4883266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DE COMPRESIÓN PARA OPTIMIZAR EL CONSUMO DE BATERÍA EN GANADERÍA DE PRECISIÓN.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Esteban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Castro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Carlos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Vélez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24537" y="6178730"/>
            <a:ext cx="8033214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https://github.com/johnesteban/ST0245-002/tree/master/proyecto</a:t>
            </a:r>
            <a:endParaRPr sz="20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Una persona sonriendo&#10;&#10;Descripción generada automáticamente">
            <a:extLst>
              <a:ext uri="{FF2B5EF4-FFF2-40B4-BE49-F238E27FC236}">
                <a16:creationId xmlns:a16="http://schemas.microsoft.com/office/drawing/2014/main" id="{AE5A42D5-954B-4369-9CD3-2034F13BB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141" y="1900800"/>
            <a:ext cx="2127519" cy="2213100"/>
          </a:xfrm>
          <a:prstGeom prst="flowChartConnector">
            <a:avLst/>
          </a:prstGeom>
        </p:spPr>
      </p:pic>
      <p:pic>
        <p:nvPicPr>
          <p:cNvPr id="11" name="Imagen 10" descr="Un hombre con una camisa azul&#10;&#10;Descripción generada automáticamente">
            <a:extLst>
              <a:ext uri="{FF2B5EF4-FFF2-40B4-BE49-F238E27FC236}">
                <a16:creationId xmlns:a16="http://schemas.microsoft.com/office/drawing/2014/main" id="{64A1D1D4-6E24-4CCA-92A3-01188B261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8792" y="1847817"/>
            <a:ext cx="2127520" cy="2324793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Panorámica</PresentationFormat>
  <Paragraphs>11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JOHN ESTEBAN CASTRO RAMÍREZ</cp:lastModifiedBy>
  <cp:revision>3</cp:revision>
  <dcterms:created xsi:type="dcterms:W3CDTF">2020-06-26T14:36:07Z</dcterms:created>
  <dcterms:modified xsi:type="dcterms:W3CDTF">2021-02-14T16:46:12Z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