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Fjalla One"/>
      <p:regular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Fjall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341" y="6093876"/>
            <a:ext cx="2325623" cy="7924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venturelabs@eastern-foundry.com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83" y="0"/>
            <a:ext cx="9159600" cy="68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2644" y="2296667"/>
            <a:ext cx="6458712" cy="22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350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Verdana"/>
              <a:buNone/>
            </a:pPr>
            <a:r>
              <a:rPr b="1" lang="en-US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Header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latin typeface="Lato"/>
                <a:ea typeface="Lato"/>
                <a:cs typeface="Lato"/>
                <a:sym typeface="Lato"/>
              </a:rPr>
              <a:t>Text</a:t>
            </a: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6620625" y="6308725"/>
            <a:ext cx="229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info@eastern-foundry.com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043307" y="1041700"/>
            <a:ext cx="7122299" cy="74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rgbClr val="FEBC09"/>
                </a:solidFill>
                <a:latin typeface="Fjalla One"/>
                <a:ea typeface="Fjalla One"/>
                <a:cs typeface="Fjalla One"/>
                <a:sym typeface="Fjalla One"/>
              </a:rPr>
              <a:t>CONTACT US.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900" y="2379725"/>
            <a:ext cx="1267800" cy="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042501" y="2841925"/>
            <a:ext cx="3182699" cy="9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2011 Crystal Drive, Suite 400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Arlington, VA 22202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217000" y="2444051"/>
            <a:ext cx="40887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Eastern-Foundry.com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Info@eastern-foundry.com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703.682.6800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