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6" r:id="rId2"/>
    <p:sldId id="294" r:id="rId3"/>
    <p:sldId id="257" r:id="rId4"/>
    <p:sldId id="295" r:id="rId5"/>
    <p:sldId id="301" r:id="rId6"/>
    <p:sldId id="302" r:id="rId7"/>
    <p:sldId id="303" r:id="rId8"/>
    <p:sldId id="293" r:id="rId9"/>
  </p:sldIdLst>
  <p:sldSz cx="9144000" cy="6858000" type="screen4x3"/>
  <p:notesSz cx="6858000" cy="9144000"/>
  <p:embeddedFontLst>
    <p:embeddedFont>
      <p:font typeface="Helvetica" panose="020B060402020202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5" autoAdjust="0"/>
    <p:restoredTop sz="96586" autoAdjust="0"/>
  </p:normalViewPr>
  <p:slideViewPr>
    <p:cSldViewPr>
      <p:cViewPr varScale="1">
        <p:scale>
          <a:sx n="107" d="100"/>
          <a:sy n="107" d="100"/>
        </p:scale>
        <p:origin x="120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현준" userId="1c8a7efe-6c26-4ebc-bd58-be405fb6b6ee" providerId="ADAL" clId="{57239BA5-698F-432B-A2A5-5BBEAC6FFAB1}"/>
    <pc:docChg chg="modSld">
      <pc:chgData name="임현준" userId="1c8a7efe-6c26-4ebc-bd58-be405fb6b6ee" providerId="ADAL" clId="{57239BA5-698F-432B-A2A5-5BBEAC6FFAB1}" dt="2021-12-14T04:54:24.045" v="0" actId="1076"/>
      <pc:docMkLst>
        <pc:docMk/>
      </pc:docMkLst>
      <pc:sldChg chg="modSp mod">
        <pc:chgData name="임현준" userId="1c8a7efe-6c26-4ebc-bd58-be405fb6b6ee" providerId="ADAL" clId="{57239BA5-698F-432B-A2A5-5BBEAC6FFAB1}" dt="2021-12-14T04:54:24.045" v="0" actId="1076"/>
        <pc:sldMkLst>
          <pc:docMk/>
          <pc:sldMk cId="1597663999" sldId="295"/>
        </pc:sldMkLst>
        <pc:picChg chg="mod">
          <ac:chgData name="임현준" userId="1c8a7efe-6c26-4ebc-bd58-be405fb6b6ee" providerId="ADAL" clId="{57239BA5-698F-432B-A2A5-5BBEAC6FFAB1}" dt="2021-12-14T04:54:24.045" v="0" actId="1076"/>
          <ac:picMkLst>
            <pc:docMk/>
            <pc:sldMk cId="1597663999" sldId="295"/>
            <ac:picMk id="12" creationId="{F5A42AFE-8BED-4FC8-A166-7D1454A8CE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7BFED-0967-4E81-9DD6-0AB30F8C4E90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6646A-02CC-45C2-84B8-75C1AD107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7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1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5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3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646A-02CC-45C2-84B8-75C1AD1076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6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F9A36-5687-4076-8904-0DBACB657B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4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3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6CD9-6672-42C6-BCFB-2EDC9662359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8CA7-EB39-4631-A8A5-F76E475D8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40575" y="1704837"/>
            <a:ext cx="3862852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4800" b="1" dirty="0">
                <a:solidFill>
                  <a:srgbClr val="C00000"/>
                </a:solidFill>
              </a:rPr>
              <a:t>F</a:t>
            </a:r>
            <a:r>
              <a:rPr lang="en-US" altLang="ko-KR" sz="4800" dirty="0"/>
              <a:t>inal </a:t>
            </a:r>
            <a:r>
              <a:rPr lang="en-US" altLang="ko-KR" sz="4800" b="1" dirty="0">
                <a:solidFill>
                  <a:srgbClr val="C00000"/>
                </a:solidFill>
              </a:rPr>
              <a:t>P</a:t>
            </a:r>
            <a:r>
              <a:rPr lang="en-US" altLang="ko-KR" sz="4800" dirty="0"/>
              <a:t>roject </a:t>
            </a:r>
          </a:p>
          <a:p>
            <a:pPr algn="ctr" fontAlgn="base"/>
            <a:endParaRPr lang="en-US" altLang="ko-KR" sz="1100" b="1" dirty="0">
              <a:solidFill>
                <a:srgbClr val="C0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9893"/>
              </p:ext>
            </p:extLst>
          </p:nvPr>
        </p:nvGraphicFramePr>
        <p:xfrm>
          <a:off x="4548017" y="4365106"/>
          <a:ext cx="4112514" cy="1953451"/>
        </p:xfrm>
        <a:graphic>
          <a:graphicData uri="http://schemas.openxmlformats.org/drawingml/2006/table">
            <a:tbl>
              <a:tblPr/>
              <a:tblGrid>
                <a:gridCol w="184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86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19050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190500" marR="0" lvl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Class :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소프트웨어시스템실습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19050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Team members :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임현준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2018440173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5634428" y="5013176"/>
            <a:ext cx="2551380" cy="0"/>
          </a:xfrm>
          <a:prstGeom prst="line">
            <a:avLst/>
          </a:prstGeom>
          <a:ln>
            <a:solidFill>
              <a:srgbClr val="A0A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355976" y="6521300"/>
            <a:ext cx="3829832" cy="0"/>
          </a:xfrm>
          <a:prstGeom prst="line">
            <a:avLst/>
          </a:prstGeom>
          <a:ln>
            <a:solidFill>
              <a:srgbClr val="A0A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ECC3C6-8712-4ABB-8C0D-092A3F3F39C0}"/>
              </a:ext>
            </a:extLst>
          </p:cNvPr>
          <p:cNvCxnSpPr/>
          <p:nvPr/>
        </p:nvCxnSpPr>
        <p:spPr>
          <a:xfrm>
            <a:off x="911141" y="332656"/>
            <a:ext cx="7393726" cy="0"/>
          </a:xfrm>
          <a:prstGeom prst="line">
            <a:avLst/>
          </a:prstGeom>
          <a:ln w="19050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A3F577-663D-458F-AC71-93B7B74B08C0}"/>
              </a:ext>
            </a:extLst>
          </p:cNvPr>
          <p:cNvSpPr txBox="1"/>
          <p:nvPr/>
        </p:nvSpPr>
        <p:spPr>
          <a:xfrm>
            <a:off x="500034" y="428606"/>
            <a:ext cx="3232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C00000"/>
                </a:solidFill>
                <a:latin typeface="+mj-lt"/>
                <a:ea typeface="한컴 윤고딕 240" pitchFamily="18" charset="-127"/>
                <a:cs typeface="Segoe UI" pitchFamily="34" charset="0"/>
              </a:rPr>
              <a:t>C</a:t>
            </a:r>
            <a:r>
              <a:rPr lang="en-US" altLang="ko-KR" sz="3200" dirty="0">
                <a:solidFill>
                  <a:srgbClr val="C00000"/>
                </a:solidFill>
                <a:latin typeface="+mj-lt"/>
                <a:ea typeface="한컴 윤고딕 240" pitchFamily="18" charset="-127"/>
                <a:cs typeface="Segoe UI" pitchFamily="34" charset="0"/>
              </a:rPr>
              <a:t>ontents</a:t>
            </a:r>
            <a:endParaRPr lang="ko-KR" altLang="en-US" sz="3200" dirty="0">
              <a:solidFill>
                <a:srgbClr val="C00000"/>
              </a:solidFill>
              <a:latin typeface="+mj-lt"/>
              <a:ea typeface="한컴 윤고딕 240" pitchFamily="18" charset="-127"/>
              <a:cs typeface="Segoe UI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3E3CD4-836B-4156-9427-4218607D22BD}"/>
              </a:ext>
            </a:extLst>
          </p:cNvPr>
          <p:cNvCxnSpPr/>
          <p:nvPr/>
        </p:nvCxnSpPr>
        <p:spPr>
          <a:xfrm>
            <a:off x="911141" y="6564215"/>
            <a:ext cx="7393726" cy="0"/>
          </a:xfrm>
          <a:prstGeom prst="line">
            <a:avLst/>
          </a:prstGeom>
          <a:ln w="3175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27">
            <a:extLst>
              <a:ext uri="{FF2B5EF4-FFF2-40B4-BE49-F238E27FC236}">
                <a16:creationId xmlns:a16="http://schemas.microsoft.com/office/drawing/2014/main" id="{725FE1A7-2C76-4626-A99B-810BD87E0E70}"/>
              </a:ext>
            </a:extLst>
          </p:cNvPr>
          <p:cNvGrpSpPr/>
          <p:nvPr/>
        </p:nvGrpSpPr>
        <p:grpSpPr>
          <a:xfrm>
            <a:off x="1041147" y="1799900"/>
            <a:ext cx="1215954" cy="512960"/>
            <a:chOff x="3923928" y="2987854"/>
            <a:chExt cx="1215954" cy="5129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A8F0D0-5425-4E36-AF18-E0B7404734DF}"/>
                </a:ext>
              </a:extLst>
            </p:cNvPr>
            <p:cNvSpPr txBox="1"/>
            <p:nvPr/>
          </p:nvSpPr>
          <p:spPr>
            <a:xfrm>
              <a:off x="3923928" y="298785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  <a:cs typeface="Segoe UI" pitchFamily="34" charset="0"/>
                </a:rPr>
                <a:t>1</a:t>
              </a:r>
              <a:endParaRPr lang="ko-KR" altLang="en-US" sz="1100" b="1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519702-D798-4345-958C-C4900E9AE490}"/>
                </a:ext>
              </a:extLst>
            </p:cNvPr>
            <p:cNvSpPr txBox="1"/>
            <p:nvPr/>
          </p:nvSpPr>
          <p:spPr>
            <a:xfrm>
              <a:off x="4044454" y="3162260"/>
              <a:ext cx="1095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/>
              <a:r>
                <a:rPr lang="en-US" altLang="ko-KR" sz="16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Overview</a:t>
              </a:r>
            </a:p>
          </p:txBody>
        </p:sp>
      </p:grpSp>
      <p:grpSp>
        <p:nvGrpSpPr>
          <p:cNvPr id="11" name="그룹 30">
            <a:extLst>
              <a:ext uri="{FF2B5EF4-FFF2-40B4-BE49-F238E27FC236}">
                <a16:creationId xmlns:a16="http://schemas.microsoft.com/office/drawing/2014/main" id="{C143D956-D31F-41A5-916E-3694EE7D36C5}"/>
              </a:ext>
            </a:extLst>
          </p:cNvPr>
          <p:cNvGrpSpPr/>
          <p:nvPr/>
        </p:nvGrpSpPr>
        <p:grpSpPr>
          <a:xfrm>
            <a:off x="1041147" y="2726576"/>
            <a:ext cx="3262733" cy="759181"/>
            <a:chOff x="3923928" y="2987854"/>
            <a:chExt cx="3262733" cy="7591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DDE83-D0F4-47A7-9F39-79DA04B3B641}"/>
                </a:ext>
              </a:extLst>
            </p:cNvPr>
            <p:cNvSpPr txBox="1"/>
            <p:nvPr/>
          </p:nvSpPr>
          <p:spPr>
            <a:xfrm>
              <a:off x="3923928" y="2987854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  <a:cs typeface="Segoe UI" pitchFamily="34" charset="0"/>
                </a:rPr>
                <a:t>2</a:t>
              </a:r>
              <a:endParaRPr lang="ko-KR" altLang="en-US" sz="1100" b="1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  <a:cs typeface="Segoe U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F68046-5C0D-49D3-A1F9-909F33C91ADB}"/>
                </a:ext>
              </a:extLst>
            </p:cNvPr>
            <p:cNvSpPr txBox="1"/>
            <p:nvPr/>
          </p:nvSpPr>
          <p:spPr>
            <a:xfrm>
              <a:off x="4044454" y="3162260"/>
              <a:ext cx="3142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6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동작 방법 </a:t>
              </a:r>
              <a:r>
                <a:rPr lang="en-US" altLang="ko-KR" sz="16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: </a:t>
              </a:r>
              <a:r>
                <a:rPr lang="ko-KR" altLang="en-US" sz="1400" b="1" dirty="0">
                  <a:solidFill>
                    <a:srgbClr val="C00000"/>
                  </a:solidFill>
                  <a:cs typeface="Helvetica" pitchFamily="34" charset="0"/>
                </a:rPr>
                <a:t>내 위치 확인 권한 요청</a:t>
              </a:r>
              <a:endParaRPr lang="en-US" altLang="ko-KR" sz="1600" b="1" dirty="0">
                <a:solidFill>
                  <a:srgbClr val="C00000"/>
                </a:solidFill>
                <a:cs typeface="Helvetica" pitchFamily="34" charset="0"/>
              </a:endParaRPr>
            </a:p>
            <a:p>
              <a:pPr lvl="0" fontAlgn="base"/>
              <a:endParaRPr lang="en-US" altLang="ko-KR" sz="1600" b="1" dirty="0">
                <a:solidFill>
                  <a:srgbClr val="C00000"/>
                </a:solidFill>
                <a:ea typeface="한컴 윤고딕 240" pitchFamily="18" charset="-127"/>
                <a:cs typeface="Helvetica" pitchFamily="34" charset="0"/>
              </a:endParaRPr>
            </a:p>
          </p:txBody>
        </p:sp>
      </p:grpSp>
      <p:grpSp>
        <p:nvGrpSpPr>
          <p:cNvPr id="14" name="그룹 40">
            <a:extLst>
              <a:ext uri="{FF2B5EF4-FFF2-40B4-BE49-F238E27FC236}">
                <a16:creationId xmlns:a16="http://schemas.microsoft.com/office/drawing/2014/main" id="{3033B7C1-4CC6-4E10-BB77-51AFF59F514D}"/>
              </a:ext>
            </a:extLst>
          </p:cNvPr>
          <p:cNvGrpSpPr/>
          <p:nvPr/>
        </p:nvGrpSpPr>
        <p:grpSpPr>
          <a:xfrm>
            <a:off x="1041145" y="3653252"/>
            <a:ext cx="2339403" cy="512960"/>
            <a:chOff x="3923928" y="2987854"/>
            <a:chExt cx="2339403" cy="5129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963687-B391-46A6-8234-F43937F6B870}"/>
                </a:ext>
              </a:extLst>
            </p:cNvPr>
            <p:cNvSpPr txBox="1"/>
            <p:nvPr/>
          </p:nvSpPr>
          <p:spPr>
            <a:xfrm>
              <a:off x="3923928" y="298785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  <a:cs typeface="Segoe UI" pitchFamily="34" charset="0"/>
                </a:rPr>
                <a:t>3</a:t>
              </a:r>
              <a:endParaRPr lang="ko-KR" altLang="en-US" sz="1100" b="1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D7325D-C2E8-41C8-A1BE-B17811B22D04}"/>
                </a:ext>
              </a:extLst>
            </p:cNvPr>
            <p:cNvSpPr txBox="1"/>
            <p:nvPr/>
          </p:nvSpPr>
          <p:spPr>
            <a:xfrm>
              <a:off x="4044454" y="3162260"/>
              <a:ext cx="2218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6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동작 방법 </a:t>
              </a:r>
              <a:r>
                <a:rPr lang="en-US" altLang="ko-KR" sz="14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: </a:t>
              </a:r>
              <a:r>
                <a:rPr lang="ko-KR" altLang="en-US" sz="1400" b="1" dirty="0">
                  <a:solidFill>
                    <a:srgbClr val="C00000"/>
                  </a:solidFill>
                  <a:cs typeface="Helvetica" pitchFamily="34" charset="0"/>
                </a:rPr>
                <a:t>주유소 찾기</a:t>
              </a:r>
              <a:endParaRPr lang="en-US" altLang="ko-KR" sz="1600" b="1" dirty="0">
                <a:solidFill>
                  <a:srgbClr val="C00000"/>
                </a:solidFill>
                <a:cs typeface="Helvetica" pitchFamily="34" charset="0"/>
              </a:endParaRPr>
            </a:p>
          </p:txBody>
        </p:sp>
      </p:grpSp>
      <p:grpSp>
        <p:nvGrpSpPr>
          <p:cNvPr id="17" name="그룹 43">
            <a:extLst>
              <a:ext uri="{FF2B5EF4-FFF2-40B4-BE49-F238E27FC236}">
                <a16:creationId xmlns:a16="http://schemas.microsoft.com/office/drawing/2014/main" id="{ECBE7CDF-2BF2-4DCF-AE59-5B67CBC8213C}"/>
              </a:ext>
            </a:extLst>
          </p:cNvPr>
          <p:cNvGrpSpPr/>
          <p:nvPr/>
        </p:nvGrpSpPr>
        <p:grpSpPr>
          <a:xfrm>
            <a:off x="1041147" y="4579928"/>
            <a:ext cx="3783708" cy="512960"/>
            <a:chOff x="3923928" y="2987854"/>
            <a:chExt cx="3783708" cy="5129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314EF4-2ED6-4E73-A2F1-EA13919B5A55}"/>
                </a:ext>
              </a:extLst>
            </p:cNvPr>
            <p:cNvSpPr txBox="1"/>
            <p:nvPr/>
          </p:nvSpPr>
          <p:spPr>
            <a:xfrm>
              <a:off x="3923928" y="2987854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  <a:cs typeface="Segoe UI" pitchFamily="34" charset="0"/>
                </a:rPr>
                <a:t>4</a:t>
              </a:r>
              <a:endParaRPr lang="ko-KR" altLang="en-US" sz="1100" b="1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  <a:cs typeface="Segoe U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A54568-1FEC-4A0F-835E-2E9AD5C9612F}"/>
                </a:ext>
              </a:extLst>
            </p:cNvPr>
            <p:cNvSpPr txBox="1"/>
            <p:nvPr/>
          </p:nvSpPr>
          <p:spPr>
            <a:xfrm>
              <a:off x="4044454" y="3162260"/>
              <a:ext cx="3663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6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동작 방법 </a:t>
              </a:r>
              <a:r>
                <a:rPr lang="en-US" altLang="ko-KR" sz="14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: </a:t>
              </a:r>
              <a:r>
                <a:rPr lang="ko-KR" altLang="en-US" sz="1400" b="1" dirty="0">
                  <a:solidFill>
                    <a:srgbClr val="C00000"/>
                  </a:solidFill>
                  <a:cs typeface="Helvetica" pitchFamily="34" charset="0"/>
                </a:rPr>
                <a:t>전국 </a:t>
              </a:r>
              <a:r>
                <a:rPr lang="ko-KR" altLang="en-US" sz="1400" b="1" dirty="0" err="1">
                  <a:solidFill>
                    <a:srgbClr val="C00000"/>
                  </a:solidFill>
                  <a:cs typeface="Helvetica" pitchFamily="34" charset="0"/>
                </a:rPr>
                <a:t>요소수</a:t>
              </a:r>
              <a:r>
                <a:rPr lang="ko-KR" altLang="en-US" sz="1400" b="1" dirty="0">
                  <a:solidFill>
                    <a:srgbClr val="C00000"/>
                  </a:solidFill>
                  <a:cs typeface="Helvetica" pitchFamily="34" charset="0"/>
                </a:rPr>
                <a:t> 거점 주유소 탐색</a:t>
              </a:r>
              <a:endParaRPr lang="en-US" altLang="ko-KR" sz="1600" b="1" dirty="0">
                <a:solidFill>
                  <a:srgbClr val="C00000"/>
                </a:solidFill>
                <a:cs typeface="Helvetica" pitchFamily="34" charset="0"/>
              </a:endParaRPr>
            </a:p>
          </p:txBody>
        </p:sp>
      </p:grpSp>
      <p:sp>
        <p:nvSpPr>
          <p:cNvPr id="23" name="모서리가 둥근 직사각형 50">
            <a:extLst>
              <a:ext uri="{FF2B5EF4-FFF2-40B4-BE49-F238E27FC236}">
                <a16:creationId xmlns:a16="http://schemas.microsoft.com/office/drawing/2014/main" id="{2953A7BB-6954-4D2B-B45D-EA414BF9435A}"/>
              </a:ext>
            </a:extLst>
          </p:cNvPr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모서리가 둥근 직사각형 51">
            <a:extLst>
              <a:ext uri="{FF2B5EF4-FFF2-40B4-BE49-F238E27FC236}">
                <a16:creationId xmlns:a16="http://schemas.microsoft.com/office/drawing/2014/main" id="{E222292C-6FE4-4F01-97ED-203A7BF08ACF}"/>
              </a:ext>
            </a:extLst>
          </p:cNvPr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0" name="그룹 46">
            <a:extLst>
              <a:ext uri="{FF2B5EF4-FFF2-40B4-BE49-F238E27FC236}">
                <a16:creationId xmlns:a16="http://schemas.microsoft.com/office/drawing/2014/main" id="{CA01972C-91FF-49B0-A380-8EA2549ADEAE}"/>
              </a:ext>
            </a:extLst>
          </p:cNvPr>
          <p:cNvGrpSpPr/>
          <p:nvPr/>
        </p:nvGrpSpPr>
        <p:grpSpPr>
          <a:xfrm>
            <a:off x="1041145" y="5386508"/>
            <a:ext cx="4267815" cy="512960"/>
            <a:chOff x="3923928" y="2987854"/>
            <a:chExt cx="4267815" cy="5129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0B30C-1AC8-46E0-992F-4F569041BB9D}"/>
                </a:ext>
              </a:extLst>
            </p:cNvPr>
            <p:cNvSpPr txBox="1"/>
            <p:nvPr/>
          </p:nvSpPr>
          <p:spPr>
            <a:xfrm>
              <a:off x="3923928" y="2987854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  <a:cs typeface="Segoe UI" pitchFamily="34" charset="0"/>
                </a:rPr>
                <a:t>5</a:t>
              </a:r>
              <a:endParaRPr lang="ko-KR" altLang="en-US" sz="1100" b="1" dirty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2E5DA3-C2AD-4907-9383-EA8C9EC94DB3}"/>
                </a:ext>
              </a:extLst>
            </p:cNvPr>
            <p:cNvSpPr txBox="1"/>
            <p:nvPr/>
          </p:nvSpPr>
          <p:spPr>
            <a:xfrm>
              <a:off x="4044454" y="3162260"/>
              <a:ext cx="4147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6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동작 방법 </a:t>
              </a:r>
              <a:r>
                <a:rPr lang="en-US" altLang="ko-KR" sz="14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: </a:t>
              </a:r>
              <a:r>
                <a:rPr lang="ko-KR" altLang="en-US" sz="1400" b="1" dirty="0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원하는 위치 설정 후 같은 과정 </a:t>
              </a:r>
              <a:r>
                <a:rPr lang="ko-KR" altLang="en-US" sz="1400" b="1" dirty="0" err="1">
                  <a:solidFill>
                    <a:srgbClr val="C00000"/>
                  </a:solidFill>
                  <a:ea typeface="한컴 윤고딕 240" pitchFamily="18" charset="-127"/>
                  <a:cs typeface="Helvetica" pitchFamily="34" charset="0"/>
                </a:rPr>
                <a:t>반벅</a:t>
              </a:r>
              <a:endParaRPr lang="en-US" altLang="ko-KR" sz="1600" b="1" dirty="0">
                <a:solidFill>
                  <a:srgbClr val="C00000"/>
                </a:solidFill>
                <a:cs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1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558" y="239282"/>
            <a:ext cx="3284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rgbClr val="C00000"/>
                </a:solidFill>
                <a:cs typeface="Helvetica" pitchFamily="34" charset="0"/>
              </a:rPr>
              <a:t>1. </a:t>
            </a:r>
            <a:r>
              <a:rPr lang="en-US" altLang="ko-KR" sz="1800" b="1" dirty="0">
                <a:solidFill>
                  <a:srgbClr val="C00000"/>
                </a:solidFill>
                <a:ea typeface="한컴 윤고딕 240" pitchFamily="18" charset="-127"/>
                <a:cs typeface="Helvetica" pitchFamily="34" charset="0"/>
              </a:rPr>
              <a:t>Overview</a:t>
            </a:r>
          </a:p>
          <a:p>
            <a:pPr fontAlgn="base"/>
            <a:endParaRPr lang="en-US" altLang="ko-KR" b="1" dirty="0">
              <a:solidFill>
                <a:srgbClr val="C00000"/>
              </a:solidFill>
              <a:ea typeface="한컴 윤고딕 240" pitchFamily="18" charset="-127"/>
              <a:cs typeface="Helvetica" pitchFamily="34" charset="0"/>
            </a:endParaRPr>
          </a:p>
          <a:p>
            <a:pPr lvl="0" fontAlgn="base"/>
            <a:endParaRPr lang="en-US" altLang="ko-KR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3459" y="303313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요소수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거점 주유소의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요소수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재고 현황</a:t>
            </a:r>
            <a:endParaRPr lang="en-US" altLang="ko-KR" sz="1400" dirty="0"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7742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4FCE68-D45B-43DF-9FD8-E11D6FB1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89113"/>
            <a:ext cx="6964083" cy="50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558" y="239282"/>
            <a:ext cx="328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b="1" dirty="0">
                <a:solidFill>
                  <a:srgbClr val="C00000"/>
                </a:solidFill>
                <a:cs typeface="Helvetica" pitchFamily="34" charset="0"/>
              </a:rPr>
              <a:t>2. </a:t>
            </a:r>
            <a:r>
              <a:rPr lang="ko-KR" altLang="en-US" sz="1800" b="1" dirty="0">
                <a:solidFill>
                  <a:srgbClr val="C00000"/>
                </a:solidFill>
                <a:ea typeface="한컴 윤고딕 240" pitchFamily="18" charset="-127"/>
                <a:cs typeface="Helvetica" pitchFamily="34" charset="0"/>
              </a:rPr>
              <a:t>동작 방법</a:t>
            </a:r>
            <a:endParaRPr lang="en-US" altLang="ko-KR" sz="1800" b="1" dirty="0">
              <a:solidFill>
                <a:srgbClr val="C00000"/>
              </a:solidFill>
              <a:ea typeface="한컴 윤고딕 240" pitchFamily="18" charset="-127"/>
              <a:cs typeface="Helvetica" pitchFamily="34" charset="0"/>
            </a:endParaRPr>
          </a:p>
          <a:p>
            <a:pPr lvl="0" fontAlgn="base"/>
            <a:endParaRPr lang="en-US" altLang="ko-KR" dirty="0">
              <a:solidFill>
                <a:srgbClr val="C00000"/>
              </a:solidFill>
              <a:cs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3459" y="303313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cs typeface="Helvetica" pitchFamily="34" charset="0"/>
              </a:rPr>
              <a:t>내 위치 확인 권한 요청</a:t>
            </a:r>
            <a:endParaRPr lang="en-US" altLang="ko-KR" sz="1400" dirty="0"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7742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C7908-DDF0-496A-81D3-80A21B72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26" y="1124154"/>
            <a:ext cx="6159148" cy="50977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A42AFE-8BED-4FC8-A166-7D1454A8C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49" y="1916832"/>
            <a:ext cx="412490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558" y="239282"/>
            <a:ext cx="328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b="1" dirty="0">
                <a:solidFill>
                  <a:srgbClr val="C00000"/>
                </a:solidFill>
                <a:cs typeface="Helvetica" pitchFamily="34" charset="0"/>
              </a:rPr>
              <a:t>2. </a:t>
            </a:r>
            <a:r>
              <a:rPr lang="ko-KR" altLang="en-US" sz="1800" b="1" dirty="0">
                <a:solidFill>
                  <a:srgbClr val="C00000"/>
                </a:solidFill>
                <a:ea typeface="한컴 윤고딕 240" pitchFamily="18" charset="-127"/>
                <a:cs typeface="Helvetica" pitchFamily="34" charset="0"/>
              </a:rPr>
              <a:t>동작 방법</a:t>
            </a:r>
            <a:endParaRPr lang="en-US" altLang="ko-KR" sz="1800" b="1" dirty="0">
              <a:solidFill>
                <a:srgbClr val="C00000"/>
              </a:solidFill>
              <a:ea typeface="한컴 윤고딕 240" pitchFamily="18" charset="-127"/>
              <a:cs typeface="Helvetica" pitchFamily="34" charset="0"/>
            </a:endParaRPr>
          </a:p>
          <a:p>
            <a:pPr lvl="0" fontAlgn="base"/>
            <a:endParaRPr lang="en-US" altLang="ko-KR" dirty="0">
              <a:solidFill>
                <a:srgbClr val="C00000"/>
              </a:solidFill>
              <a:cs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3459" y="303313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cs typeface="Helvetica" pitchFamily="34" charset="0"/>
              </a:rPr>
              <a:t>주유소 찾기</a:t>
            </a:r>
            <a:endParaRPr lang="en-US" altLang="ko-KR" sz="1400" dirty="0"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7742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6E7CCD-A97B-499B-8226-ED742E60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24744"/>
            <a:ext cx="6948264" cy="5159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A9CD7B-0423-4ACA-9FF8-FC12F9872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198" y="1988840"/>
            <a:ext cx="5883067" cy="3231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C42379-68EB-49BB-9C54-6D2004C81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512" y="1988840"/>
            <a:ext cx="5877753" cy="32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558" y="239282"/>
            <a:ext cx="328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b="1" dirty="0">
                <a:solidFill>
                  <a:srgbClr val="C00000"/>
                </a:solidFill>
                <a:cs typeface="Helvetica" pitchFamily="34" charset="0"/>
              </a:rPr>
              <a:t>2. </a:t>
            </a:r>
            <a:r>
              <a:rPr lang="ko-KR" altLang="en-US" sz="1800" b="1" dirty="0">
                <a:solidFill>
                  <a:srgbClr val="C00000"/>
                </a:solidFill>
                <a:ea typeface="한컴 윤고딕 240" pitchFamily="18" charset="-127"/>
                <a:cs typeface="Helvetica" pitchFamily="34" charset="0"/>
              </a:rPr>
              <a:t>동작 방법</a:t>
            </a:r>
            <a:endParaRPr lang="en-US" altLang="ko-KR" sz="1800" b="1" dirty="0">
              <a:solidFill>
                <a:srgbClr val="C00000"/>
              </a:solidFill>
              <a:ea typeface="한컴 윤고딕 240" pitchFamily="18" charset="-127"/>
              <a:cs typeface="Helvetica" pitchFamily="34" charset="0"/>
            </a:endParaRPr>
          </a:p>
          <a:p>
            <a:pPr lvl="0" fontAlgn="base"/>
            <a:endParaRPr lang="en-US" altLang="ko-KR" dirty="0">
              <a:solidFill>
                <a:srgbClr val="C00000"/>
              </a:solidFill>
              <a:cs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3459" y="303313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cs typeface="Helvetica" pitchFamily="34" charset="0"/>
              </a:rPr>
              <a:t>전국 </a:t>
            </a:r>
            <a:r>
              <a:rPr lang="ko-KR" altLang="en-US" sz="1400" dirty="0" err="1">
                <a:cs typeface="Helvetica" pitchFamily="34" charset="0"/>
              </a:rPr>
              <a:t>요소수</a:t>
            </a:r>
            <a:r>
              <a:rPr lang="ko-KR" altLang="en-US" sz="1400" dirty="0">
                <a:cs typeface="Helvetica" pitchFamily="34" charset="0"/>
              </a:rPr>
              <a:t> 거점 주유소 탐색</a:t>
            </a:r>
            <a:endParaRPr lang="en-US" altLang="ko-KR" sz="1400" dirty="0"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7742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BD2444-4B99-4D5E-9889-A955E448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26" y="772680"/>
            <a:ext cx="7144747" cy="58110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B6690A-96D8-44BB-A42E-05BE5107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79" y="772678"/>
            <a:ext cx="712569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558" y="239282"/>
            <a:ext cx="3284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b="1" dirty="0">
                <a:solidFill>
                  <a:srgbClr val="C00000"/>
                </a:solidFill>
                <a:cs typeface="Helvetica" pitchFamily="34" charset="0"/>
              </a:rPr>
              <a:t>2. </a:t>
            </a:r>
            <a:r>
              <a:rPr lang="ko-KR" altLang="en-US" sz="1800" b="1" dirty="0">
                <a:solidFill>
                  <a:srgbClr val="C00000"/>
                </a:solidFill>
                <a:ea typeface="한컴 윤고딕 240" pitchFamily="18" charset="-127"/>
                <a:cs typeface="Helvetica" pitchFamily="34" charset="0"/>
              </a:rPr>
              <a:t>동작 방법</a:t>
            </a:r>
            <a:endParaRPr lang="en-US" altLang="ko-KR" sz="1800" b="1" dirty="0">
              <a:solidFill>
                <a:srgbClr val="C00000"/>
              </a:solidFill>
              <a:ea typeface="한컴 윤고딕 240" pitchFamily="18" charset="-127"/>
              <a:cs typeface="Helvetica" pitchFamily="34" charset="0"/>
            </a:endParaRPr>
          </a:p>
          <a:p>
            <a:pPr lvl="0" fontAlgn="base"/>
            <a:endParaRPr lang="en-US" altLang="ko-KR" dirty="0">
              <a:solidFill>
                <a:srgbClr val="C00000"/>
              </a:solidFill>
              <a:cs typeface="Helvetic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3459" y="303313"/>
            <a:ext cx="438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cs typeface="Helvetica" pitchFamily="34" charset="0"/>
              </a:rPr>
              <a:t>원하는 위치로 설정 후 같은 과정 반복</a:t>
            </a:r>
            <a:endParaRPr lang="en-US" altLang="ko-KR" sz="1400" dirty="0">
              <a:cs typeface="Helvetic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67740" y="611088"/>
            <a:ext cx="517911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7742" y="239280"/>
            <a:ext cx="45719" cy="371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1FC43B-5DB1-445F-B257-BD4F3BE4F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74927"/>
            <a:ext cx="7852628" cy="43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9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3379" y="3162260"/>
            <a:ext cx="139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Helvetica" pitchFamily="34" charset="0"/>
                <a:cs typeface="Helvetica" pitchFamily="34" charset="0"/>
              </a:rPr>
              <a:t>Thank You</a:t>
            </a:r>
            <a:endParaRPr lang="ko-KR" altLang="en-US" sz="2000" dirty="0">
              <a:solidFill>
                <a:srgbClr val="C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108520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071992" y="1124744"/>
            <a:ext cx="180528" cy="4608512"/>
          </a:xfrm>
          <a:prstGeom prst="roundRect">
            <a:avLst>
              <a:gd name="adj" fmla="val 36457"/>
            </a:avLst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102</Words>
  <Application>Microsoft Office PowerPoint</Application>
  <PresentationFormat>화면 슬라이드 쇼(4:3)</PresentationFormat>
  <Paragraphs>35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굴림</vt:lpstr>
      <vt:lpstr>Arial</vt:lpstr>
      <vt:lpstr>Helvetica</vt:lpstr>
      <vt:lpstr>한컴 윤고딕 240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DONGGUK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DONGGUK</dc:creator>
  <cp:lastModifiedBy>임현준</cp:lastModifiedBy>
  <cp:revision>38</cp:revision>
  <dcterms:created xsi:type="dcterms:W3CDTF">2013-06-10T02:52:58Z</dcterms:created>
  <dcterms:modified xsi:type="dcterms:W3CDTF">2021-12-14T04:54:50Z</dcterms:modified>
</cp:coreProperties>
</file>