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70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36" autoAdjust="0"/>
  </p:normalViewPr>
  <p:slideViewPr>
    <p:cSldViewPr snapToGrid="0">
      <p:cViewPr varScale="1">
        <p:scale>
          <a:sx n="100" d="100"/>
          <a:sy n="100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CE7E84-F659-4963-A79E-F9CE1091C03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DE483A-8DFD-4407-85A4-1836A584C737}">
      <dgm:prSet/>
      <dgm:spPr/>
      <dgm:t>
        <a:bodyPr/>
        <a:lstStyle/>
        <a:p>
          <a:r>
            <a:rPr lang="es-CO" b="1" dirty="0"/>
            <a:t>Contenedores y el rol del operador</a:t>
          </a:r>
          <a:endParaRPr lang="en-US" dirty="0"/>
        </a:p>
      </dgm:t>
    </dgm:pt>
    <dgm:pt modelId="{F79DDB30-8E78-4300-A908-DE609D287E4E}" type="parTrans" cxnId="{7C705710-CB31-453C-99CC-EFB9394FB626}">
      <dgm:prSet/>
      <dgm:spPr/>
      <dgm:t>
        <a:bodyPr/>
        <a:lstStyle/>
        <a:p>
          <a:endParaRPr lang="en-US"/>
        </a:p>
      </dgm:t>
    </dgm:pt>
    <dgm:pt modelId="{B726934A-23FA-4448-B72E-00C1FF975CF8}" type="sibTrans" cxnId="{7C705710-CB31-453C-99CC-EFB9394FB626}">
      <dgm:prSet/>
      <dgm:spPr/>
      <dgm:t>
        <a:bodyPr/>
        <a:lstStyle/>
        <a:p>
          <a:endParaRPr lang="en-US"/>
        </a:p>
      </dgm:t>
    </dgm:pt>
    <dgm:pt modelId="{14D9F985-D86E-4B0E-A3B2-66BD9AF55622}">
      <dgm:prSet/>
      <dgm:spPr/>
      <dgm:t>
        <a:bodyPr/>
        <a:lstStyle/>
        <a:p>
          <a:r>
            <a:rPr lang="es-CO" b="1"/>
            <a:t>Docker básico</a:t>
          </a:r>
          <a:endParaRPr lang="en-US"/>
        </a:p>
      </dgm:t>
    </dgm:pt>
    <dgm:pt modelId="{FCEBEF10-ECB3-4409-B447-1A49A63AEF57}" type="parTrans" cxnId="{DD182F27-CE9A-4F7F-A640-718F5467FC5F}">
      <dgm:prSet/>
      <dgm:spPr/>
      <dgm:t>
        <a:bodyPr/>
        <a:lstStyle/>
        <a:p>
          <a:endParaRPr lang="en-US"/>
        </a:p>
      </dgm:t>
    </dgm:pt>
    <dgm:pt modelId="{F59E91B0-A69B-403B-BEBC-5D73C42A0284}" type="sibTrans" cxnId="{DD182F27-CE9A-4F7F-A640-718F5467FC5F}">
      <dgm:prSet/>
      <dgm:spPr/>
      <dgm:t>
        <a:bodyPr/>
        <a:lstStyle/>
        <a:p>
          <a:endParaRPr lang="en-US"/>
        </a:p>
      </dgm:t>
    </dgm:pt>
    <dgm:pt modelId="{EC76BE96-8A21-468E-9708-C02807A45333}" type="pres">
      <dgm:prSet presAssocID="{39CE7E84-F659-4963-A79E-F9CE1091C0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C00F7F-DBE5-43E4-ADFE-4E134FE332B0}" type="pres">
      <dgm:prSet presAssocID="{ACDE483A-8DFD-4407-85A4-1836A584C737}" presName="hierRoot1" presStyleCnt="0"/>
      <dgm:spPr/>
    </dgm:pt>
    <dgm:pt modelId="{E83E6C2C-ABCC-43C8-89C6-1EDE407987F1}" type="pres">
      <dgm:prSet presAssocID="{ACDE483A-8DFD-4407-85A4-1836A584C737}" presName="composite" presStyleCnt="0"/>
      <dgm:spPr/>
    </dgm:pt>
    <dgm:pt modelId="{7517C70D-7718-4C29-A754-D6ED1AF195A3}" type="pres">
      <dgm:prSet presAssocID="{ACDE483A-8DFD-4407-85A4-1836A584C737}" presName="background" presStyleLbl="node0" presStyleIdx="0" presStyleCnt="2"/>
      <dgm:spPr/>
    </dgm:pt>
    <dgm:pt modelId="{87229569-F032-457E-8A48-3AF10316D366}" type="pres">
      <dgm:prSet presAssocID="{ACDE483A-8DFD-4407-85A4-1836A584C737}" presName="text" presStyleLbl="fgAcc0" presStyleIdx="0" presStyleCnt="2">
        <dgm:presLayoutVars>
          <dgm:chPref val="3"/>
        </dgm:presLayoutVars>
      </dgm:prSet>
      <dgm:spPr/>
    </dgm:pt>
    <dgm:pt modelId="{3167C056-0B1D-40C4-9106-AE605F7BF3CC}" type="pres">
      <dgm:prSet presAssocID="{ACDE483A-8DFD-4407-85A4-1836A584C737}" presName="hierChild2" presStyleCnt="0"/>
      <dgm:spPr/>
    </dgm:pt>
    <dgm:pt modelId="{A5D1C660-3C5B-42FC-A6F5-BCD98B6FC0CE}" type="pres">
      <dgm:prSet presAssocID="{14D9F985-D86E-4B0E-A3B2-66BD9AF55622}" presName="hierRoot1" presStyleCnt="0"/>
      <dgm:spPr/>
    </dgm:pt>
    <dgm:pt modelId="{EC5CBB82-21A8-4F10-9744-8776FC035A88}" type="pres">
      <dgm:prSet presAssocID="{14D9F985-D86E-4B0E-A3B2-66BD9AF55622}" presName="composite" presStyleCnt="0"/>
      <dgm:spPr/>
    </dgm:pt>
    <dgm:pt modelId="{ADCC4A17-80CC-42FD-A4D3-7D035C30722C}" type="pres">
      <dgm:prSet presAssocID="{14D9F985-D86E-4B0E-A3B2-66BD9AF55622}" presName="background" presStyleLbl="node0" presStyleIdx="1" presStyleCnt="2"/>
      <dgm:spPr/>
    </dgm:pt>
    <dgm:pt modelId="{F967E3E6-A4A7-4F4D-B624-74E2126ED4A8}" type="pres">
      <dgm:prSet presAssocID="{14D9F985-D86E-4B0E-A3B2-66BD9AF55622}" presName="text" presStyleLbl="fgAcc0" presStyleIdx="1" presStyleCnt="2">
        <dgm:presLayoutVars>
          <dgm:chPref val="3"/>
        </dgm:presLayoutVars>
      </dgm:prSet>
      <dgm:spPr/>
    </dgm:pt>
    <dgm:pt modelId="{04F045BA-FA46-4C07-B62D-614E7DB249AA}" type="pres">
      <dgm:prSet presAssocID="{14D9F985-D86E-4B0E-A3B2-66BD9AF55622}" presName="hierChild2" presStyleCnt="0"/>
      <dgm:spPr/>
    </dgm:pt>
  </dgm:ptLst>
  <dgm:cxnLst>
    <dgm:cxn modelId="{7C705710-CB31-453C-99CC-EFB9394FB626}" srcId="{39CE7E84-F659-4963-A79E-F9CE1091C033}" destId="{ACDE483A-8DFD-4407-85A4-1836A584C737}" srcOrd="0" destOrd="0" parTransId="{F79DDB30-8E78-4300-A908-DE609D287E4E}" sibTransId="{B726934A-23FA-4448-B72E-00C1FF975CF8}"/>
    <dgm:cxn modelId="{949BE819-D1EF-47E2-9818-70EC41C54B49}" type="presOf" srcId="{ACDE483A-8DFD-4407-85A4-1836A584C737}" destId="{87229569-F032-457E-8A48-3AF10316D366}" srcOrd="0" destOrd="0" presId="urn:microsoft.com/office/officeart/2005/8/layout/hierarchy1"/>
    <dgm:cxn modelId="{DD182F27-CE9A-4F7F-A640-718F5467FC5F}" srcId="{39CE7E84-F659-4963-A79E-F9CE1091C033}" destId="{14D9F985-D86E-4B0E-A3B2-66BD9AF55622}" srcOrd="1" destOrd="0" parTransId="{FCEBEF10-ECB3-4409-B447-1A49A63AEF57}" sibTransId="{F59E91B0-A69B-403B-BEBC-5D73C42A0284}"/>
    <dgm:cxn modelId="{6B477D6B-4E23-4D7C-B168-3D34268D6275}" type="presOf" srcId="{14D9F985-D86E-4B0E-A3B2-66BD9AF55622}" destId="{F967E3E6-A4A7-4F4D-B624-74E2126ED4A8}" srcOrd="0" destOrd="0" presId="urn:microsoft.com/office/officeart/2005/8/layout/hierarchy1"/>
    <dgm:cxn modelId="{87948C99-60E2-409A-96E4-84579F0F3591}" type="presOf" srcId="{39CE7E84-F659-4963-A79E-F9CE1091C033}" destId="{EC76BE96-8A21-468E-9708-C02807A45333}" srcOrd="0" destOrd="0" presId="urn:microsoft.com/office/officeart/2005/8/layout/hierarchy1"/>
    <dgm:cxn modelId="{B1D19171-3826-4E10-9603-B6DDA98C80BD}" type="presParOf" srcId="{EC76BE96-8A21-468E-9708-C02807A45333}" destId="{A5C00F7F-DBE5-43E4-ADFE-4E134FE332B0}" srcOrd="0" destOrd="0" presId="urn:microsoft.com/office/officeart/2005/8/layout/hierarchy1"/>
    <dgm:cxn modelId="{B23F8C49-C1D3-41C5-B351-3D0CDC66DEBC}" type="presParOf" srcId="{A5C00F7F-DBE5-43E4-ADFE-4E134FE332B0}" destId="{E83E6C2C-ABCC-43C8-89C6-1EDE407987F1}" srcOrd="0" destOrd="0" presId="urn:microsoft.com/office/officeart/2005/8/layout/hierarchy1"/>
    <dgm:cxn modelId="{F8DC37AB-610B-4303-B903-C74DED4E3A18}" type="presParOf" srcId="{E83E6C2C-ABCC-43C8-89C6-1EDE407987F1}" destId="{7517C70D-7718-4C29-A754-D6ED1AF195A3}" srcOrd="0" destOrd="0" presId="urn:microsoft.com/office/officeart/2005/8/layout/hierarchy1"/>
    <dgm:cxn modelId="{62FDDEC3-EF91-4D03-9630-AC83A4052E29}" type="presParOf" srcId="{E83E6C2C-ABCC-43C8-89C6-1EDE407987F1}" destId="{87229569-F032-457E-8A48-3AF10316D366}" srcOrd="1" destOrd="0" presId="urn:microsoft.com/office/officeart/2005/8/layout/hierarchy1"/>
    <dgm:cxn modelId="{9C33C710-B8F1-473C-B07C-A7CEE5864B7F}" type="presParOf" srcId="{A5C00F7F-DBE5-43E4-ADFE-4E134FE332B0}" destId="{3167C056-0B1D-40C4-9106-AE605F7BF3CC}" srcOrd="1" destOrd="0" presId="urn:microsoft.com/office/officeart/2005/8/layout/hierarchy1"/>
    <dgm:cxn modelId="{6F35B548-EF51-413D-860E-4AFCAB0CE18E}" type="presParOf" srcId="{EC76BE96-8A21-468E-9708-C02807A45333}" destId="{A5D1C660-3C5B-42FC-A6F5-BCD98B6FC0CE}" srcOrd="1" destOrd="0" presId="urn:microsoft.com/office/officeart/2005/8/layout/hierarchy1"/>
    <dgm:cxn modelId="{FC8DC447-ECC6-4FD5-BCF9-AA21761A8F6A}" type="presParOf" srcId="{A5D1C660-3C5B-42FC-A6F5-BCD98B6FC0CE}" destId="{EC5CBB82-21A8-4F10-9744-8776FC035A88}" srcOrd="0" destOrd="0" presId="urn:microsoft.com/office/officeart/2005/8/layout/hierarchy1"/>
    <dgm:cxn modelId="{E5F29659-8BFF-4882-8F49-3FB6DEF68215}" type="presParOf" srcId="{EC5CBB82-21A8-4F10-9744-8776FC035A88}" destId="{ADCC4A17-80CC-42FD-A4D3-7D035C30722C}" srcOrd="0" destOrd="0" presId="urn:microsoft.com/office/officeart/2005/8/layout/hierarchy1"/>
    <dgm:cxn modelId="{E5465D58-0A5D-46C9-895A-033316ECEEE4}" type="presParOf" srcId="{EC5CBB82-21A8-4F10-9744-8776FC035A88}" destId="{F967E3E6-A4A7-4F4D-B624-74E2126ED4A8}" srcOrd="1" destOrd="0" presId="urn:microsoft.com/office/officeart/2005/8/layout/hierarchy1"/>
    <dgm:cxn modelId="{3C1A4085-1DF6-4866-AEBD-27B1D58D55FB}" type="presParOf" srcId="{A5D1C660-3C5B-42FC-A6F5-BCD98B6FC0CE}" destId="{04F045BA-FA46-4C07-B62D-614E7DB249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024399-38BD-419C-B89B-22966DEA12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D62A30A-283D-4E5D-BF46-FAC145EF3E33}">
      <dgm:prSet/>
      <dgm:spPr/>
      <dgm:t>
        <a:bodyPr/>
        <a:lstStyle/>
        <a:p>
          <a:r>
            <a:rPr lang="es-ES"/>
            <a:t>Los contenedores se utilizan principalmente para:</a:t>
          </a:r>
          <a:endParaRPr lang="en-US"/>
        </a:p>
      </dgm:t>
    </dgm:pt>
    <dgm:pt modelId="{CE8118DE-E695-477A-ADF7-479C8A0DCC12}" type="parTrans" cxnId="{5AE56F40-4EF6-4FB4-B826-58E67791FAB1}">
      <dgm:prSet/>
      <dgm:spPr/>
      <dgm:t>
        <a:bodyPr/>
        <a:lstStyle/>
        <a:p>
          <a:endParaRPr lang="en-US"/>
        </a:p>
      </dgm:t>
    </dgm:pt>
    <dgm:pt modelId="{7A6A701C-5E42-43E1-A11C-238C103C69C7}" type="sibTrans" cxnId="{5AE56F40-4EF6-4FB4-B826-58E67791FAB1}">
      <dgm:prSet/>
      <dgm:spPr/>
      <dgm:t>
        <a:bodyPr/>
        <a:lstStyle/>
        <a:p>
          <a:endParaRPr lang="en-US"/>
        </a:p>
      </dgm:t>
    </dgm:pt>
    <dgm:pt modelId="{0ED31749-769B-466D-B279-040E286CC701}">
      <dgm:prSet/>
      <dgm:spPr/>
      <dgm:t>
        <a:bodyPr/>
        <a:lstStyle/>
        <a:p>
          <a:r>
            <a:rPr lang="es-ES"/>
            <a:t>1. Desarrollo consistente: "Funciona en mi máquina" ya no es un problema, porque el contenedor se comporta igual en todos lados.</a:t>
          </a:r>
          <a:endParaRPr lang="en-US"/>
        </a:p>
      </dgm:t>
    </dgm:pt>
    <dgm:pt modelId="{CE2F7BA6-4FBD-4E0E-8B78-AC9BE92ACB11}" type="parTrans" cxnId="{68FF1991-2A5B-499C-8271-DA2401A19F4A}">
      <dgm:prSet/>
      <dgm:spPr/>
      <dgm:t>
        <a:bodyPr/>
        <a:lstStyle/>
        <a:p>
          <a:endParaRPr lang="en-US"/>
        </a:p>
      </dgm:t>
    </dgm:pt>
    <dgm:pt modelId="{23E8A404-3278-4C83-A8AE-80027C8786A6}" type="sibTrans" cxnId="{68FF1991-2A5B-499C-8271-DA2401A19F4A}">
      <dgm:prSet/>
      <dgm:spPr/>
      <dgm:t>
        <a:bodyPr/>
        <a:lstStyle/>
        <a:p>
          <a:endParaRPr lang="en-US"/>
        </a:p>
      </dgm:t>
    </dgm:pt>
    <dgm:pt modelId="{FD314F02-6DDF-4B39-B9A7-61FD36DC3279}">
      <dgm:prSet/>
      <dgm:spPr/>
      <dgm:t>
        <a:bodyPr/>
        <a:lstStyle/>
        <a:p>
          <a:r>
            <a:rPr lang="es-ES"/>
            <a:t>2. Despliegue fácil y rápido: Puedes mover tu aplicación de desarrollo a producción sin cambiar nada.</a:t>
          </a:r>
          <a:endParaRPr lang="en-US"/>
        </a:p>
      </dgm:t>
    </dgm:pt>
    <dgm:pt modelId="{A8E3116D-863F-4B27-92E8-9BB919289BCA}" type="parTrans" cxnId="{1CDDF47B-3766-48B9-88C8-49AFC5B30394}">
      <dgm:prSet/>
      <dgm:spPr/>
      <dgm:t>
        <a:bodyPr/>
        <a:lstStyle/>
        <a:p>
          <a:endParaRPr lang="en-US"/>
        </a:p>
      </dgm:t>
    </dgm:pt>
    <dgm:pt modelId="{D94C7E3B-493E-4016-B76E-0B3B703D1E3D}" type="sibTrans" cxnId="{1CDDF47B-3766-48B9-88C8-49AFC5B30394}">
      <dgm:prSet/>
      <dgm:spPr/>
      <dgm:t>
        <a:bodyPr/>
        <a:lstStyle/>
        <a:p>
          <a:endParaRPr lang="en-US"/>
        </a:p>
      </dgm:t>
    </dgm:pt>
    <dgm:pt modelId="{92D9B699-E4C8-488A-9855-BB63D4FE1F31}">
      <dgm:prSet/>
      <dgm:spPr/>
      <dgm:t>
        <a:bodyPr/>
        <a:lstStyle/>
        <a:p>
          <a:r>
            <a:rPr lang="es-ES"/>
            <a:t>3. Escalabilidad: Son ideales para escalar aplicaciones automáticamente, especialmente en plataformas como Kubernetes u OpenShift.</a:t>
          </a:r>
          <a:endParaRPr lang="en-US"/>
        </a:p>
      </dgm:t>
    </dgm:pt>
    <dgm:pt modelId="{2CD384EC-A7BB-401F-9770-6B7EE5228CA9}" type="parTrans" cxnId="{4705564C-E363-4232-AA2C-4BE1917334E6}">
      <dgm:prSet/>
      <dgm:spPr/>
      <dgm:t>
        <a:bodyPr/>
        <a:lstStyle/>
        <a:p>
          <a:endParaRPr lang="en-US"/>
        </a:p>
      </dgm:t>
    </dgm:pt>
    <dgm:pt modelId="{8EEDB615-82FE-476C-AE92-8D3BED517356}" type="sibTrans" cxnId="{4705564C-E363-4232-AA2C-4BE1917334E6}">
      <dgm:prSet/>
      <dgm:spPr/>
      <dgm:t>
        <a:bodyPr/>
        <a:lstStyle/>
        <a:p>
          <a:endParaRPr lang="en-US"/>
        </a:p>
      </dgm:t>
    </dgm:pt>
    <dgm:pt modelId="{61746A32-D24C-4E47-80F8-21611C3A6AA6}">
      <dgm:prSet/>
      <dgm:spPr/>
      <dgm:t>
        <a:bodyPr/>
        <a:lstStyle/>
        <a:p>
          <a:r>
            <a:rPr lang="es-ES"/>
            <a:t>4. Aislamiento: Cada contenedor se ejecuta de forma independiente, lo que mejora la seguridad y la estabilidad.</a:t>
          </a:r>
          <a:endParaRPr lang="en-US"/>
        </a:p>
      </dgm:t>
    </dgm:pt>
    <dgm:pt modelId="{D1B3D0AF-2F4E-4DE5-BD3E-E866F5A2C771}" type="parTrans" cxnId="{EEB8C2A9-460C-4FAD-9E36-35EC4466CA57}">
      <dgm:prSet/>
      <dgm:spPr/>
      <dgm:t>
        <a:bodyPr/>
        <a:lstStyle/>
        <a:p>
          <a:endParaRPr lang="en-US"/>
        </a:p>
      </dgm:t>
    </dgm:pt>
    <dgm:pt modelId="{14D05857-6B58-4D25-A76A-797040CA78E4}" type="sibTrans" cxnId="{EEB8C2A9-460C-4FAD-9E36-35EC4466CA57}">
      <dgm:prSet/>
      <dgm:spPr/>
      <dgm:t>
        <a:bodyPr/>
        <a:lstStyle/>
        <a:p>
          <a:endParaRPr lang="en-US"/>
        </a:p>
      </dgm:t>
    </dgm:pt>
    <dgm:pt modelId="{C677C546-F375-4521-9622-74F1FE1D99C2}">
      <dgm:prSet/>
      <dgm:spPr/>
      <dgm:t>
        <a:bodyPr/>
        <a:lstStyle/>
        <a:p>
          <a:r>
            <a:rPr lang="es-ES"/>
            <a:t>5. Automatización: Se integran muy bien con pipelines de CI/CD para pruebas, builds y despliegues automáticos.</a:t>
          </a:r>
          <a:endParaRPr lang="en-US"/>
        </a:p>
      </dgm:t>
    </dgm:pt>
    <dgm:pt modelId="{B5949250-8C4A-492D-8311-B3386DC1243E}" type="parTrans" cxnId="{755D484A-256A-460D-94BB-6A51CBC3EDC9}">
      <dgm:prSet/>
      <dgm:spPr/>
      <dgm:t>
        <a:bodyPr/>
        <a:lstStyle/>
        <a:p>
          <a:endParaRPr lang="en-US"/>
        </a:p>
      </dgm:t>
    </dgm:pt>
    <dgm:pt modelId="{FA8FC47C-4964-4716-8B57-9ABD4424CE79}" type="sibTrans" cxnId="{755D484A-256A-460D-94BB-6A51CBC3EDC9}">
      <dgm:prSet/>
      <dgm:spPr/>
      <dgm:t>
        <a:bodyPr/>
        <a:lstStyle/>
        <a:p>
          <a:endParaRPr lang="en-US"/>
        </a:p>
      </dgm:t>
    </dgm:pt>
    <dgm:pt modelId="{60A6CBF9-8856-4F25-A793-4730EADF2F93}" type="pres">
      <dgm:prSet presAssocID="{F9024399-38BD-419C-B89B-22966DEA12F2}" presName="root" presStyleCnt="0">
        <dgm:presLayoutVars>
          <dgm:dir/>
          <dgm:resizeHandles val="exact"/>
        </dgm:presLayoutVars>
      </dgm:prSet>
      <dgm:spPr/>
    </dgm:pt>
    <dgm:pt modelId="{1708E824-1C6B-4475-8070-BD194EDFB2D6}" type="pres">
      <dgm:prSet presAssocID="{FD62A30A-283D-4E5D-BF46-FAC145EF3E33}" presName="compNode" presStyleCnt="0"/>
      <dgm:spPr/>
    </dgm:pt>
    <dgm:pt modelId="{0A070F9C-B0E3-4B2B-BA0C-FE9C82D8E028}" type="pres">
      <dgm:prSet presAssocID="{FD62A30A-283D-4E5D-BF46-FAC145EF3E33}" presName="bgRect" presStyleLbl="bgShp" presStyleIdx="0" presStyleCnt="6"/>
      <dgm:spPr/>
    </dgm:pt>
    <dgm:pt modelId="{18041C7D-8399-434A-A0CD-4DFFADC5868C}" type="pres">
      <dgm:prSet presAssocID="{FD62A30A-283D-4E5D-BF46-FAC145EF3E3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ja"/>
        </a:ext>
      </dgm:extLst>
    </dgm:pt>
    <dgm:pt modelId="{43FF9325-840A-45F6-8E81-222F40A4D481}" type="pres">
      <dgm:prSet presAssocID="{FD62A30A-283D-4E5D-BF46-FAC145EF3E33}" presName="spaceRect" presStyleCnt="0"/>
      <dgm:spPr/>
    </dgm:pt>
    <dgm:pt modelId="{14C0E2A2-D0B9-4C0C-91F6-95FCDAE70F7A}" type="pres">
      <dgm:prSet presAssocID="{FD62A30A-283D-4E5D-BF46-FAC145EF3E33}" presName="parTx" presStyleLbl="revTx" presStyleIdx="0" presStyleCnt="6">
        <dgm:presLayoutVars>
          <dgm:chMax val="0"/>
          <dgm:chPref val="0"/>
        </dgm:presLayoutVars>
      </dgm:prSet>
      <dgm:spPr/>
    </dgm:pt>
    <dgm:pt modelId="{EFF70653-9AA9-41BB-8418-1867BE333E57}" type="pres">
      <dgm:prSet presAssocID="{7A6A701C-5E42-43E1-A11C-238C103C69C7}" presName="sibTrans" presStyleCnt="0"/>
      <dgm:spPr/>
    </dgm:pt>
    <dgm:pt modelId="{930F62E7-7099-4341-8E75-3053E74C7BC6}" type="pres">
      <dgm:prSet presAssocID="{0ED31749-769B-466D-B279-040E286CC701}" presName="compNode" presStyleCnt="0"/>
      <dgm:spPr/>
    </dgm:pt>
    <dgm:pt modelId="{93A9C6B4-6F65-4927-AAD8-467451AABF83}" type="pres">
      <dgm:prSet presAssocID="{0ED31749-769B-466D-B279-040E286CC701}" presName="bgRect" presStyleLbl="bgShp" presStyleIdx="1" presStyleCnt="6"/>
      <dgm:spPr/>
    </dgm:pt>
    <dgm:pt modelId="{669AC845-8021-4783-9C28-5449BB5E8FD5}" type="pres">
      <dgm:prSet presAssocID="{0ED31749-769B-466D-B279-040E286CC70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5721C8BE-3F00-4148-A5AB-3B0454242FA9}" type="pres">
      <dgm:prSet presAssocID="{0ED31749-769B-466D-B279-040E286CC701}" presName="spaceRect" presStyleCnt="0"/>
      <dgm:spPr/>
    </dgm:pt>
    <dgm:pt modelId="{C22EC373-2947-49A4-B5C2-0496C373338A}" type="pres">
      <dgm:prSet presAssocID="{0ED31749-769B-466D-B279-040E286CC701}" presName="parTx" presStyleLbl="revTx" presStyleIdx="1" presStyleCnt="6">
        <dgm:presLayoutVars>
          <dgm:chMax val="0"/>
          <dgm:chPref val="0"/>
        </dgm:presLayoutVars>
      </dgm:prSet>
      <dgm:spPr/>
    </dgm:pt>
    <dgm:pt modelId="{C3F889AF-757C-44BB-9AE5-78AC7EF025E0}" type="pres">
      <dgm:prSet presAssocID="{23E8A404-3278-4C83-A8AE-80027C8786A6}" presName="sibTrans" presStyleCnt="0"/>
      <dgm:spPr/>
    </dgm:pt>
    <dgm:pt modelId="{42628EE2-B2E2-47F4-912F-508A747D89B0}" type="pres">
      <dgm:prSet presAssocID="{FD314F02-6DDF-4B39-B9A7-61FD36DC3279}" presName="compNode" presStyleCnt="0"/>
      <dgm:spPr/>
    </dgm:pt>
    <dgm:pt modelId="{4D606719-FF7E-4283-A62D-34DABE284DC7}" type="pres">
      <dgm:prSet presAssocID="{FD314F02-6DDF-4B39-B9A7-61FD36DC3279}" presName="bgRect" presStyleLbl="bgShp" presStyleIdx="2" presStyleCnt="6"/>
      <dgm:spPr/>
    </dgm:pt>
    <dgm:pt modelId="{EF0411ED-4710-4C68-ADA2-27F770FBEB26}" type="pres">
      <dgm:prSet presAssocID="{FD314F02-6DDF-4B39-B9A7-61FD36DC327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jecutar"/>
        </a:ext>
      </dgm:extLst>
    </dgm:pt>
    <dgm:pt modelId="{604E8FA6-41AF-472F-B461-57CDE82C6C17}" type="pres">
      <dgm:prSet presAssocID="{FD314F02-6DDF-4B39-B9A7-61FD36DC3279}" presName="spaceRect" presStyleCnt="0"/>
      <dgm:spPr/>
    </dgm:pt>
    <dgm:pt modelId="{42FEA64C-DD78-4B05-A7ED-4224D3E3A76D}" type="pres">
      <dgm:prSet presAssocID="{FD314F02-6DDF-4B39-B9A7-61FD36DC3279}" presName="parTx" presStyleLbl="revTx" presStyleIdx="2" presStyleCnt="6">
        <dgm:presLayoutVars>
          <dgm:chMax val="0"/>
          <dgm:chPref val="0"/>
        </dgm:presLayoutVars>
      </dgm:prSet>
      <dgm:spPr/>
    </dgm:pt>
    <dgm:pt modelId="{87300196-7B33-4A17-B65A-8B279FBCFBF8}" type="pres">
      <dgm:prSet presAssocID="{D94C7E3B-493E-4016-B76E-0B3B703D1E3D}" presName="sibTrans" presStyleCnt="0"/>
      <dgm:spPr/>
    </dgm:pt>
    <dgm:pt modelId="{0EC3D49A-69E9-49BE-B3A5-93C5E6D532E2}" type="pres">
      <dgm:prSet presAssocID="{92D9B699-E4C8-488A-9855-BB63D4FE1F31}" presName="compNode" presStyleCnt="0"/>
      <dgm:spPr/>
    </dgm:pt>
    <dgm:pt modelId="{7B03764E-1861-4A55-A4A5-9046E2A82104}" type="pres">
      <dgm:prSet presAssocID="{92D9B699-E4C8-488A-9855-BB63D4FE1F31}" presName="bgRect" presStyleLbl="bgShp" presStyleIdx="3" presStyleCnt="6"/>
      <dgm:spPr/>
    </dgm:pt>
    <dgm:pt modelId="{69377255-4423-46E9-8EDE-08370AA25987}" type="pres">
      <dgm:prSet presAssocID="{92D9B699-E4C8-488A-9855-BB63D4FE1F3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d de ladrillo de edificio con relleno sólido"/>
        </a:ext>
      </dgm:extLst>
    </dgm:pt>
    <dgm:pt modelId="{4FFD4E65-8871-4070-8178-6C7E2BC2F9CE}" type="pres">
      <dgm:prSet presAssocID="{92D9B699-E4C8-488A-9855-BB63D4FE1F31}" presName="spaceRect" presStyleCnt="0"/>
      <dgm:spPr/>
    </dgm:pt>
    <dgm:pt modelId="{2D8BC4A1-1382-4354-9E29-8B4C87B9C722}" type="pres">
      <dgm:prSet presAssocID="{92D9B699-E4C8-488A-9855-BB63D4FE1F31}" presName="parTx" presStyleLbl="revTx" presStyleIdx="3" presStyleCnt="6">
        <dgm:presLayoutVars>
          <dgm:chMax val="0"/>
          <dgm:chPref val="0"/>
        </dgm:presLayoutVars>
      </dgm:prSet>
      <dgm:spPr/>
    </dgm:pt>
    <dgm:pt modelId="{B5557A04-A85D-4B2F-9D78-364087558B28}" type="pres">
      <dgm:prSet presAssocID="{8EEDB615-82FE-476C-AE92-8D3BED517356}" presName="sibTrans" presStyleCnt="0"/>
      <dgm:spPr/>
    </dgm:pt>
    <dgm:pt modelId="{431DBFE8-2B9B-4A5D-AE28-614FE1392009}" type="pres">
      <dgm:prSet presAssocID="{61746A32-D24C-4E47-80F8-21611C3A6AA6}" presName="compNode" presStyleCnt="0"/>
      <dgm:spPr/>
    </dgm:pt>
    <dgm:pt modelId="{45ED583F-3CF2-4B6F-8A88-AF232D632866}" type="pres">
      <dgm:prSet presAssocID="{61746A32-D24C-4E47-80F8-21611C3A6AA6}" presName="bgRect" presStyleLbl="bgShp" presStyleIdx="4" presStyleCnt="6"/>
      <dgm:spPr/>
    </dgm:pt>
    <dgm:pt modelId="{BB6283E1-397F-494A-A3A1-4F2E30AFA1BD}" type="pres">
      <dgm:prSet presAssocID="{61746A32-D24C-4E47-80F8-21611C3A6AA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93954D6A-A98B-4808-B1D2-815B97A6E2F5}" type="pres">
      <dgm:prSet presAssocID="{61746A32-D24C-4E47-80F8-21611C3A6AA6}" presName="spaceRect" presStyleCnt="0"/>
      <dgm:spPr/>
    </dgm:pt>
    <dgm:pt modelId="{76FF4210-5790-4D88-A6D8-D9E5BB2C995F}" type="pres">
      <dgm:prSet presAssocID="{61746A32-D24C-4E47-80F8-21611C3A6AA6}" presName="parTx" presStyleLbl="revTx" presStyleIdx="4" presStyleCnt="6">
        <dgm:presLayoutVars>
          <dgm:chMax val="0"/>
          <dgm:chPref val="0"/>
        </dgm:presLayoutVars>
      </dgm:prSet>
      <dgm:spPr/>
    </dgm:pt>
    <dgm:pt modelId="{4798D1DD-32F3-4AA4-AD03-74375A0A7A85}" type="pres">
      <dgm:prSet presAssocID="{14D05857-6B58-4D25-A76A-797040CA78E4}" presName="sibTrans" presStyleCnt="0"/>
      <dgm:spPr/>
    </dgm:pt>
    <dgm:pt modelId="{CD1E1EEB-CC19-4C89-A7A9-5EBCE52F5DEA}" type="pres">
      <dgm:prSet presAssocID="{C677C546-F375-4521-9622-74F1FE1D99C2}" presName="compNode" presStyleCnt="0"/>
      <dgm:spPr/>
    </dgm:pt>
    <dgm:pt modelId="{819F3146-5A49-4294-9A79-3D88D1345B08}" type="pres">
      <dgm:prSet presAssocID="{C677C546-F375-4521-9622-74F1FE1D99C2}" presName="bgRect" presStyleLbl="bgShp" presStyleIdx="5" presStyleCnt="6"/>
      <dgm:spPr/>
    </dgm:pt>
    <dgm:pt modelId="{92B48F69-F2C9-4B0C-AC05-7E6624ACA814}" type="pres">
      <dgm:prSet presAssocID="{C677C546-F375-4521-9622-74F1FE1D99C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B7163625-CCE1-4BA2-B7E1-F59A2B9F1248}" type="pres">
      <dgm:prSet presAssocID="{C677C546-F375-4521-9622-74F1FE1D99C2}" presName="spaceRect" presStyleCnt="0"/>
      <dgm:spPr/>
    </dgm:pt>
    <dgm:pt modelId="{ACFAD4FD-18F8-4BCA-90C6-D8DA66AF02F5}" type="pres">
      <dgm:prSet presAssocID="{C677C546-F375-4521-9622-74F1FE1D99C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B9FB10C-3133-4120-8265-5C48B147D473}" type="presOf" srcId="{0ED31749-769B-466D-B279-040E286CC701}" destId="{C22EC373-2947-49A4-B5C2-0496C373338A}" srcOrd="0" destOrd="0" presId="urn:microsoft.com/office/officeart/2018/2/layout/IconVerticalSolidList"/>
    <dgm:cxn modelId="{3A6D7B12-D416-4C42-952B-9D838EA3DE8E}" type="presOf" srcId="{F9024399-38BD-419C-B89B-22966DEA12F2}" destId="{60A6CBF9-8856-4F25-A793-4730EADF2F93}" srcOrd="0" destOrd="0" presId="urn:microsoft.com/office/officeart/2018/2/layout/IconVerticalSolidList"/>
    <dgm:cxn modelId="{5AE56F40-4EF6-4FB4-B826-58E67791FAB1}" srcId="{F9024399-38BD-419C-B89B-22966DEA12F2}" destId="{FD62A30A-283D-4E5D-BF46-FAC145EF3E33}" srcOrd="0" destOrd="0" parTransId="{CE8118DE-E695-477A-ADF7-479C8A0DCC12}" sibTransId="{7A6A701C-5E42-43E1-A11C-238C103C69C7}"/>
    <dgm:cxn modelId="{755D484A-256A-460D-94BB-6A51CBC3EDC9}" srcId="{F9024399-38BD-419C-B89B-22966DEA12F2}" destId="{C677C546-F375-4521-9622-74F1FE1D99C2}" srcOrd="5" destOrd="0" parTransId="{B5949250-8C4A-492D-8311-B3386DC1243E}" sibTransId="{FA8FC47C-4964-4716-8B57-9ABD4424CE79}"/>
    <dgm:cxn modelId="{4705564C-E363-4232-AA2C-4BE1917334E6}" srcId="{F9024399-38BD-419C-B89B-22966DEA12F2}" destId="{92D9B699-E4C8-488A-9855-BB63D4FE1F31}" srcOrd="3" destOrd="0" parTransId="{2CD384EC-A7BB-401F-9770-6B7EE5228CA9}" sibTransId="{8EEDB615-82FE-476C-AE92-8D3BED517356}"/>
    <dgm:cxn modelId="{4B178A4C-2F8F-4CAE-9A68-13D34EA70AD6}" type="presOf" srcId="{FD314F02-6DDF-4B39-B9A7-61FD36DC3279}" destId="{42FEA64C-DD78-4B05-A7ED-4224D3E3A76D}" srcOrd="0" destOrd="0" presId="urn:microsoft.com/office/officeart/2018/2/layout/IconVerticalSolidList"/>
    <dgm:cxn modelId="{1CDDF47B-3766-48B9-88C8-49AFC5B30394}" srcId="{F9024399-38BD-419C-B89B-22966DEA12F2}" destId="{FD314F02-6DDF-4B39-B9A7-61FD36DC3279}" srcOrd="2" destOrd="0" parTransId="{A8E3116D-863F-4B27-92E8-9BB919289BCA}" sibTransId="{D94C7E3B-493E-4016-B76E-0B3B703D1E3D}"/>
    <dgm:cxn modelId="{68FF1991-2A5B-499C-8271-DA2401A19F4A}" srcId="{F9024399-38BD-419C-B89B-22966DEA12F2}" destId="{0ED31749-769B-466D-B279-040E286CC701}" srcOrd="1" destOrd="0" parTransId="{CE2F7BA6-4FBD-4E0E-8B78-AC9BE92ACB11}" sibTransId="{23E8A404-3278-4C83-A8AE-80027C8786A6}"/>
    <dgm:cxn modelId="{3EDC1CA7-BDB5-45F3-8DD1-CC3B79D26C49}" type="presOf" srcId="{C677C546-F375-4521-9622-74F1FE1D99C2}" destId="{ACFAD4FD-18F8-4BCA-90C6-D8DA66AF02F5}" srcOrd="0" destOrd="0" presId="urn:microsoft.com/office/officeart/2018/2/layout/IconVerticalSolidList"/>
    <dgm:cxn modelId="{EEB8C2A9-460C-4FAD-9E36-35EC4466CA57}" srcId="{F9024399-38BD-419C-B89B-22966DEA12F2}" destId="{61746A32-D24C-4E47-80F8-21611C3A6AA6}" srcOrd="4" destOrd="0" parTransId="{D1B3D0AF-2F4E-4DE5-BD3E-E866F5A2C771}" sibTransId="{14D05857-6B58-4D25-A76A-797040CA78E4}"/>
    <dgm:cxn modelId="{DDF22EC6-4C75-4D82-82BD-2BFEBD9FED3D}" type="presOf" srcId="{61746A32-D24C-4E47-80F8-21611C3A6AA6}" destId="{76FF4210-5790-4D88-A6D8-D9E5BB2C995F}" srcOrd="0" destOrd="0" presId="urn:microsoft.com/office/officeart/2018/2/layout/IconVerticalSolidList"/>
    <dgm:cxn modelId="{2B3B6FD6-6BBE-4C0B-871C-69CBA7488D2B}" type="presOf" srcId="{92D9B699-E4C8-488A-9855-BB63D4FE1F31}" destId="{2D8BC4A1-1382-4354-9E29-8B4C87B9C722}" srcOrd="0" destOrd="0" presId="urn:microsoft.com/office/officeart/2018/2/layout/IconVerticalSolidList"/>
    <dgm:cxn modelId="{97FD7EEF-D2BA-40CE-9666-C9CD7027261E}" type="presOf" srcId="{FD62A30A-283D-4E5D-BF46-FAC145EF3E33}" destId="{14C0E2A2-D0B9-4C0C-91F6-95FCDAE70F7A}" srcOrd="0" destOrd="0" presId="urn:microsoft.com/office/officeart/2018/2/layout/IconVerticalSolidList"/>
    <dgm:cxn modelId="{E2EFE626-2CCA-4760-BB3A-A37564FAB9BD}" type="presParOf" srcId="{60A6CBF9-8856-4F25-A793-4730EADF2F93}" destId="{1708E824-1C6B-4475-8070-BD194EDFB2D6}" srcOrd="0" destOrd="0" presId="urn:microsoft.com/office/officeart/2018/2/layout/IconVerticalSolidList"/>
    <dgm:cxn modelId="{78D1A7B5-9614-40D1-9CE3-2C861526DFDB}" type="presParOf" srcId="{1708E824-1C6B-4475-8070-BD194EDFB2D6}" destId="{0A070F9C-B0E3-4B2B-BA0C-FE9C82D8E028}" srcOrd="0" destOrd="0" presId="urn:microsoft.com/office/officeart/2018/2/layout/IconVerticalSolidList"/>
    <dgm:cxn modelId="{B4045FFD-D32C-4B90-A311-520142573C64}" type="presParOf" srcId="{1708E824-1C6B-4475-8070-BD194EDFB2D6}" destId="{18041C7D-8399-434A-A0CD-4DFFADC5868C}" srcOrd="1" destOrd="0" presId="urn:microsoft.com/office/officeart/2018/2/layout/IconVerticalSolidList"/>
    <dgm:cxn modelId="{92E177F9-FADF-4283-B472-27F80FD2B7FB}" type="presParOf" srcId="{1708E824-1C6B-4475-8070-BD194EDFB2D6}" destId="{43FF9325-840A-45F6-8E81-222F40A4D481}" srcOrd="2" destOrd="0" presId="urn:microsoft.com/office/officeart/2018/2/layout/IconVerticalSolidList"/>
    <dgm:cxn modelId="{8309AAF9-4C50-41FA-988D-A8C039AC408C}" type="presParOf" srcId="{1708E824-1C6B-4475-8070-BD194EDFB2D6}" destId="{14C0E2A2-D0B9-4C0C-91F6-95FCDAE70F7A}" srcOrd="3" destOrd="0" presId="urn:microsoft.com/office/officeart/2018/2/layout/IconVerticalSolidList"/>
    <dgm:cxn modelId="{E84EAEE7-4CD2-41E0-AF32-DA4F4539D14D}" type="presParOf" srcId="{60A6CBF9-8856-4F25-A793-4730EADF2F93}" destId="{EFF70653-9AA9-41BB-8418-1867BE333E57}" srcOrd="1" destOrd="0" presId="urn:microsoft.com/office/officeart/2018/2/layout/IconVerticalSolidList"/>
    <dgm:cxn modelId="{F6C2B847-364D-4EEC-AF6E-78DD5A969413}" type="presParOf" srcId="{60A6CBF9-8856-4F25-A793-4730EADF2F93}" destId="{930F62E7-7099-4341-8E75-3053E74C7BC6}" srcOrd="2" destOrd="0" presId="urn:microsoft.com/office/officeart/2018/2/layout/IconVerticalSolidList"/>
    <dgm:cxn modelId="{5670D434-0C93-40CB-AB52-C9B4D251A968}" type="presParOf" srcId="{930F62E7-7099-4341-8E75-3053E74C7BC6}" destId="{93A9C6B4-6F65-4927-AAD8-467451AABF83}" srcOrd="0" destOrd="0" presId="urn:microsoft.com/office/officeart/2018/2/layout/IconVerticalSolidList"/>
    <dgm:cxn modelId="{43FB4B0A-DC4B-4283-A51A-78FBB54A8846}" type="presParOf" srcId="{930F62E7-7099-4341-8E75-3053E74C7BC6}" destId="{669AC845-8021-4783-9C28-5449BB5E8FD5}" srcOrd="1" destOrd="0" presId="urn:microsoft.com/office/officeart/2018/2/layout/IconVerticalSolidList"/>
    <dgm:cxn modelId="{05B996AE-D13E-4E2F-952C-1D25661C688C}" type="presParOf" srcId="{930F62E7-7099-4341-8E75-3053E74C7BC6}" destId="{5721C8BE-3F00-4148-A5AB-3B0454242FA9}" srcOrd="2" destOrd="0" presId="urn:microsoft.com/office/officeart/2018/2/layout/IconVerticalSolidList"/>
    <dgm:cxn modelId="{2F25B6C8-5575-4E13-ACBE-72108F1D0D2F}" type="presParOf" srcId="{930F62E7-7099-4341-8E75-3053E74C7BC6}" destId="{C22EC373-2947-49A4-B5C2-0496C373338A}" srcOrd="3" destOrd="0" presId="urn:microsoft.com/office/officeart/2018/2/layout/IconVerticalSolidList"/>
    <dgm:cxn modelId="{9E7289B7-1234-470B-884C-653CB23798E8}" type="presParOf" srcId="{60A6CBF9-8856-4F25-A793-4730EADF2F93}" destId="{C3F889AF-757C-44BB-9AE5-78AC7EF025E0}" srcOrd="3" destOrd="0" presId="urn:microsoft.com/office/officeart/2018/2/layout/IconVerticalSolidList"/>
    <dgm:cxn modelId="{8EF92CF9-A779-44F2-BBAE-651F5EF99CB6}" type="presParOf" srcId="{60A6CBF9-8856-4F25-A793-4730EADF2F93}" destId="{42628EE2-B2E2-47F4-912F-508A747D89B0}" srcOrd="4" destOrd="0" presId="urn:microsoft.com/office/officeart/2018/2/layout/IconVerticalSolidList"/>
    <dgm:cxn modelId="{2374457B-6E75-4D8D-9B12-F700AFB46FEB}" type="presParOf" srcId="{42628EE2-B2E2-47F4-912F-508A747D89B0}" destId="{4D606719-FF7E-4283-A62D-34DABE284DC7}" srcOrd="0" destOrd="0" presId="urn:microsoft.com/office/officeart/2018/2/layout/IconVerticalSolidList"/>
    <dgm:cxn modelId="{F5F876C0-2F18-42AF-B760-5E55352BD555}" type="presParOf" srcId="{42628EE2-B2E2-47F4-912F-508A747D89B0}" destId="{EF0411ED-4710-4C68-ADA2-27F770FBEB26}" srcOrd="1" destOrd="0" presId="urn:microsoft.com/office/officeart/2018/2/layout/IconVerticalSolidList"/>
    <dgm:cxn modelId="{37915D0B-808D-411A-AB88-929C326257C6}" type="presParOf" srcId="{42628EE2-B2E2-47F4-912F-508A747D89B0}" destId="{604E8FA6-41AF-472F-B461-57CDE82C6C17}" srcOrd="2" destOrd="0" presId="urn:microsoft.com/office/officeart/2018/2/layout/IconVerticalSolidList"/>
    <dgm:cxn modelId="{5E17A499-424E-4B6F-A9E7-0072F8FC5658}" type="presParOf" srcId="{42628EE2-B2E2-47F4-912F-508A747D89B0}" destId="{42FEA64C-DD78-4B05-A7ED-4224D3E3A76D}" srcOrd="3" destOrd="0" presId="urn:microsoft.com/office/officeart/2018/2/layout/IconVerticalSolidList"/>
    <dgm:cxn modelId="{899A711E-3FA1-4521-A0C4-456A2F197D44}" type="presParOf" srcId="{60A6CBF9-8856-4F25-A793-4730EADF2F93}" destId="{87300196-7B33-4A17-B65A-8B279FBCFBF8}" srcOrd="5" destOrd="0" presId="urn:microsoft.com/office/officeart/2018/2/layout/IconVerticalSolidList"/>
    <dgm:cxn modelId="{60874E0E-FEAD-4F8B-ABE0-5AB6D5FEEE8E}" type="presParOf" srcId="{60A6CBF9-8856-4F25-A793-4730EADF2F93}" destId="{0EC3D49A-69E9-49BE-B3A5-93C5E6D532E2}" srcOrd="6" destOrd="0" presId="urn:microsoft.com/office/officeart/2018/2/layout/IconVerticalSolidList"/>
    <dgm:cxn modelId="{AEB2F0F5-86C6-4BC3-B77C-8F49B7767A77}" type="presParOf" srcId="{0EC3D49A-69E9-49BE-B3A5-93C5E6D532E2}" destId="{7B03764E-1861-4A55-A4A5-9046E2A82104}" srcOrd="0" destOrd="0" presId="urn:microsoft.com/office/officeart/2018/2/layout/IconVerticalSolidList"/>
    <dgm:cxn modelId="{D9ADECD0-FA9B-444D-9A9F-E428B4295C28}" type="presParOf" srcId="{0EC3D49A-69E9-49BE-B3A5-93C5E6D532E2}" destId="{69377255-4423-46E9-8EDE-08370AA25987}" srcOrd="1" destOrd="0" presId="urn:microsoft.com/office/officeart/2018/2/layout/IconVerticalSolidList"/>
    <dgm:cxn modelId="{CA4A45DE-E990-4317-8E2F-3F8CD5AA3CB5}" type="presParOf" srcId="{0EC3D49A-69E9-49BE-B3A5-93C5E6D532E2}" destId="{4FFD4E65-8871-4070-8178-6C7E2BC2F9CE}" srcOrd="2" destOrd="0" presId="urn:microsoft.com/office/officeart/2018/2/layout/IconVerticalSolidList"/>
    <dgm:cxn modelId="{62EE09D3-1D63-40F3-A5F4-6F9DD191BBAB}" type="presParOf" srcId="{0EC3D49A-69E9-49BE-B3A5-93C5E6D532E2}" destId="{2D8BC4A1-1382-4354-9E29-8B4C87B9C722}" srcOrd="3" destOrd="0" presId="urn:microsoft.com/office/officeart/2018/2/layout/IconVerticalSolidList"/>
    <dgm:cxn modelId="{04BA8E18-EFAE-419E-B5F8-3BC89473BF3E}" type="presParOf" srcId="{60A6CBF9-8856-4F25-A793-4730EADF2F93}" destId="{B5557A04-A85D-4B2F-9D78-364087558B28}" srcOrd="7" destOrd="0" presId="urn:microsoft.com/office/officeart/2018/2/layout/IconVerticalSolidList"/>
    <dgm:cxn modelId="{92248287-804D-458B-93D6-FFDB31B87F52}" type="presParOf" srcId="{60A6CBF9-8856-4F25-A793-4730EADF2F93}" destId="{431DBFE8-2B9B-4A5D-AE28-614FE1392009}" srcOrd="8" destOrd="0" presId="urn:microsoft.com/office/officeart/2018/2/layout/IconVerticalSolidList"/>
    <dgm:cxn modelId="{4872C16B-6EC3-4715-BFDD-5AFB7A544C0F}" type="presParOf" srcId="{431DBFE8-2B9B-4A5D-AE28-614FE1392009}" destId="{45ED583F-3CF2-4B6F-8A88-AF232D632866}" srcOrd="0" destOrd="0" presId="urn:microsoft.com/office/officeart/2018/2/layout/IconVerticalSolidList"/>
    <dgm:cxn modelId="{34A6B4BA-C9D2-4968-8A61-61C73A0564BD}" type="presParOf" srcId="{431DBFE8-2B9B-4A5D-AE28-614FE1392009}" destId="{BB6283E1-397F-494A-A3A1-4F2E30AFA1BD}" srcOrd="1" destOrd="0" presId="urn:microsoft.com/office/officeart/2018/2/layout/IconVerticalSolidList"/>
    <dgm:cxn modelId="{C5561797-4D0A-41DE-8662-17352F26A7BB}" type="presParOf" srcId="{431DBFE8-2B9B-4A5D-AE28-614FE1392009}" destId="{93954D6A-A98B-4808-B1D2-815B97A6E2F5}" srcOrd="2" destOrd="0" presId="urn:microsoft.com/office/officeart/2018/2/layout/IconVerticalSolidList"/>
    <dgm:cxn modelId="{CEE53FDB-1084-4FDF-8A92-2E1AADA4B677}" type="presParOf" srcId="{431DBFE8-2B9B-4A5D-AE28-614FE1392009}" destId="{76FF4210-5790-4D88-A6D8-D9E5BB2C995F}" srcOrd="3" destOrd="0" presId="urn:microsoft.com/office/officeart/2018/2/layout/IconVerticalSolidList"/>
    <dgm:cxn modelId="{E91B1B6C-4F65-4CA7-BEB2-CCBAE1028708}" type="presParOf" srcId="{60A6CBF9-8856-4F25-A793-4730EADF2F93}" destId="{4798D1DD-32F3-4AA4-AD03-74375A0A7A85}" srcOrd="9" destOrd="0" presId="urn:microsoft.com/office/officeart/2018/2/layout/IconVerticalSolidList"/>
    <dgm:cxn modelId="{9A4475B7-B975-4076-BB56-BF08AB164FBF}" type="presParOf" srcId="{60A6CBF9-8856-4F25-A793-4730EADF2F93}" destId="{CD1E1EEB-CC19-4C89-A7A9-5EBCE52F5DEA}" srcOrd="10" destOrd="0" presId="urn:microsoft.com/office/officeart/2018/2/layout/IconVerticalSolidList"/>
    <dgm:cxn modelId="{BEB0E817-19D5-44D5-A513-0A92B2D0531F}" type="presParOf" srcId="{CD1E1EEB-CC19-4C89-A7A9-5EBCE52F5DEA}" destId="{819F3146-5A49-4294-9A79-3D88D1345B08}" srcOrd="0" destOrd="0" presId="urn:microsoft.com/office/officeart/2018/2/layout/IconVerticalSolidList"/>
    <dgm:cxn modelId="{32AF94DC-457E-48B5-B1C8-03FBBC484CED}" type="presParOf" srcId="{CD1E1EEB-CC19-4C89-A7A9-5EBCE52F5DEA}" destId="{92B48F69-F2C9-4B0C-AC05-7E6624ACA814}" srcOrd="1" destOrd="0" presId="urn:microsoft.com/office/officeart/2018/2/layout/IconVerticalSolidList"/>
    <dgm:cxn modelId="{B85E8FD8-5CAC-466F-B08E-BA7ECBED91EE}" type="presParOf" srcId="{CD1E1EEB-CC19-4C89-A7A9-5EBCE52F5DEA}" destId="{B7163625-CCE1-4BA2-B7E1-F59A2B9F1248}" srcOrd="2" destOrd="0" presId="urn:microsoft.com/office/officeart/2018/2/layout/IconVerticalSolidList"/>
    <dgm:cxn modelId="{87B94641-534B-46AD-B9F4-C3B8348AF391}" type="presParOf" srcId="{CD1E1EEB-CC19-4C89-A7A9-5EBCE52F5DEA}" destId="{ACFAD4FD-18F8-4BCA-90C6-D8DA66AF02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371BD1-4EB8-4AC1-9760-26F18CCD0B20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DEDE3E-C93A-468F-B3DD-C01FDB8E6F0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Comandos esenciales: docker run, docker ps, docker logs</a:t>
          </a:r>
          <a:endParaRPr lang="en-US" dirty="0"/>
        </a:p>
      </dgm:t>
    </dgm:pt>
    <dgm:pt modelId="{1F02310A-BBD7-48DE-805C-413EA8357367}" type="parTrans" cxnId="{28C6C273-5672-472C-BE69-D20FD330AE48}">
      <dgm:prSet/>
      <dgm:spPr/>
      <dgm:t>
        <a:bodyPr/>
        <a:lstStyle/>
        <a:p>
          <a:endParaRPr lang="en-US"/>
        </a:p>
      </dgm:t>
    </dgm:pt>
    <dgm:pt modelId="{13839269-10D6-4B7E-9BC0-07D97001B20D}" type="sibTrans" cxnId="{28C6C273-5672-472C-BE69-D20FD330AE48}">
      <dgm:prSet/>
      <dgm:spPr/>
      <dgm:t>
        <a:bodyPr/>
        <a:lstStyle/>
        <a:p>
          <a:endParaRPr lang="en-US"/>
        </a:p>
      </dgm:t>
    </dgm:pt>
    <dgm:pt modelId="{127DEF39-7298-4E31-911E-96405531421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Introducción a Dockerfile</a:t>
          </a:r>
          <a:endParaRPr lang="en-US" dirty="0"/>
        </a:p>
      </dgm:t>
    </dgm:pt>
    <dgm:pt modelId="{C688DE5C-7BCC-45F6-BCE0-4ADCFCE8B7B1}" type="parTrans" cxnId="{F688626F-1569-45D8-BE09-3635B0945300}">
      <dgm:prSet/>
      <dgm:spPr/>
      <dgm:t>
        <a:bodyPr/>
        <a:lstStyle/>
        <a:p>
          <a:endParaRPr lang="en-US"/>
        </a:p>
      </dgm:t>
    </dgm:pt>
    <dgm:pt modelId="{1FA26974-3512-4C5A-A54F-BB355CF92864}" type="sibTrans" cxnId="{F688626F-1569-45D8-BE09-3635B0945300}">
      <dgm:prSet/>
      <dgm:spPr/>
      <dgm:t>
        <a:bodyPr/>
        <a:lstStyle/>
        <a:p>
          <a:endParaRPr lang="en-US"/>
        </a:p>
      </dgm:t>
    </dgm:pt>
    <dgm:pt modelId="{AD576CBC-6B6C-403D-951F-CCBB17C2DE0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Contenedores en acción</a:t>
          </a:r>
          <a:endParaRPr lang="en-US" dirty="0"/>
        </a:p>
      </dgm:t>
    </dgm:pt>
    <dgm:pt modelId="{BA7DAF9E-6513-4D6D-8296-61723EA7F53F}" type="parTrans" cxnId="{75918A4B-B83C-4B8E-B91E-CE3E0DCBF830}">
      <dgm:prSet/>
      <dgm:spPr/>
      <dgm:t>
        <a:bodyPr/>
        <a:lstStyle/>
        <a:p>
          <a:endParaRPr lang="en-US"/>
        </a:p>
      </dgm:t>
    </dgm:pt>
    <dgm:pt modelId="{C60C61A2-6430-4C52-B229-83B235E0F9B4}" type="sibTrans" cxnId="{75918A4B-B83C-4B8E-B91E-CE3E0DCBF830}">
      <dgm:prSet/>
      <dgm:spPr/>
      <dgm:t>
        <a:bodyPr/>
        <a:lstStyle/>
        <a:p>
          <a:endParaRPr lang="en-US"/>
        </a:p>
      </dgm:t>
    </dgm:pt>
    <dgm:pt modelId="{DFBDFB27-024E-4C8F-A07A-A9960226B420}" type="pres">
      <dgm:prSet presAssocID="{B1371BD1-4EB8-4AC1-9760-26F18CCD0B20}" presName="root" presStyleCnt="0">
        <dgm:presLayoutVars>
          <dgm:dir/>
          <dgm:resizeHandles val="exact"/>
        </dgm:presLayoutVars>
      </dgm:prSet>
      <dgm:spPr/>
    </dgm:pt>
    <dgm:pt modelId="{BA7AB08C-ECDB-4842-A310-D6C59FA0B69C}" type="pres">
      <dgm:prSet presAssocID="{C5DEDE3E-C93A-468F-B3DD-C01FDB8E6F02}" presName="compNode" presStyleCnt="0"/>
      <dgm:spPr/>
    </dgm:pt>
    <dgm:pt modelId="{0DD3408B-4718-443F-89B4-A335D00862FF}" type="pres">
      <dgm:prSet presAssocID="{C5DEDE3E-C93A-468F-B3DD-C01FDB8E6F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08FADCE-E303-4074-A99E-729C9CD85AB9}" type="pres">
      <dgm:prSet presAssocID="{C5DEDE3E-C93A-468F-B3DD-C01FDB8E6F02}" presName="spaceRect" presStyleCnt="0"/>
      <dgm:spPr/>
    </dgm:pt>
    <dgm:pt modelId="{703ABABD-1466-4662-97A9-6DE837EE29E5}" type="pres">
      <dgm:prSet presAssocID="{C5DEDE3E-C93A-468F-B3DD-C01FDB8E6F02}" presName="textRect" presStyleLbl="revTx" presStyleIdx="0" presStyleCnt="3">
        <dgm:presLayoutVars>
          <dgm:chMax val="1"/>
          <dgm:chPref val="1"/>
        </dgm:presLayoutVars>
      </dgm:prSet>
      <dgm:spPr/>
    </dgm:pt>
    <dgm:pt modelId="{93A64D5D-F800-4D00-8B83-C7548D55B4F9}" type="pres">
      <dgm:prSet presAssocID="{13839269-10D6-4B7E-9BC0-07D97001B20D}" presName="sibTrans" presStyleCnt="0"/>
      <dgm:spPr/>
    </dgm:pt>
    <dgm:pt modelId="{24D70B2A-424D-49AA-AE43-B55545478B87}" type="pres">
      <dgm:prSet presAssocID="{127DEF39-7298-4E31-911E-964055314218}" presName="compNode" presStyleCnt="0"/>
      <dgm:spPr/>
    </dgm:pt>
    <dgm:pt modelId="{D3CE8893-31FD-4DA1-A061-33B10F6E8E35}" type="pres">
      <dgm:prSet presAssocID="{127DEF39-7298-4E31-911E-9640553142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073F3264-A512-4C4A-8CA0-8302F5784393}" type="pres">
      <dgm:prSet presAssocID="{127DEF39-7298-4E31-911E-964055314218}" presName="spaceRect" presStyleCnt="0"/>
      <dgm:spPr/>
    </dgm:pt>
    <dgm:pt modelId="{20A1DF35-BA3A-4BFF-B988-100E6A8B8E38}" type="pres">
      <dgm:prSet presAssocID="{127DEF39-7298-4E31-911E-964055314218}" presName="textRect" presStyleLbl="revTx" presStyleIdx="1" presStyleCnt="3">
        <dgm:presLayoutVars>
          <dgm:chMax val="1"/>
          <dgm:chPref val="1"/>
        </dgm:presLayoutVars>
      </dgm:prSet>
      <dgm:spPr/>
    </dgm:pt>
    <dgm:pt modelId="{F6C22B03-BDF3-4B0D-9DCA-C2C8B27E26F5}" type="pres">
      <dgm:prSet presAssocID="{1FA26974-3512-4C5A-A54F-BB355CF92864}" presName="sibTrans" presStyleCnt="0"/>
      <dgm:spPr/>
    </dgm:pt>
    <dgm:pt modelId="{47944D38-7C5B-44FB-A21E-8A753AE5953C}" type="pres">
      <dgm:prSet presAssocID="{AD576CBC-6B6C-403D-951F-CCBB17C2DE06}" presName="compNode" presStyleCnt="0"/>
      <dgm:spPr/>
    </dgm:pt>
    <dgm:pt modelId="{6ABAFD99-6F0F-416F-9375-B6524761D8FF}" type="pres">
      <dgm:prSet presAssocID="{AD576CBC-6B6C-403D-951F-CCBB17C2DE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ja"/>
        </a:ext>
      </dgm:extLst>
    </dgm:pt>
    <dgm:pt modelId="{162398EC-174C-4D7E-A843-40F59F4E9C26}" type="pres">
      <dgm:prSet presAssocID="{AD576CBC-6B6C-403D-951F-CCBB17C2DE06}" presName="spaceRect" presStyleCnt="0"/>
      <dgm:spPr/>
    </dgm:pt>
    <dgm:pt modelId="{7CFFF3C2-82C3-40F5-9E72-2361C1401777}" type="pres">
      <dgm:prSet presAssocID="{AD576CBC-6B6C-403D-951F-CCBB17C2DE0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31DB405-0034-4ED4-A062-E00DE5BA67C1}" type="presOf" srcId="{127DEF39-7298-4E31-911E-964055314218}" destId="{20A1DF35-BA3A-4BFF-B988-100E6A8B8E38}" srcOrd="0" destOrd="0" presId="urn:microsoft.com/office/officeart/2018/2/layout/IconLabelList"/>
    <dgm:cxn modelId="{82C65323-C46D-4A4C-B839-145170572AC1}" type="presOf" srcId="{B1371BD1-4EB8-4AC1-9760-26F18CCD0B20}" destId="{DFBDFB27-024E-4C8F-A07A-A9960226B420}" srcOrd="0" destOrd="0" presId="urn:microsoft.com/office/officeart/2018/2/layout/IconLabelList"/>
    <dgm:cxn modelId="{75918A4B-B83C-4B8E-B91E-CE3E0DCBF830}" srcId="{B1371BD1-4EB8-4AC1-9760-26F18CCD0B20}" destId="{AD576CBC-6B6C-403D-951F-CCBB17C2DE06}" srcOrd="2" destOrd="0" parTransId="{BA7DAF9E-6513-4D6D-8296-61723EA7F53F}" sibTransId="{C60C61A2-6430-4C52-B229-83B235E0F9B4}"/>
    <dgm:cxn modelId="{F688626F-1569-45D8-BE09-3635B0945300}" srcId="{B1371BD1-4EB8-4AC1-9760-26F18CCD0B20}" destId="{127DEF39-7298-4E31-911E-964055314218}" srcOrd="1" destOrd="0" parTransId="{C688DE5C-7BCC-45F6-BCE0-4ADCFCE8B7B1}" sibTransId="{1FA26974-3512-4C5A-A54F-BB355CF92864}"/>
    <dgm:cxn modelId="{28C6C273-5672-472C-BE69-D20FD330AE48}" srcId="{B1371BD1-4EB8-4AC1-9760-26F18CCD0B20}" destId="{C5DEDE3E-C93A-468F-B3DD-C01FDB8E6F02}" srcOrd="0" destOrd="0" parTransId="{1F02310A-BBD7-48DE-805C-413EA8357367}" sibTransId="{13839269-10D6-4B7E-9BC0-07D97001B20D}"/>
    <dgm:cxn modelId="{01EF4284-1C89-4ABC-9AF9-AB9FD0688E6F}" type="presOf" srcId="{C5DEDE3E-C93A-468F-B3DD-C01FDB8E6F02}" destId="{703ABABD-1466-4662-97A9-6DE837EE29E5}" srcOrd="0" destOrd="0" presId="urn:microsoft.com/office/officeart/2018/2/layout/IconLabelList"/>
    <dgm:cxn modelId="{437CE4B6-C2FC-4D8B-845E-6D69BD4A9C2C}" type="presOf" srcId="{AD576CBC-6B6C-403D-951F-CCBB17C2DE06}" destId="{7CFFF3C2-82C3-40F5-9E72-2361C1401777}" srcOrd="0" destOrd="0" presId="urn:microsoft.com/office/officeart/2018/2/layout/IconLabelList"/>
    <dgm:cxn modelId="{5CA15727-8436-4870-999D-A4DB169219D0}" type="presParOf" srcId="{DFBDFB27-024E-4C8F-A07A-A9960226B420}" destId="{BA7AB08C-ECDB-4842-A310-D6C59FA0B69C}" srcOrd="0" destOrd="0" presId="urn:microsoft.com/office/officeart/2018/2/layout/IconLabelList"/>
    <dgm:cxn modelId="{D2BF7D21-7906-4B79-B28A-1F282529A2AE}" type="presParOf" srcId="{BA7AB08C-ECDB-4842-A310-D6C59FA0B69C}" destId="{0DD3408B-4718-443F-89B4-A335D00862FF}" srcOrd="0" destOrd="0" presId="urn:microsoft.com/office/officeart/2018/2/layout/IconLabelList"/>
    <dgm:cxn modelId="{B1A372F3-7301-417B-B840-9D852C6D49CC}" type="presParOf" srcId="{BA7AB08C-ECDB-4842-A310-D6C59FA0B69C}" destId="{D08FADCE-E303-4074-A99E-729C9CD85AB9}" srcOrd="1" destOrd="0" presId="urn:microsoft.com/office/officeart/2018/2/layout/IconLabelList"/>
    <dgm:cxn modelId="{1C6BF803-6350-4910-86D3-654FC7B0DE92}" type="presParOf" srcId="{BA7AB08C-ECDB-4842-A310-D6C59FA0B69C}" destId="{703ABABD-1466-4662-97A9-6DE837EE29E5}" srcOrd="2" destOrd="0" presId="urn:microsoft.com/office/officeart/2018/2/layout/IconLabelList"/>
    <dgm:cxn modelId="{2B4D3FF8-8FAF-4D76-9A28-56D426F26094}" type="presParOf" srcId="{DFBDFB27-024E-4C8F-A07A-A9960226B420}" destId="{93A64D5D-F800-4D00-8B83-C7548D55B4F9}" srcOrd="1" destOrd="0" presId="urn:microsoft.com/office/officeart/2018/2/layout/IconLabelList"/>
    <dgm:cxn modelId="{0943B478-B5A4-47F1-B9AD-645EA81B430A}" type="presParOf" srcId="{DFBDFB27-024E-4C8F-A07A-A9960226B420}" destId="{24D70B2A-424D-49AA-AE43-B55545478B87}" srcOrd="2" destOrd="0" presId="urn:microsoft.com/office/officeart/2018/2/layout/IconLabelList"/>
    <dgm:cxn modelId="{E59AC4BA-94C9-4293-8444-D1915000C771}" type="presParOf" srcId="{24D70B2A-424D-49AA-AE43-B55545478B87}" destId="{D3CE8893-31FD-4DA1-A061-33B10F6E8E35}" srcOrd="0" destOrd="0" presId="urn:microsoft.com/office/officeart/2018/2/layout/IconLabelList"/>
    <dgm:cxn modelId="{1274C1AF-FD53-44AE-83D3-5774F5BBA2FE}" type="presParOf" srcId="{24D70B2A-424D-49AA-AE43-B55545478B87}" destId="{073F3264-A512-4C4A-8CA0-8302F5784393}" srcOrd="1" destOrd="0" presId="urn:microsoft.com/office/officeart/2018/2/layout/IconLabelList"/>
    <dgm:cxn modelId="{FCEE35C5-A137-4ECA-A973-DBD7809E3D89}" type="presParOf" srcId="{24D70B2A-424D-49AA-AE43-B55545478B87}" destId="{20A1DF35-BA3A-4BFF-B988-100E6A8B8E38}" srcOrd="2" destOrd="0" presId="urn:microsoft.com/office/officeart/2018/2/layout/IconLabelList"/>
    <dgm:cxn modelId="{F243BF21-EE6F-4BBF-B8CA-79B214FECD40}" type="presParOf" srcId="{DFBDFB27-024E-4C8F-A07A-A9960226B420}" destId="{F6C22B03-BDF3-4B0D-9DCA-C2C8B27E26F5}" srcOrd="3" destOrd="0" presId="urn:microsoft.com/office/officeart/2018/2/layout/IconLabelList"/>
    <dgm:cxn modelId="{F5A350B2-57EB-4508-A3C2-CB098890DBB3}" type="presParOf" srcId="{DFBDFB27-024E-4C8F-A07A-A9960226B420}" destId="{47944D38-7C5B-44FB-A21E-8A753AE5953C}" srcOrd="4" destOrd="0" presId="urn:microsoft.com/office/officeart/2018/2/layout/IconLabelList"/>
    <dgm:cxn modelId="{CAF95B98-BD3F-4DE7-A372-D33205BF651C}" type="presParOf" srcId="{47944D38-7C5B-44FB-A21E-8A753AE5953C}" destId="{6ABAFD99-6F0F-416F-9375-B6524761D8FF}" srcOrd="0" destOrd="0" presId="urn:microsoft.com/office/officeart/2018/2/layout/IconLabelList"/>
    <dgm:cxn modelId="{6D3EDC92-97C9-40CA-9F5D-826D48114EAA}" type="presParOf" srcId="{47944D38-7C5B-44FB-A21E-8A753AE5953C}" destId="{162398EC-174C-4D7E-A843-40F59F4E9C26}" srcOrd="1" destOrd="0" presId="urn:microsoft.com/office/officeart/2018/2/layout/IconLabelList"/>
    <dgm:cxn modelId="{AE26765E-E3A3-4E59-B7DE-CB5157D0BAEB}" type="presParOf" srcId="{47944D38-7C5B-44FB-A21E-8A753AE5953C}" destId="{7CFFF3C2-82C3-40F5-9E72-2361C14017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90583D-A4AC-4C19-B997-BEDF822157B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4C0AA9-CA1F-45C3-B2DB-02A6FE7EF5B3}">
      <dgm:prSet/>
      <dgm:spPr/>
      <dgm:t>
        <a:bodyPr/>
        <a:lstStyle/>
        <a:p>
          <a:pPr>
            <a:defRPr cap="all"/>
          </a:pPr>
          <a:r>
            <a:rPr lang="es-CO" b="0" i="0" baseline="0"/>
            <a:t>Espacios de trabajo para organizar recursos (similar a namespaces en Kubernetes).</a:t>
          </a:r>
          <a:endParaRPr lang="en-US"/>
        </a:p>
      </dgm:t>
    </dgm:pt>
    <dgm:pt modelId="{3414D652-B917-47BC-B448-BF009E5865AC}" type="parTrans" cxnId="{00D569C1-1859-4E66-A27E-D5C78281112F}">
      <dgm:prSet/>
      <dgm:spPr/>
      <dgm:t>
        <a:bodyPr/>
        <a:lstStyle/>
        <a:p>
          <a:endParaRPr lang="en-US"/>
        </a:p>
      </dgm:t>
    </dgm:pt>
    <dgm:pt modelId="{1C6F35B6-4180-47E5-9958-D8D71BB7E628}" type="sibTrans" cxnId="{00D569C1-1859-4E66-A27E-D5C78281112F}">
      <dgm:prSet/>
      <dgm:spPr/>
      <dgm:t>
        <a:bodyPr/>
        <a:lstStyle/>
        <a:p>
          <a:endParaRPr lang="en-US"/>
        </a:p>
      </dgm:t>
    </dgm:pt>
    <dgm:pt modelId="{F5A236D1-6524-477B-A26C-6878643B7310}">
      <dgm:prSet/>
      <dgm:spPr/>
      <dgm:t>
        <a:bodyPr/>
        <a:lstStyle/>
        <a:p>
          <a:pPr>
            <a:defRPr cap="all"/>
          </a:pPr>
          <a:r>
            <a:rPr lang="es-CO" b="1" i="0" baseline="0"/>
            <a:t>DeploymentConfig vs Deployment:</a:t>
          </a:r>
          <a:r>
            <a:rPr lang="es-CO" b="0" i="0" baseline="0"/>
            <a:t> Estrategias de despliegue específicas de OpenShift.</a:t>
          </a:r>
          <a:endParaRPr lang="en-US"/>
        </a:p>
      </dgm:t>
    </dgm:pt>
    <dgm:pt modelId="{F176AD9B-CC74-4517-B5A8-DF33E20CC565}" type="parTrans" cxnId="{23C59007-E4CB-4213-A7AD-A9CFB1B8365C}">
      <dgm:prSet/>
      <dgm:spPr/>
      <dgm:t>
        <a:bodyPr/>
        <a:lstStyle/>
        <a:p>
          <a:endParaRPr lang="en-US"/>
        </a:p>
      </dgm:t>
    </dgm:pt>
    <dgm:pt modelId="{339C9A3C-0404-49D8-AD3B-A13234AD57C3}" type="sibTrans" cxnId="{23C59007-E4CB-4213-A7AD-A9CFB1B8365C}">
      <dgm:prSet/>
      <dgm:spPr/>
      <dgm:t>
        <a:bodyPr/>
        <a:lstStyle/>
        <a:p>
          <a:endParaRPr lang="en-US"/>
        </a:p>
      </dgm:t>
    </dgm:pt>
    <dgm:pt modelId="{05F4F741-B66F-480A-BC2F-A6F46D81360B}">
      <dgm:prSet/>
      <dgm:spPr/>
      <dgm:t>
        <a:bodyPr/>
        <a:lstStyle/>
        <a:p>
          <a:pPr>
            <a:defRPr cap="all"/>
          </a:pPr>
          <a:r>
            <a:rPr lang="es-CO" b="1" i="0" baseline="0"/>
            <a:t>BuildConfig y Source-to-Image (S2I):</a:t>
          </a:r>
          <a:r>
            <a:rPr lang="es-CO" b="0" i="0" baseline="0"/>
            <a:t> Facilita la creación de imágenes de contenedores a partir del código fuente.</a:t>
          </a:r>
          <a:endParaRPr lang="en-US"/>
        </a:p>
      </dgm:t>
    </dgm:pt>
    <dgm:pt modelId="{C1ADADB9-E019-4D39-9E9D-30E354C1A969}" type="parTrans" cxnId="{9969B54F-F160-4A09-81AA-F04B16B93F76}">
      <dgm:prSet/>
      <dgm:spPr/>
      <dgm:t>
        <a:bodyPr/>
        <a:lstStyle/>
        <a:p>
          <a:endParaRPr lang="en-US"/>
        </a:p>
      </dgm:t>
    </dgm:pt>
    <dgm:pt modelId="{8A29B863-F03D-494C-98B1-D2F472A95B1C}" type="sibTrans" cxnId="{9969B54F-F160-4A09-81AA-F04B16B93F76}">
      <dgm:prSet/>
      <dgm:spPr/>
      <dgm:t>
        <a:bodyPr/>
        <a:lstStyle/>
        <a:p>
          <a:endParaRPr lang="en-US"/>
        </a:p>
      </dgm:t>
    </dgm:pt>
    <dgm:pt modelId="{38852AEA-D818-404E-AE70-F200E79FC2D5}">
      <dgm:prSet/>
      <dgm:spPr/>
      <dgm:t>
        <a:bodyPr/>
        <a:lstStyle/>
        <a:p>
          <a:pPr>
            <a:defRPr cap="all"/>
          </a:pPr>
          <a:r>
            <a:rPr lang="es-CO" b="1" i="0" baseline="0"/>
            <a:t>Routes:</a:t>
          </a:r>
          <a:r>
            <a:rPr lang="es-CO" b="0" i="0" baseline="0"/>
            <a:t> Publican servicios internos a la red externa.</a:t>
          </a:r>
          <a:endParaRPr lang="en-US"/>
        </a:p>
      </dgm:t>
    </dgm:pt>
    <dgm:pt modelId="{BAE80341-C008-4E4B-B3A3-C29091D01C20}" type="parTrans" cxnId="{088C2D77-61EE-4E0A-B3BF-74A435EFD452}">
      <dgm:prSet/>
      <dgm:spPr/>
      <dgm:t>
        <a:bodyPr/>
        <a:lstStyle/>
        <a:p>
          <a:endParaRPr lang="en-US"/>
        </a:p>
      </dgm:t>
    </dgm:pt>
    <dgm:pt modelId="{482EDB94-E0D6-447E-9E2D-295039FD4C4C}" type="sibTrans" cxnId="{088C2D77-61EE-4E0A-B3BF-74A435EFD452}">
      <dgm:prSet/>
      <dgm:spPr/>
      <dgm:t>
        <a:bodyPr/>
        <a:lstStyle/>
        <a:p>
          <a:endParaRPr lang="en-US"/>
        </a:p>
      </dgm:t>
    </dgm:pt>
    <dgm:pt modelId="{C2E494DA-4895-44CC-B9DD-D0D4F76F8E45}">
      <dgm:prSet/>
      <dgm:spPr/>
      <dgm:t>
        <a:bodyPr/>
        <a:lstStyle/>
        <a:p>
          <a:pPr>
            <a:defRPr cap="all"/>
          </a:pPr>
          <a:r>
            <a:rPr lang="es-CO" b="1" i="0" baseline="0"/>
            <a:t>Service y Ingress:</a:t>
          </a:r>
          <a:r>
            <a:rPr lang="es-CO" b="0" i="0" baseline="0"/>
            <a:t> Exponen aplicaciones y balancean carga.</a:t>
          </a:r>
          <a:endParaRPr lang="en-US"/>
        </a:p>
      </dgm:t>
    </dgm:pt>
    <dgm:pt modelId="{D3A6B47E-7AFC-46CA-9B55-71D984E6C62F}" type="parTrans" cxnId="{8AB515F1-069D-4392-85E7-C56858CD8CDD}">
      <dgm:prSet/>
      <dgm:spPr/>
      <dgm:t>
        <a:bodyPr/>
        <a:lstStyle/>
        <a:p>
          <a:endParaRPr lang="en-US"/>
        </a:p>
      </dgm:t>
    </dgm:pt>
    <dgm:pt modelId="{ECC1C52F-4736-4E00-8914-D99F7DBC1961}" type="sibTrans" cxnId="{8AB515F1-069D-4392-85E7-C56858CD8CDD}">
      <dgm:prSet/>
      <dgm:spPr/>
      <dgm:t>
        <a:bodyPr/>
        <a:lstStyle/>
        <a:p>
          <a:endParaRPr lang="en-US"/>
        </a:p>
      </dgm:t>
    </dgm:pt>
    <dgm:pt modelId="{7982A618-3506-49EC-9B4F-E32E5F7346AD}" type="pres">
      <dgm:prSet presAssocID="{7590583D-A4AC-4C19-B997-BEDF822157BB}" presName="root" presStyleCnt="0">
        <dgm:presLayoutVars>
          <dgm:dir/>
          <dgm:resizeHandles val="exact"/>
        </dgm:presLayoutVars>
      </dgm:prSet>
      <dgm:spPr/>
    </dgm:pt>
    <dgm:pt modelId="{BC395511-BF88-4756-8204-484978CC0721}" type="pres">
      <dgm:prSet presAssocID="{014C0AA9-CA1F-45C3-B2DB-02A6FE7EF5B3}" presName="compNode" presStyleCnt="0"/>
      <dgm:spPr/>
    </dgm:pt>
    <dgm:pt modelId="{86678462-818A-4F4F-A870-1DAEC71EA46E}" type="pres">
      <dgm:prSet presAssocID="{014C0AA9-CA1F-45C3-B2DB-02A6FE7EF5B3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76DA5B3-337B-4712-9CA9-EE8AF6C4B8D7}" type="pres">
      <dgm:prSet presAssocID="{014C0AA9-CA1F-45C3-B2DB-02A6FE7EF5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76F5D98-B9C2-40D3-B6AB-08514A96DA99}" type="pres">
      <dgm:prSet presAssocID="{014C0AA9-CA1F-45C3-B2DB-02A6FE7EF5B3}" presName="spaceRect" presStyleCnt="0"/>
      <dgm:spPr/>
    </dgm:pt>
    <dgm:pt modelId="{F3AD72A6-E616-4338-8CF6-FEB4E76D3D90}" type="pres">
      <dgm:prSet presAssocID="{014C0AA9-CA1F-45C3-B2DB-02A6FE7EF5B3}" presName="textRect" presStyleLbl="revTx" presStyleIdx="0" presStyleCnt="5">
        <dgm:presLayoutVars>
          <dgm:chMax val="1"/>
          <dgm:chPref val="1"/>
        </dgm:presLayoutVars>
      </dgm:prSet>
      <dgm:spPr/>
    </dgm:pt>
    <dgm:pt modelId="{9BFF76A7-DF9A-413E-A9D7-3E4958C18412}" type="pres">
      <dgm:prSet presAssocID="{1C6F35B6-4180-47E5-9958-D8D71BB7E628}" presName="sibTrans" presStyleCnt="0"/>
      <dgm:spPr/>
    </dgm:pt>
    <dgm:pt modelId="{6EBDF39F-641E-4631-97CA-D6894E69793B}" type="pres">
      <dgm:prSet presAssocID="{F5A236D1-6524-477B-A26C-6878643B7310}" presName="compNode" presStyleCnt="0"/>
      <dgm:spPr/>
    </dgm:pt>
    <dgm:pt modelId="{E88EEA44-5261-4D53-AEAF-47F9E7D3D3D0}" type="pres">
      <dgm:prSet presAssocID="{F5A236D1-6524-477B-A26C-6878643B731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048D884-8320-44F2-8729-94D68FBB5468}" type="pres">
      <dgm:prSet presAssocID="{F5A236D1-6524-477B-A26C-6878643B731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17FF379-E7C4-4E76-9184-E75EA5370244}" type="pres">
      <dgm:prSet presAssocID="{F5A236D1-6524-477B-A26C-6878643B7310}" presName="spaceRect" presStyleCnt="0"/>
      <dgm:spPr/>
    </dgm:pt>
    <dgm:pt modelId="{2246217B-665D-4B69-903C-FEA51B9D6575}" type="pres">
      <dgm:prSet presAssocID="{F5A236D1-6524-477B-A26C-6878643B7310}" presName="textRect" presStyleLbl="revTx" presStyleIdx="1" presStyleCnt="5">
        <dgm:presLayoutVars>
          <dgm:chMax val="1"/>
          <dgm:chPref val="1"/>
        </dgm:presLayoutVars>
      </dgm:prSet>
      <dgm:spPr/>
    </dgm:pt>
    <dgm:pt modelId="{8FE087FC-C419-4CC1-9BB0-AEC52FD56854}" type="pres">
      <dgm:prSet presAssocID="{339C9A3C-0404-49D8-AD3B-A13234AD57C3}" presName="sibTrans" presStyleCnt="0"/>
      <dgm:spPr/>
    </dgm:pt>
    <dgm:pt modelId="{A00280C3-C1B2-452C-856B-BC17AA00DDF1}" type="pres">
      <dgm:prSet presAssocID="{05F4F741-B66F-480A-BC2F-A6F46D81360B}" presName="compNode" presStyleCnt="0"/>
      <dgm:spPr/>
    </dgm:pt>
    <dgm:pt modelId="{6AABB811-6C16-432D-A74F-5226793460B4}" type="pres">
      <dgm:prSet presAssocID="{05F4F741-B66F-480A-BC2F-A6F46D81360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FB07A48-02AD-40F4-B09D-90D18E1FC9A9}" type="pres">
      <dgm:prSet presAssocID="{05F4F741-B66F-480A-BC2F-A6F46D8136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hi"/>
        </a:ext>
      </dgm:extLst>
    </dgm:pt>
    <dgm:pt modelId="{BD0685A2-451F-4BC4-BB89-9CBEC35965B0}" type="pres">
      <dgm:prSet presAssocID="{05F4F741-B66F-480A-BC2F-A6F46D81360B}" presName="spaceRect" presStyleCnt="0"/>
      <dgm:spPr/>
    </dgm:pt>
    <dgm:pt modelId="{5024ABAC-3E91-45DA-BB4B-11234961E1DF}" type="pres">
      <dgm:prSet presAssocID="{05F4F741-B66F-480A-BC2F-A6F46D81360B}" presName="textRect" presStyleLbl="revTx" presStyleIdx="2" presStyleCnt="5">
        <dgm:presLayoutVars>
          <dgm:chMax val="1"/>
          <dgm:chPref val="1"/>
        </dgm:presLayoutVars>
      </dgm:prSet>
      <dgm:spPr/>
    </dgm:pt>
    <dgm:pt modelId="{D41C9522-2A1B-4EA2-93BC-E24885BCBE23}" type="pres">
      <dgm:prSet presAssocID="{8A29B863-F03D-494C-98B1-D2F472A95B1C}" presName="sibTrans" presStyleCnt="0"/>
      <dgm:spPr/>
    </dgm:pt>
    <dgm:pt modelId="{01474750-B710-45B7-92E1-8778D4109395}" type="pres">
      <dgm:prSet presAssocID="{38852AEA-D818-404E-AE70-F200E79FC2D5}" presName="compNode" presStyleCnt="0"/>
      <dgm:spPr/>
    </dgm:pt>
    <dgm:pt modelId="{E7DE57AB-4EE4-49C4-844E-85FD7DD85077}" type="pres">
      <dgm:prSet presAssocID="{38852AEA-D818-404E-AE70-F200E79FC2D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F7A42DB-3DB7-4654-A8FB-D1A8180C9568}" type="pres">
      <dgm:prSet presAssocID="{38852AEA-D818-404E-AE70-F200E79FC2D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88E7A017-BC9D-459C-A0BF-21B02E69C58A}" type="pres">
      <dgm:prSet presAssocID="{38852AEA-D818-404E-AE70-F200E79FC2D5}" presName="spaceRect" presStyleCnt="0"/>
      <dgm:spPr/>
    </dgm:pt>
    <dgm:pt modelId="{9E8F56CC-A389-4FC4-93BF-7C377DD44EA8}" type="pres">
      <dgm:prSet presAssocID="{38852AEA-D818-404E-AE70-F200E79FC2D5}" presName="textRect" presStyleLbl="revTx" presStyleIdx="3" presStyleCnt="5">
        <dgm:presLayoutVars>
          <dgm:chMax val="1"/>
          <dgm:chPref val="1"/>
        </dgm:presLayoutVars>
      </dgm:prSet>
      <dgm:spPr/>
    </dgm:pt>
    <dgm:pt modelId="{2B0FF73E-0060-4722-803A-C8337A1918AA}" type="pres">
      <dgm:prSet presAssocID="{482EDB94-E0D6-447E-9E2D-295039FD4C4C}" presName="sibTrans" presStyleCnt="0"/>
      <dgm:spPr/>
    </dgm:pt>
    <dgm:pt modelId="{D44345C9-AEAA-4F89-A7B1-80C065F8AB3D}" type="pres">
      <dgm:prSet presAssocID="{C2E494DA-4895-44CC-B9DD-D0D4F76F8E45}" presName="compNode" presStyleCnt="0"/>
      <dgm:spPr/>
    </dgm:pt>
    <dgm:pt modelId="{DB7F4EE3-544C-449B-AF8D-1C8F2675B64B}" type="pres">
      <dgm:prSet presAssocID="{C2E494DA-4895-44CC-B9DD-D0D4F76F8E45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4F2208B-C570-4D8C-9BFB-13DF5CCD461F}" type="pres">
      <dgm:prSet presAssocID="{C2E494DA-4895-44CC-B9DD-D0D4F76F8E4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99C63502-407F-479E-91B4-5DE878F5CEC2}" type="pres">
      <dgm:prSet presAssocID="{C2E494DA-4895-44CC-B9DD-D0D4F76F8E45}" presName="spaceRect" presStyleCnt="0"/>
      <dgm:spPr/>
    </dgm:pt>
    <dgm:pt modelId="{D31C3F31-5853-430A-A10B-072E83CA9F69}" type="pres">
      <dgm:prSet presAssocID="{C2E494DA-4895-44CC-B9DD-D0D4F76F8E4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3C59007-E4CB-4213-A7AD-A9CFB1B8365C}" srcId="{7590583D-A4AC-4C19-B997-BEDF822157BB}" destId="{F5A236D1-6524-477B-A26C-6878643B7310}" srcOrd="1" destOrd="0" parTransId="{F176AD9B-CC74-4517-B5A8-DF33E20CC565}" sibTransId="{339C9A3C-0404-49D8-AD3B-A13234AD57C3}"/>
    <dgm:cxn modelId="{09C27C42-F19D-4295-99B1-E42F505DFEF4}" type="presOf" srcId="{05F4F741-B66F-480A-BC2F-A6F46D81360B}" destId="{5024ABAC-3E91-45DA-BB4B-11234961E1DF}" srcOrd="0" destOrd="0" presId="urn:microsoft.com/office/officeart/2018/5/layout/IconLeafLabelList"/>
    <dgm:cxn modelId="{ED8DDA63-F3E2-44D2-8455-45AC2ECCD514}" type="presOf" srcId="{F5A236D1-6524-477B-A26C-6878643B7310}" destId="{2246217B-665D-4B69-903C-FEA51B9D6575}" srcOrd="0" destOrd="0" presId="urn:microsoft.com/office/officeart/2018/5/layout/IconLeafLabelList"/>
    <dgm:cxn modelId="{9969B54F-F160-4A09-81AA-F04B16B93F76}" srcId="{7590583D-A4AC-4C19-B997-BEDF822157BB}" destId="{05F4F741-B66F-480A-BC2F-A6F46D81360B}" srcOrd="2" destOrd="0" parTransId="{C1ADADB9-E019-4D39-9E9D-30E354C1A969}" sibTransId="{8A29B863-F03D-494C-98B1-D2F472A95B1C}"/>
    <dgm:cxn modelId="{E82B1455-38FA-4588-82EF-B657C971CB75}" type="presOf" srcId="{7590583D-A4AC-4C19-B997-BEDF822157BB}" destId="{7982A618-3506-49EC-9B4F-E32E5F7346AD}" srcOrd="0" destOrd="0" presId="urn:microsoft.com/office/officeart/2018/5/layout/IconLeafLabelList"/>
    <dgm:cxn modelId="{088C2D77-61EE-4E0A-B3BF-74A435EFD452}" srcId="{7590583D-A4AC-4C19-B997-BEDF822157BB}" destId="{38852AEA-D818-404E-AE70-F200E79FC2D5}" srcOrd="3" destOrd="0" parTransId="{BAE80341-C008-4E4B-B3A3-C29091D01C20}" sibTransId="{482EDB94-E0D6-447E-9E2D-295039FD4C4C}"/>
    <dgm:cxn modelId="{0AB9397E-AB3C-4A3D-95A0-C5A6EAF0B73C}" type="presOf" srcId="{38852AEA-D818-404E-AE70-F200E79FC2D5}" destId="{9E8F56CC-A389-4FC4-93BF-7C377DD44EA8}" srcOrd="0" destOrd="0" presId="urn:microsoft.com/office/officeart/2018/5/layout/IconLeafLabelList"/>
    <dgm:cxn modelId="{00D569C1-1859-4E66-A27E-D5C78281112F}" srcId="{7590583D-A4AC-4C19-B997-BEDF822157BB}" destId="{014C0AA9-CA1F-45C3-B2DB-02A6FE7EF5B3}" srcOrd="0" destOrd="0" parTransId="{3414D652-B917-47BC-B448-BF009E5865AC}" sibTransId="{1C6F35B6-4180-47E5-9958-D8D71BB7E628}"/>
    <dgm:cxn modelId="{FD7692C8-45C9-4AC2-827A-36F433CD13ED}" type="presOf" srcId="{C2E494DA-4895-44CC-B9DD-D0D4F76F8E45}" destId="{D31C3F31-5853-430A-A10B-072E83CA9F69}" srcOrd="0" destOrd="0" presId="urn:microsoft.com/office/officeart/2018/5/layout/IconLeafLabelList"/>
    <dgm:cxn modelId="{8AB515F1-069D-4392-85E7-C56858CD8CDD}" srcId="{7590583D-A4AC-4C19-B997-BEDF822157BB}" destId="{C2E494DA-4895-44CC-B9DD-D0D4F76F8E45}" srcOrd="4" destOrd="0" parTransId="{D3A6B47E-7AFC-46CA-9B55-71D984E6C62F}" sibTransId="{ECC1C52F-4736-4E00-8914-D99F7DBC1961}"/>
    <dgm:cxn modelId="{AF4CBAF9-0D72-4965-9D72-BE2D4E3FD862}" type="presOf" srcId="{014C0AA9-CA1F-45C3-B2DB-02A6FE7EF5B3}" destId="{F3AD72A6-E616-4338-8CF6-FEB4E76D3D90}" srcOrd="0" destOrd="0" presId="urn:microsoft.com/office/officeart/2018/5/layout/IconLeafLabelList"/>
    <dgm:cxn modelId="{06867D98-0981-46A0-8877-768F6D815B7C}" type="presParOf" srcId="{7982A618-3506-49EC-9B4F-E32E5F7346AD}" destId="{BC395511-BF88-4756-8204-484978CC0721}" srcOrd="0" destOrd="0" presId="urn:microsoft.com/office/officeart/2018/5/layout/IconLeafLabelList"/>
    <dgm:cxn modelId="{B09A2C16-44FE-4600-ACC7-F93184152976}" type="presParOf" srcId="{BC395511-BF88-4756-8204-484978CC0721}" destId="{86678462-818A-4F4F-A870-1DAEC71EA46E}" srcOrd="0" destOrd="0" presId="urn:microsoft.com/office/officeart/2018/5/layout/IconLeafLabelList"/>
    <dgm:cxn modelId="{DA84DE9D-5EB2-46AE-9913-5912D13B634B}" type="presParOf" srcId="{BC395511-BF88-4756-8204-484978CC0721}" destId="{E76DA5B3-337B-4712-9CA9-EE8AF6C4B8D7}" srcOrd="1" destOrd="0" presId="urn:microsoft.com/office/officeart/2018/5/layout/IconLeafLabelList"/>
    <dgm:cxn modelId="{E7DF74ED-5550-49D9-A2C2-D6C188E6C5B4}" type="presParOf" srcId="{BC395511-BF88-4756-8204-484978CC0721}" destId="{276F5D98-B9C2-40D3-B6AB-08514A96DA99}" srcOrd="2" destOrd="0" presId="urn:microsoft.com/office/officeart/2018/5/layout/IconLeafLabelList"/>
    <dgm:cxn modelId="{C8B5BD99-3D27-4E04-BB2D-C5AD4FCE1287}" type="presParOf" srcId="{BC395511-BF88-4756-8204-484978CC0721}" destId="{F3AD72A6-E616-4338-8CF6-FEB4E76D3D90}" srcOrd="3" destOrd="0" presId="urn:microsoft.com/office/officeart/2018/5/layout/IconLeafLabelList"/>
    <dgm:cxn modelId="{74EDE8D0-DF95-49D3-BC9C-AABDB71D4AB9}" type="presParOf" srcId="{7982A618-3506-49EC-9B4F-E32E5F7346AD}" destId="{9BFF76A7-DF9A-413E-A9D7-3E4958C18412}" srcOrd="1" destOrd="0" presId="urn:microsoft.com/office/officeart/2018/5/layout/IconLeafLabelList"/>
    <dgm:cxn modelId="{2E464192-B3D4-49B5-A8DF-4F5F6B359D9A}" type="presParOf" srcId="{7982A618-3506-49EC-9B4F-E32E5F7346AD}" destId="{6EBDF39F-641E-4631-97CA-D6894E69793B}" srcOrd="2" destOrd="0" presId="urn:microsoft.com/office/officeart/2018/5/layout/IconLeafLabelList"/>
    <dgm:cxn modelId="{48A74F95-6C09-4A3C-A99C-1D04FE61E22B}" type="presParOf" srcId="{6EBDF39F-641E-4631-97CA-D6894E69793B}" destId="{E88EEA44-5261-4D53-AEAF-47F9E7D3D3D0}" srcOrd="0" destOrd="0" presId="urn:microsoft.com/office/officeart/2018/5/layout/IconLeafLabelList"/>
    <dgm:cxn modelId="{C26C508C-F66F-48E0-A990-932862D366B4}" type="presParOf" srcId="{6EBDF39F-641E-4631-97CA-D6894E69793B}" destId="{2048D884-8320-44F2-8729-94D68FBB5468}" srcOrd="1" destOrd="0" presId="urn:microsoft.com/office/officeart/2018/5/layout/IconLeafLabelList"/>
    <dgm:cxn modelId="{8BC63D76-5D40-48E7-B595-F937B4DBF978}" type="presParOf" srcId="{6EBDF39F-641E-4631-97CA-D6894E69793B}" destId="{117FF379-E7C4-4E76-9184-E75EA5370244}" srcOrd="2" destOrd="0" presId="urn:microsoft.com/office/officeart/2018/5/layout/IconLeafLabelList"/>
    <dgm:cxn modelId="{73404D40-46F3-483B-9E91-5513F1D4D214}" type="presParOf" srcId="{6EBDF39F-641E-4631-97CA-D6894E69793B}" destId="{2246217B-665D-4B69-903C-FEA51B9D6575}" srcOrd="3" destOrd="0" presId="urn:microsoft.com/office/officeart/2018/5/layout/IconLeafLabelList"/>
    <dgm:cxn modelId="{6CAE5261-3D7D-464F-85C7-90E5BEBC1249}" type="presParOf" srcId="{7982A618-3506-49EC-9B4F-E32E5F7346AD}" destId="{8FE087FC-C419-4CC1-9BB0-AEC52FD56854}" srcOrd="3" destOrd="0" presId="urn:microsoft.com/office/officeart/2018/5/layout/IconLeafLabelList"/>
    <dgm:cxn modelId="{FC0A668A-0F0B-424F-86C4-60015F43A446}" type="presParOf" srcId="{7982A618-3506-49EC-9B4F-E32E5F7346AD}" destId="{A00280C3-C1B2-452C-856B-BC17AA00DDF1}" srcOrd="4" destOrd="0" presId="urn:microsoft.com/office/officeart/2018/5/layout/IconLeafLabelList"/>
    <dgm:cxn modelId="{2B5EAD42-9CC9-4E75-88DD-E1C3D4E52912}" type="presParOf" srcId="{A00280C3-C1B2-452C-856B-BC17AA00DDF1}" destId="{6AABB811-6C16-432D-A74F-5226793460B4}" srcOrd="0" destOrd="0" presId="urn:microsoft.com/office/officeart/2018/5/layout/IconLeafLabelList"/>
    <dgm:cxn modelId="{B3BF6C37-E44A-4BFE-A738-5B50D83805CE}" type="presParOf" srcId="{A00280C3-C1B2-452C-856B-BC17AA00DDF1}" destId="{FFB07A48-02AD-40F4-B09D-90D18E1FC9A9}" srcOrd="1" destOrd="0" presId="urn:microsoft.com/office/officeart/2018/5/layout/IconLeafLabelList"/>
    <dgm:cxn modelId="{D70BF87D-B20F-4CD0-98AF-BDC0A367CE9C}" type="presParOf" srcId="{A00280C3-C1B2-452C-856B-BC17AA00DDF1}" destId="{BD0685A2-451F-4BC4-BB89-9CBEC35965B0}" srcOrd="2" destOrd="0" presId="urn:microsoft.com/office/officeart/2018/5/layout/IconLeafLabelList"/>
    <dgm:cxn modelId="{773D3B38-B37C-4050-9C9C-87547B7A9B3C}" type="presParOf" srcId="{A00280C3-C1B2-452C-856B-BC17AA00DDF1}" destId="{5024ABAC-3E91-45DA-BB4B-11234961E1DF}" srcOrd="3" destOrd="0" presId="urn:microsoft.com/office/officeart/2018/5/layout/IconLeafLabelList"/>
    <dgm:cxn modelId="{21E5A4AD-18A7-4B22-95B4-2047704084CD}" type="presParOf" srcId="{7982A618-3506-49EC-9B4F-E32E5F7346AD}" destId="{D41C9522-2A1B-4EA2-93BC-E24885BCBE23}" srcOrd="5" destOrd="0" presId="urn:microsoft.com/office/officeart/2018/5/layout/IconLeafLabelList"/>
    <dgm:cxn modelId="{00DC2FED-2E27-49D2-9453-F837887DC3B5}" type="presParOf" srcId="{7982A618-3506-49EC-9B4F-E32E5F7346AD}" destId="{01474750-B710-45B7-92E1-8778D4109395}" srcOrd="6" destOrd="0" presId="urn:microsoft.com/office/officeart/2018/5/layout/IconLeafLabelList"/>
    <dgm:cxn modelId="{48E470E3-80A6-44C4-A6EB-B337B4AD1156}" type="presParOf" srcId="{01474750-B710-45B7-92E1-8778D4109395}" destId="{E7DE57AB-4EE4-49C4-844E-85FD7DD85077}" srcOrd="0" destOrd="0" presId="urn:microsoft.com/office/officeart/2018/5/layout/IconLeafLabelList"/>
    <dgm:cxn modelId="{0DD3E97D-9E56-4BFD-B0D1-F61EDA7789F7}" type="presParOf" srcId="{01474750-B710-45B7-92E1-8778D4109395}" destId="{6F7A42DB-3DB7-4654-A8FB-D1A8180C9568}" srcOrd="1" destOrd="0" presId="urn:microsoft.com/office/officeart/2018/5/layout/IconLeafLabelList"/>
    <dgm:cxn modelId="{881774E2-4745-48A9-9050-7D96DDCEA021}" type="presParOf" srcId="{01474750-B710-45B7-92E1-8778D4109395}" destId="{88E7A017-BC9D-459C-A0BF-21B02E69C58A}" srcOrd="2" destOrd="0" presId="urn:microsoft.com/office/officeart/2018/5/layout/IconLeafLabelList"/>
    <dgm:cxn modelId="{0DD0B13C-D48A-4E3F-9ED8-882AE32820C7}" type="presParOf" srcId="{01474750-B710-45B7-92E1-8778D4109395}" destId="{9E8F56CC-A389-4FC4-93BF-7C377DD44EA8}" srcOrd="3" destOrd="0" presId="urn:microsoft.com/office/officeart/2018/5/layout/IconLeafLabelList"/>
    <dgm:cxn modelId="{442A7C7E-2D31-4AA3-98B4-9E52A512CC1B}" type="presParOf" srcId="{7982A618-3506-49EC-9B4F-E32E5F7346AD}" destId="{2B0FF73E-0060-4722-803A-C8337A1918AA}" srcOrd="7" destOrd="0" presId="urn:microsoft.com/office/officeart/2018/5/layout/IconLeafLabelList"/>
    <dgm:cxn modelId="{35F10B3F-C895-4D15-A9FE-2A14BDE58A35}" type="presParOf" srcId="{7982A618-3506-49EC-9B4F-E32E5F7346AD}" destId="{D44345C9-AEAA-4F89-A7B1-80C065F8AB3D}" srcOrd="8" destOrd="0" presId="urn:microsoft.com/office/officeart/2018/5/layout/IconLeafLabelList"/>
    <dgm:cxn modelId="{FB30950B-6297-4D15-BA60-ECEBBF450B29}" type="presParOf" srcId="{D44345C9-AEAA-4F89-A7B1-80C065F8AB3D}" destId="{DB7F4EE3-544C-449B-AF8D-1C8F2675B64B}" srcOrd="0" destOrd="0" presId="urn:microsoft.com/office/officeart/2018/5/layout/IconLeafLabelList"/>
    <dgm:cxn modelId="{C28907D8-BA61-4CC7-BBEB-BC8CA1B4475E}" type="presParOf" srcId="{D44345C9-AEAA-4F89-A7B1-80C065F8AB3D}" destId="{C4F2208B-C570-4D8C-9BFB-13DF5CCD461F}" srcOrd="1" destOrd="0" presId="urn:microsoft.com/office/officeart/2018/5/layout/IconLeafLabelList"/>
    <dgm:cxn modelId="{62C48F6B-623B-4079-92A4-767B648B78E1}" type="presParOf" srcId="{D44345C9-AEAA-4F89-A7B1-80C065F8AB3D}" destId="{99C63502-407F-479E-91B4-5DE878F5CEC2}" srcOrd="2" destOrd="0" presId="urn:microsoft.com/office/officeart/2018/5/layout/IconLeafLabelList"/>
    <dgm:cxn modelId="{C047F729-10D3-41BB-AB78-75399A837725}" type="presParOf" srcId="{D44345C9-AEAA-4F89-A7B1-80C065F8AB3D}" destId="{D31C3F31-5853-430A-A10B-072E83CA9F6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0CF79E-5010-44D2-BF72-0E01E54D4D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2C7E09-7020-45C6-8F7B-E487510DBE89}">
      <dgm:prSet/>
      <dgm:spPr/>
      <dgm:t>
        <a:bodyPr/>
        <a:lstStyle/>
        <a:p>
          <a:r>
            <a:rPr lang="es-CO"/>
            <a:t>Despliegue</a:t>
          </a:r>
          <a:endParaRPr lang="en-US"/>
        </a:p>
      </dgm:t>
    </dgm:pt>
    <dgm:pt modelId="{38F94E97-5EF2-46BF-A4CE-CC1D382CFADC}" type="parTrans" cxnId="{A2E48BF6-F8E1-488D-9788-65F9677FD211}">
      <dgm:prSet/>
      <dgm:spPr/>
      <dgm:t>
        <a:bodyPr/>
        <a:lstStyle/>
        <a:p>
          <a:endParaRPr lang="en-US"/>
        </a:p>
      </dgm:t>
    </dgm:pt>
    <dgm:pt modelId="{0357E041-39EE-4EB2-95D2-35541A7D241B}" type="sibTrans" cxnId="{A2E48BF6-F8E1-488D-9788-65F9677FD211}">
      <dgm:prSet/>
      <dgm:spPr/>
      <dgm:t>
        <a:bodyPr/>
        <a:lstStyle/>
        <a:p>
          <a:endParaRPr lang="en-US"/>
        </a:p>
      </dgm:t>
    </dgm:pt>
    <dgm:pt modelId="{C6BFFD99-160D-4EE2-9010-0250BDE67283}">
      <dgm:prSet/>
      <dgm:spPr/>
      <dgm:t>
        <a:bodyPr/>
        <a:lstStyle/>
        <a:p>
          <a:r>
            <a:rPr lang="es-CO"/>
            <a:t>Acceso a contenedores</a:t>
          </a:r>
          <a:endParaRPr lang="en-US"/>
        </a:p>
      </dgm:t>
    </dgm:pt>
    <dgm:pt modelId="{58B428D7-DC69-4150-B39B-91C6DA79718A}" type="parTrans" cxnId="{CBCAB8C6-7A73-4F95-84C1-82AC777197DA}">
      <dgm:prSet/>
      <dgm:spPr/>
      <dgm:t>
        <a:bodyPr/>
        <a:lstStyle/>
        <a:p>
          <a:endParaRPr lang="en-US"/>
        </a:p>
      </dgm:t>
    </dgm:pt>
    <dgm:pt modelId="{3E94C2CD-A68A-4D8E-AFB9-C56CC1E36C1A}" type="sibTrans" cxnId="{CBCAB8C6-7A73-4F95-84C1-82AC777197DA}">
      <dgm:prSet/>
      <dgm:spPr/>
      <dgm:t>
        <a:bodyPr/>
        <a:lstStyle/>
        <a:p>
          <a:endParaRPr lang="en-US"/>
        </a:p>
      </dgm:t>
    </dgm:pt>
    <dgm:pt modelId="{698B631A-E93C-4CB8-81E3-82CEDE07A7CE}">
      <dgm:prSet/>
      <dgm:spPr/>
      <dgm:t>
        <a:bodyPr/>
        <a:lstStyle/>
        <a:p>
          <a:r>
            <a:rPr lang="es-CO"/>
            <a:t>Autoescalado</a:t>
          </a:r>
          <a:endParaRPr lang="en-US"/>
        </a:p>
      </dgm:t>
    </dgm:pt>
    <dgm:pt modelId="{148F489B-50D1-4E6D-844B-48BD9F86A4BB}" type="parTrans" cxnId="{A08241A0-8A01-4519-8C2D-1878C61D2791}">
      <dgm:prSet/>
      <dgm:spPr/>
      <dgm:t>
        <a:bodyPr/>
        <a:lstStyle/>
        <a:p>
          <a:endParaRPr lang="en-US"/>
        </a:p>
      </dgm:t>
    </dgm:pt>
    <dgm:pt modelId="{83921CB0-D332-42BA-B498-6E372AC2194F}" type="sibTrans" cxnId="{A08241A0-8A01-4519-8C2D-1878C61D2791}">
      <dgm:prSet/>
      <dgm:spPr/>
      <dgm:t>
        <a:bodyPr/>
        <a:lstStyle/>
        <a:p>
          <a:endParaRPr lang="en-US"/>
        </a:p>
      </dgm:t>
    </dgm:pt>
    <dgm:pt modelId="{C5DD5052-143B-4E5C-8077-231C92A44A08}" type="pres">
      <dgm:prSet presAssocID="{AE0CF79E-5010-44D2-BF72-0E01E54D4D2E}" presName="linear" presStyleCnt="0">
        <dgm:presLayoutVars>
          <dgm:dir/>
          <dgm:animLvl val="lvl"/>
          <dgm:resizeHandles val="exact"/>
        </dgm:presLayoutVars>
      </dgm:prSet>
      <dgm:spPr/>
    </dgm:pt>
    <dgm:pt modelId="{43D25591-4A64-4EDC-B39D-4F66F47C4F84}" type="pres">
      <dgm:prSet presAssocID="{C92C7E09-7020-45C6-8F7B-E487510DBE89}" presName="parentLin" presStyleCnt="0"/>
      <dgm:spPr/>
    </dgm:pt>
    <dgm:pt modelId="{9FEED709-E41A-4141-A0D3-C53CA3B1755A}" type="pres">
      <dgm:prSet presAssocID="{C92C7E09-7020-45C6-8F7B-E487510DBE89}" presName="parentLeftMargin" presStyleLbl="node1" presStyleIdx="0" presStyleCnt="3"/>
      <dgm:spPr/>
    </dgm:pt>
    <dgm:pt modelId="{AAB68E02-8CEE-44D6-8AFC-E53052D171D4}" type="pres">
      <dgm:prSet presAssocID="{C92C7E09-7020-45C6-8F7B-E487510DBE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CE4FE2-931A-4DF4-8D48-FB236B7A727E}" type="pres">
      <dgm:prSet presAssocID="{C92C7E09-7020-45C6-8F7B-E487510DBE89}" presName="negativeSpace" presStyleCnt="0"/>
      <dgm:spPr/>
    </dgm:pt>
    <dgm:pt modelId="{B88D8380-168E-4AF7-B24B-7CE3FEBF0614}" type="pres">
      <dgm:prSet presAssocID="{C92C7E09-7020-45C6-8F7B-E487510DBE89}" presName="childText" presStyleLbl="conFgAcc1" presStyleIdx="0" presStyleCnt="3">
        <dgm:presLayoutVars>
          <dgm:bulletEnabled val="1"/>
        </dgm:presLayoutVars>
      </dgm:prSet>
      <dgm:spPr/>
    </dgm:pt>
    <dgm:pt modelId="{B7A127E9-42D8-48FE-9C7C-9B76D769C691}" type="pres">
      <dgm:prSet presAssocID="{0357E041-39EE-4EB2-95D2-35541A7D241B}" presName="spaceBetweenRectangles" presStyleCnt="0"/>
      <dgm:spPr/>
    </dgm:pt>
    <dgm:pt modelId="{780D5B5D-F59E-4705-B1E9-970DBA7F2BED}" type="pres">
      <dgm:prSet presAssocID="{C6BFFD99-160D-4EE2-9010-0250BDE67283}" presName="parentLin" presStyleCnt="0"/>
      <dgm:spPr/>
    </dgm:pt>
    <dgm:pt modelId="{1A16C1AE-9D3B-48DA-973E-22E4136FDE8D}" type="pres">
      <dgm:prSet presAssocID="{C6BFFD99-160D-4EE2-9010-0250BDE67283}" presName="parentLeftMargin" presStyleLbl="node1" presStyleIdx="0" presStyleCnt="3"/>
      <dgm:spPr/>
    </dgm:pt>
    <dgm:pt modelId="{2A1A093F-A20B-4424-9EC3-8BCA84875A14}" type="pres">
      <dgm:prSet presAssocID="{C6BFFD99-160D-4EE2-9010-0250BDE672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405EED-93EE-4B00-91F7-579DCA03988D}" type="pres">
      <dgm:prSet presAssocID="{C6BFFD99-160D-4EE2-9010-0250BDE67283}" presName="negativeSpace" presStyleCnt="0"/>
      <dgm:spPr/>
    </dgm:pt>
    <dgm:pt modelId="{894730C3-2A4B-4799-A8EC-909D02FA245F}" type="pres">
      <dgm:prSet presAssocID="{C6BFFD99-160D-4EE2-9010-0250BDE67283}" presName="childText" presStyleLbl="conFgAcc1" presStyleIdx="1" presStyleCnt="3">
        <dgm:presLayoutVars>
          <dgm:bulletEnabled val="1"/>
        </dgm:presLayoutVars>
      </dgm:prSet>
      <dgm:spPr/>
    </dgm:pt>
    <dgm:pt modelId="{639AD599-D785-4C6E-8DD0-7952EABC2EA7}" type="pres">
      <dgm:prSet presAssocID="{3E94C2CD-A68A-4D8E-AFB9-C56CC1E36C1A}" presName="spaceBetweenRectangles" presStyleCnt="0"/>
      <dgm:spPr/>
    </dgm:pt>
    <dgm:pt modelId="{8C678A37-75D8-42DF-8509-415451167179}" type="pres">
      <dgm:prSet presAssocID="{698B631A-E93C-4CB8-81E3-82CEDE07A7CE}" presName="parentLin" presStyleCnt="0"/>
      <dgm:spPr/>
    </dgm:pt>
    <dgm:pt modelId="{233CDD67-7A12-4453-BDE1-5C83B499C0AC}" type="pres">
      <dgm:prSet presAssocID="{698B631A-E93C-4CB8-81E3-82CEDE07A7CE}" presName="parentLeftMargin" presStyleLbl="node1" presStyleIdx="1" presStyleCnt="3"/>
      <dgm:spPr/>
    </dgm:pt>
    <dgm:pt modelId="{B456D134-3975-4F46-82CD-FC28DA2CBEC0}" type="pres">
      <dgm:prSet presAssocID="{698B631A-E93C-4CB8-81E3-82CEDE07A7C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89F68D6-C517-48FA-83EF-DB9587D1FD8F}" type="pres">
      <dgm:prSet presAssocID="{698B631A-E93C-4CB8-81E3-82CEDE07A7CE}" presName="negativeSpace" presStyleCnt="0"/>
      <dgm:spPr/>
    </dgm:pt>
    <dgm:pt modelId="{A9BD45BA-D92E-4EFE-BFDE-C664259F8124}" type="pres">
      <dgm:prSet presAssocID="{698B631A-E93C-4CB8-81E3-82CEDE07A7C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5587D12-145A-4FF2-A6FF-D6D6E54A110F}" type="presOf" srcId="{AE0CF79E-5010-44D2-BF72-0E01E54D4D2E}" destId="{C5DD5052-143B-4E5C-8077-231C92A44A08}" srcOrd="0" destOrd="0" presId="urn:microsoft.com/office/officeart/2005/8/layout/list1"/>
    <dgm:cxn modelId="{D6365463-6ABA-434B-947F-DCC00331A3C2}" type="presOf" srcId="{C92C7E09-7020-45C6-8F7B-E487510DBE89}" destId="{AAB68E02-8CEE-44D6-8AFC-E53052D171D4}" srcOrd="1" destOrd="0" presId="urn:microsoft.com/office/officeart/2005/8/layout/list1"/>
    <dgm:cxn modelId="{4FE87F49-B572-458E-AD66-17EB3E7D79FC}" type="presOf" srcId="{698B631A-E93C-4CB8-81E3-82CEDE07A7CE}" destId="{233CDD67-7A12-4453-BDE1-5C83B499C0AC}" srcOrd="0" destOrd="0" presId="urn:microsoft.com/office/officeart/2005/8/layout/list1"/>
    <dgm:cxn modelId="{4FCAB49A-1BBE-484D-AA69-37861482AEBE}" type="presOf" srcId="{C6BFFD99-160D-4EE2-9010-0250BDE67283}" destId="{2A1A093F-A20B-4424-9EC3-8BCA84875A14}" srcOrd="1" destOrd="0" presId="urn:microsoft.com/office/officeart/2005/8/layout/list1"/>
    <dgm:cxn modelId="{A08241A0-8A01-4519-8C2D-1878C61D2791}" srcId="{AE0CF79E-5010-44D2-BF72-0E01E54D4D2E}" destId="{698B631A-E93C-4CB8-81E3-82CEDE07A7CE}" srcOrd="2" destOrd="0" parTransId="{148F489B-50D1-4E6D-844B-48BD9F86A4BB}" sibTransId="{83921CB0-D332-42BA-B498-6E372AC2194F}"/>
    <dgm:cxn modelId="{48E436AF-3613-40B8-97E6-1B4E59261D22}" type="presOf" srcId="{C92C7E09-7020-45C6-8F7B-E487510DBE89}" destId="{9FEED709-E41A-4141-A0D3-C53CA3B1755A}" srcOrd="0" destOrd="0" presId="urn:microsoft.com/office/officeart/2005/8/layout/list1"/>
    <dgm:cxn modelId="{CBCAB8C6-7A73-4F95-84C1-82AC777197DA}" srcId="{AE0CF79E-5010-44D2-BF72-0E01E54D4D2E}" destId="{C6BFFD99-160D-4EE2-9010-0250BDE67283}" srcOrd="1" destOrd="0" parTransId="{58B428D7-DC69-4150-B39B-91C6DA79718A}" sibTransId="{3E94C2CD-A68A-4D8E-AFB9-C56CC1E36C1A}"/>
    <dgm:cxn modelId="{835B31F1-6276-4FC0-8B2D-B3AB2A526E24}" type="presOf" srcId="{C6BFFD99-160D-4EE2-9010-0250BDE67283}" destId="{1A16C1AE-9D3B-48DA-973E-22E4136FDE8D}" srcOrd="0" destOrd="0" presId="urn:microsoft.com/office/officeart/2005/8/layout/list1"/>
    <dgm:cxn modelId="{A2E48BF6-F8E1-488D-9788-65F9677FD211}" srcId="{AE0CF79E-5010-44D2-BF72-0E01E54D4D2E}" destId="{C92C7E09-7020-45C6-8F7B-E487510DBE89}" srcOrd="0" destOrd="0" parTransId="{38F94E97-5EF2-46BF-A4CE-CC1D382CFADC}" sibTransId="{0357E041-39EE-4EB2-95D2-35541A7D241B}"/>
    <dgm:cxn modelId="{27EE39FC-FE11-4565-AF0D-7B39BF4C0720}" type="presOf" srcId="{698B631A-E93C-4CB8-81E3-82CEDE07A7CE}" destId="{B456D134-3975-4F46-82CD-FC28DA2CBEC0}" srcOrd="1" destOrd="0" presId="urn:microsoft.com/office/officeart/2005/8/layout/list1"/>
    <dgm:cxn modelId="{63533FA5-8202-4769-8C92-D1956F254304}" type="presParOf" srcId="{C5DD5052-143B-4E5C-8077-231C92A44A08}" destId="{43D25591-4A64-4EDC-B39D-4F66F47C4F84}" srcOrd="0" destOrd="0" presId="urn:microsoft.com/office/officeart/2005/8/layout/list1"/>
    <dgm:cxn modelId="{9E807357-FA20-4016-AD54-15540CDD9B14}" type="presParOf" srcId="{43D25591-4A64-4EDC-B39D-4F66F47C4F84}" destId="{9FEED709-E41A-4141-A0D3-C53CA3B1755A}" srcOrd="0" destOrd="0" presId="urn:microsoft.com/office/officeart/2005/8/layout/list1"/>
    <dgm:cxn modelId="{5F6B5789-FE8E-4A06-8586-9824EDC9231E}" type="presParOf" srcId="{43D25591-4A64-4EDC-B39D-4F66F47C4F84}" destId="{AAB68E02-8CEE-44D6-8AFC-E53052D171D4}" srcOrd="1" destOrd="0" presId="urn:microsoft.com/office/officeart/2005/8/layout/list1"/>
    <dgm:cxn modelId="{F3D6437E-7634-4360-9E91-DD7409061DC4}" type="presParOf" srcId="{C5DD5052-143B-4E5C-8077-231C92A44A08}" destId="{87CE4FE2-931A-4DF4-8D48-FB236B7A727E}" srcOrd="1" destOrd="0" presId="urn:microsoft.com/office/officeart/2005/8/layout/list1"/>
    <dgm:cxn modelId="{19369BA8-404F-424A-85F4-3CA05E70E7B1}" type="presParOf" srcId="{C5DD5052-143B-4E5C-8077-231C92A44A08}" destId="{B88D8380-168E-4AF7-B24B-7CE3FEBF0614}" srcOrd="2" destOrd="0" presId="urn:microsoft.com/office/officeart/2005/8/layout/list1"/>
    <dgm:cxn modelId="{D8FAF224-3386-4E59-AC96-84A6956E0447}" type="presParOf" srcId="{C5DD5052-143B-4E5C-8077-231C92A44A08}" destId="{B7A127E9-42D8-48FE-9C7C-9B76D769C691}" srcOrd="3" destOrd="0" presId="urn:microsoft.com/office/officeart/2005/8/layout/list1"/>
    <dgm:cxn modelId="{AFF3F977-DEC5-45C2-9D9E-F84E69653825}" type="presParOf" srcId="{C5DD5052-143B-4E5C-8077-231C92A44A08}" destId="{780D5B5D-F59E-4705-B1E9-970DBA7F2BED}" srcOrd="4" destOrd="0" presId="urn:microsoft.com/office/officeart/2005/8/layout/list1"/>
    <dgm:cxn modelId="{3B5D56A2-4D20-4FDD-A6EA-F736D904E0B1}" type="presParOf" srcId="{780D5B5D-F59E-4705-B1E9-970DBA7F2BED}" destId="{1A16C1AE-9D3B-48DA-973E-22E4136FDE8D}" srcOrd="0" destOrd="0" presId="urn:microsoft.com/office/officeart/2005/8/layout/list1"/>
    <dgm:cxn modelId="{CBA6C67F-0D4E-4199-8BDB-043FB457D2CD}" type="presParOf" srcId="{780D5B5D-F59E-4705-B1E9-970DBA7F2BED}" destId="{2A1A093F-A20B-4424-9EC3-8BCA84875A14}" srcOrd="1" destOrd="0" presId="urn:microsoft.com/office/officeart/2005/8/layout/list1"/>
    <dgm:cxn modelId="{80967CB1-2B3C-4011-8713-7A2D372C377A}" type="presParOf" srcId="{C5DD5052-143B-4E5C-8077-231C92A44A08}" destId="{C6405EED-93EE-4B00-91F7-579DCA03988D}" srcOrd="5" destOrd="0" presId="urn:microsoft.com/office/officeart/2005/8/layout/list1"/>
    <dgm:cxn modelId="{B166BFFD-A93B-477A-AFAD-302EB8BA1580}" type="presParOf" srcId="{C5DD5052-143B-4E5C-8077-231C92A44A08}" destId="{894730C3-2A4B-4799-A8EC-909D02FA245F}" srcOrd="6" destOrd="0" presId="urn:microsoft.com/office/officeart/2005/8/layout/list1"/>
    <dgm:cxn modelId="{B1054E77-3A36-4E88-9C9D-B89964D32B53}" type="presParOf" srcId="{C5DD5052-143B-4E5C-8077-231C92A44A08}" destId="{639AD599-D785-4C6E-8DD0-7952EABC2EA7}" srcOrd="7" destOrd="0" presId="urn:microsoft.com/office/officeart/2005/8/layout/list1"/>
    <dgm:cxn modelId="{AB518FAB-4052-4DD8-BC95-D10DC24803C3}" type="presParOf" srcId="{C5DD5052-143B-4E5C-8077-231C92A44A08}" destId="{8C678A37-75D8-42DF-8509-415451167179}" srcOrd="8" destOrd="0" presId="urn:microsoft.com/office/officeart/2005/8/layout/list1"/>
    <dgm:cxn modelId="{B79D8F8D-00CF-461B-A8D6-766D329D1270}" type="presParOf" srcId="{8C678A37-75D8-42DF-8509-415451167179}" destId="{233CDD67-7A12-4453-BDE1-5C83B499C0AC}" srcOrd="0" destOrd="0" presId="urn:microsoft.com/office/officeart/2005/8/layout/list1"/>
    <dgm:cxn modelId="{B8E16B8D-EE6B-4D95-BA30-378A94CFBB27}" type="presParOf" srcId="{8C678A37-75D8-42DF-8509-415451167179}" destId="{B456D134-3975-4F46-82CD-FC28DA2CBEC0}" srcOrd="1" destOrd="0" presId="urn:microsoft.com/office/officeart/2005/8/layout/list1"/>
    <dgm:cxn modelId="{84789F3D-4DE5-4F0D-8C2D-D9A9A05937A4}" type="presParOf" srcId="{C5DD5052-143B-4E5C-8077-231C92A44A08}" destId="{389F68D6-C517-48FA-83EF-DB9587D1FD8F}" srcOrd="9" destOrd="0" presId="urn:microsoft.com/office/officeart/2005/8/layout/list1"/>
    <dgm:cxn modelId="{0A9D8FD1-2ABF-4854-A67F-F56BD4EB2EF8}" type="presParOf" srcId="{C5DD5052-143B-4E5C-8077-231C92A44A08}" destId="{A9BD45BA-D92E-4EFE-BFDE-C664259F812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7C70D-7718-4C29-A754-D6ED1AF195A3}">
      <dsp:nvSpPr>
        <dsp:cNvPr id="0" name=""/>
        <dsp:cNvSpPr/>
      </dsp:nvSpPr>
      <dsp:spPr>
        <a:xfrm>
          <a:off x="1254" y="262593"/>
          <a:ext cx="4403306" cy="2796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29569-F032-457E-8A48-3AF10316D366}">
      <dsp:nvSpPr>
        <dsp:cNvPr id="0" name=""/>
        <dsp:cNvSpPr/>
      </dsp:nvSpPr>
      <dsp:spPr>
        <a:xfrm>
          <a:off x="490510" y="727387"/>
          <a:ext cx="4403306" cy="2796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200" b="1" kern="1200" dirty="0"/>
            <a:t>Contenedores y el rol del operador</a:t>
          </a:r>
          <a:endParaRPr lang="en-US" sz="5200" kern="1200" dirty="0"/>
        </a:p>
      </dsp:txBody>
      <dsp:txXfrm>
        <a:off x="572405" y="809282"/>
        <a:ext cx="4239516" cy="2632309"/>
      </dsp:txXfrm>
    </dsp:sp>
    <dsp:sp modelId="{ADCC4A17-80CC-42FD-A4D3-7D035C30722C}">
      <dsp:nvSpPr>
        <dsp:cNvPr id="0" name=""/>
        <dsp:cNvSpPr/>
      </dsp:nvSpPr>
      <dsp:spPr>
        <a:xfrm>
          <a:off x="5383073" y="262593"/>
          <a:ext cx="4403306" cy="2796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7E3E6-A4A7-4F4D-B624-74E2126ED4A8}">
      <dsp:nvSpPr>
        <dsp:cNvPr id="0" name=""/>
        <dsp:cNvSpPr/>
      </dsp:nvSpPr>
      <dsp:spPr>
        <a:xfrm>
          <a:off x="5872329" y="727387"/>
          <a:ext cx="4403306" cy="2796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200" b="1" kern="1200"/>
            <a:t>Docker básico</a:t>
          </a:r>
          <a:endParaRPr lang="en-US" sz="5200" kern="1200"/>
        </a:p>
      </dsp:txBody>
      <dsp:txXfrm>
        <a:off x="5954224" y="809282"/>
        <a:ext cx="4239516" cy="2632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70F9C-B0E3-4B2B-BA0C-FE9C82D8E028}">
      <dsp:nvSpPr>
        <dsp:cNvPr id="0" name=""/>
        <dsp:cNvSpPr/>
      </dsp:nvSpPr>
      <dsp:spPr>
        <a:xfrm>
          <a:off x="0" y="1224"/>
          <a:ext cx="10058399" cy="5218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41C7D-8399-434A-A0CD-4DFFADC5868C}">
      <dsp:nvSpPr>
        <dsp:cNvPr id="0" name=""/>
        <dsp:cNvSpPr/>
      </dsp:nvSpPr>
      <dsp:spPr>
        <a:xfrm>
          <a:off x="157868" y="118647"/>
          <a:ext cx="287034" cy="2870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0E2A2-D0B9-4C0C-91F6-95FCDAE70F7A}">
      <dsp:nvSpPr>
        <dsp:cNvPr id="0" name=""/>
        <dsp:cNvSpPr/>
      </dsp:nvSpPr>
      <dsp:spPr>
        <a:xfrm>
          <a:off x="602771" y="1224"/>
          <a:ext cx="9455628" cy="52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32" tIns="55232" rIns="55232" bIns="552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Los contenedores se utilizan principalmente para:</a:t>
          </a:r>
          <a:endParaRPr lang="en-US" sz="1400" kern="1200"/>
        </a:p>
      </dsp:txBody>
      <dsp:txXfrm>
        <a:off x="602771" y="1224"/>
        <a:ext cx="9455628" cy="521880"/>
      </dsp:txXfrm>
    </dsp:sp>
    <dsp:sp modelId="{93A9C6B4-6F65-4927-AAD8-467451AABF83}">
      <dsp:nvSpPr>
        <dsp:cNvPr id="0" name=""/>
        <dsp:cNvSpPr/>
      </dsp:nvSpPr>
      <dsp:spPr>
        <a:xfrm>
          <a:off x="0" y="653574"/>
          <a:ext cx="10058399" cy="5218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AC845-8021-4783-9C28-5449BB5E8FD5}">
      <dsp:nvSpPr>
        <dsp:cNvPr id="0" name=""/>
        <dsp:cNvSpPr/>
      </dsp:nvSpPr>
      <dsp:spPr>
        <a:xfrm>
          <a:off x="157868" y="770997"/>
          <a:ext cx="287034" cy="2870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EC373-2947-49A4-B5C2-0496C373338A}">
      <dsp:nvSpPr>
        <dsp:cNvPr id="0" name=""/>
        <dsp:cNvSpPr/>
      </dsp:nvSpPr>
      <dsp:spPr>
        <a:xfrm>
          <a:off x="602771" y="653574"/>
          <a:ext cx="9455628" cy="52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32" tIns="55232" rIns="55232" bIns="552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1. Desarrollo consistente: "Funciona en mi máquina" ya no es un problema, porque el contenedor se comporta igual en todos lados.</a:t>
          </a:r>
          <a:endParaRPr lang="en-US" sz="1400" kern="1200"/>
        </a:p>
      </dsp:txBody>
      <dsp:txXfrm>
        <a:off x="602771" y="653574"/>
        <a:ext cx="9455628" cy="521880"/>
      </dsp:txXfrm>
    </dsp:sp>
    <dsp:sp modelId="{4D606719-FF7E-4283-A62D-34DABE284DC7}">
      <dsp:nvSpPr>
        <dsp:cNvPr id="0" name=""/>
        <dsp:cNvSpPr/>
      </dsp:nvSpPr>
      <dsp:spPr>
        <a:xfrm>
          <a:off x="0" y="1305924"/>
          <a:ext cx="10058399" cy="5218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411ED-4710-4C68-ADA2-27F770FBEB26}">
      <dsp:nvSpPr>
        <dsp:cNvPr id="0" name=""/>
        <dsp:cNvSpPr/>
      </dsp:nvSpPr>
      <dsp:spPr>
        <a:xfrm>
          <a:off x="157868" y="1423347"/>
          <a:ext cx="287034" cy="2870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EA64C-DD78-4B05-A7ED-4224D3E3A76D}">
      <dsp:nvSpPr>
        <dsp:cNvPr id="0" name=""/>
        <dsp:cNvSpPr/>
      </dsp:nvSpPr>
      <dsp:spPr>
        <a:xfrm>
          <a:off x="602771" y="1305924"/>
          <a:ext cx="9455628" cy="52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32" tIns="55232" rIns="55232" bIns="552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2. Despliegue fácil y rápido: Puedes mover tu aplicación de desarrollo a producción sin cambiar nada.</a:t>
          </a:r>
          <a:endParaRPr lang="en-US" sz="1400" kern="1200"/>
        </a:p>
      </dsp:txBody>
      <dsp:txXfrm>
        <a:off x="602771" y="1305924"/>
        <a:ext cx="9455628" cy="521880"/>
      </dsp:txXfrm>
    </dsp:sp>
    <dsp:sp modelId="{7B03764E-1861-4A55-A4A5-9046E2A82104}">
      <dsp:nvSpPr>
        <dsp:cNvPr id="0" name=""/>
        <dsp:cNvSpPr/>
      </dsp:nvSpPr>
      <dsp:spPr>
        <a:xfrm>
          <a:off x="0" y="1958275"/>
          <a:ext cx="10058399" cy="5218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77255-4423-46E9-8EDE-08370AA25987}">
      <dsp:nvSpPr>
        <dsp:cNvPr id="0" name=""/>
        <dsp:cNvSpPr/>
      </dsp:nvSpPr>
      <dsp:spPr>
        <a:xfrm>
          <a:off x="157868" y="2075698"/>
          <a:ext cx="287034" cy="2870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BC4A1-1382-4354-9E29-8B4C87B9C722}">
      <dsp:nvSpPr>
        <dsp:cNvPr id="0" name=""/>
        <dsp:cNvSpPr/>
      </dsp:nvSpPr>
      <dsp:spPr>
        <a:xfrm>
          <a:off x="602771" y="1958275"/>
          <a:ext cx="9455628" cy="52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32" tIns="55232" rIns="55232" bIns="552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3. Escalabilidad: Son ideales para escalar aplicaciones automáticamente, especialmente en plataformas como Kubernetes u OpenShift.</a:t>
          </a:r>
          <a:endParaRPr lang="en-US" sz="1400" kern="1200"/>
        </a:p>
      </dsp:txBody>
      <dsp:txXfrm>
        <a:off x="602771" y="1958275"/>
        <a:ext cx="9455628" cy="521880"/>
      </dsp:txXfrm>
    </dsp:sp>
    <dsp:sp modelId="{45ED583F-3CF2-4B6F-8A88-AF232D632866}">
      <dsp:nvSpPr>
        <dsp:cNvPr id="0" name=""/>
        <dsp:cNvSpPr/>
      </dsp:nvSpPr>
      <dsp:spPr>
        <a:xfrm>
          <a:off x="0" y="2610625"/>
          <a:ext cx="10058399" cy="5218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283E1-397F-494A-A3A1-4F2E30AFA1BD}">
      <dsp:nvSpPr>
        <dsp:cNvPr id="0" name=""/>
        <dsp:cNvSpPr/>
      </dsp:nvSpPr>
      <dsp:spPr>
        <a:xfrm>
          <a:off x="157868" y="2728048"/>
          <a:ext cx="287034" cy="2870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F4210-5790-4D88-A6D8-D9E5BB2C995F}">
      <dsp:nvSpPr>
        <dsp:cNvPr id="0" name=""/>
        <dsp:cNvSpPr/>
      </dsp:nvSpPr>
      <dsp:spPr>
        <a:xfrm>
          <a:off x="602771" y="2610625"/>
          <a:ext cx="9455628" cy="52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32" tIns="55232" rIns="55232" bIns="552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4. Aislamiento: Cada contenedor se ejecuta de forma independiente, lo que mejora la seguridad y la estabilidad.</a:t>
          </a:r>
          <a:endParaRPr lang="en-US" sz="1400" kern="1200"/>
        </a:p>
      </dsp:txBody>
      <dsp:txXfrm>
        <a:off x="602771" y="2610625"/>
        <a:ext cx="9455628" cy="521880"/>
      </dsp:txXfrm>
    </dsp:sp>
    <dsp:sp modelId="{819F3146-5A49-4294-9A79-3D88D1345B08}">
      <dsp:nvSpPr>
        <dsp:cNvPr id="0" name=""/>
        <dsp:cNvSpPr/>
      </dsp:nvSpPr>
      <dsp:spPr>
        <a:xfrm>
          <a:off x="0" y="3262975"/>
          <a:ext cx="10058399" cy="5218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48F69-F2C9-4B0C-AC05-7E6624ACA814}">
      <dsp:nvSpPr>
        <dsp:cNvPr id="0" name=""/>
        <dsp:cNvSpPr/>
      </dsp:nvSpPr>
      <dsp:spPr>
        <a:xfrm>
          <a:off x="157868" y="3380398"/>
          <a:ext cx="287034" cy="2870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AD4FD-18F8-4BCA-90C6-D8DA66AF02F5}">
      <dsp:nvSpPr>
        <dsp:cNvPr id="0" name=""/>
        <dsp:cNvSpPr/>
      </dsp:nvSpPr>
      <dsp:spPr>
        <a:xfrm>
          <a:off x="602771" y="3262975"/>
          <a:ext cx="9455628" cy="52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32" tIns="55232" rIns="55232" bIns="552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5. Automatización: Se integran muy bien con pipelines de CI/CD para pruebas, builds y despliegues automáticos.</a:t>
          </a:r>
          <a:endParaRPr lang="en-US" sz="1400" kern="1200"/>
        </a:p>
      </dsp:txBody>
      <dsp:txXfrm>
        <a:off x="602771" y="3262975"/>
        <a:ext cx="9455628" cy="521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3408B-4718-443F-89B4-A335D00862FF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ABABD-1466-4662-97A9-6DE837EE29E5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Comandos esenciales: docker run, docker ps, docker logs</a:t>
          </a:r>
          <a:endParaRPr lang="en-US" sz="1800" kern="1200" dirty="0"/>
        </a:p>
      </dsp:txBody>
      <dsp:txXfrm>
        <a:off x="285097" y="2346338"/>
        <a:ext cx="2832300" cy="720000"/>
      </dsp:txXfrm>
    </dsp:sp>
    <dsp:sp modelId="{D3CE8893-31FD-4DA1-A061-33B10F6E8E35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1DF35-BA3A-4BFF-B988-100E6A8B8E38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Introducción a Dockerfile</a:t>
          </a:r>
          <a:endParaRPr lang="en-US" sz="1800" kern="1200" dirty="0"/>
        </a:p>
      </dsp:txBody>
      <dsp:txXfrm>
        <a:off x="3613050" y="2346338"/>
        <a:ext cx="2832300" cy="720000"/>
      </dsp:txXfrm>
    </dsp:sp>
    <dsp:sp modelId="{6ABAFD99-6F0F-416F-9375-B6524761D8FF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FF3C2-82C3-40F5-9E72-2361C1401777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Contenedores en acción</a:t>
          </a:r>
          <a:endParaRPr lang="en-US" sz="1800" kern="1200" dirty="0"/>
        </a:p>
      </dsp:txBody>
      <dsp:txXfrm>
        <a:off x="6941002" y="2346338"/>
        <a:ext cx="28323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78462-818A-4F4F-A870-1DAEC71EA46E}">
      <dsp:nvSpPr>
        <dsp:cNvPr id="0" name=""/>
        <dsp:cNvSpPr/>
      </dsp:nvSpPr>
      <dsp:spPr>
        <a:xfrm>
          <a:off x="348206" y="802130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DA5B3-337B-4712-9CA9-EE8AF6C4B8D7}">
      <dsp:nvSpPr>
        <dsp:cNvPr id="0" name=""/>
        <dsp:cNvSpPr/>
      </dsp:nvSpPr>
      <dsp:spPr>
        <a:xfrm>
          <a:off x="577408" y="1031331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D72A6-E616-4338-8CF6-FEB4E76D3D90}">
      <dsp:nvSpPr>
        <dsp:cNvPr id="0" name=""/>
        <dsp:cNvSpPr/>
      </dsp:nvSpPr>
      <dsp:spPr>
        <a:xfrm>
          <a:off x="4405" y="2212599"/>
          <a:ext cx="1763085" cy="7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100" b="0" i="0" kern="1200" baseline="0"/>
            <a:t>Espacios de trabajo para organizar recursos (similar a namespaces en Kubernetes).</a:t>
          </a:r>
          <a:endParaRPr lang="en-US" sz="1100" kern="1200"/>
        </a:p>
      </dsp:txBody>
      <dsp:txXfrm>
        <a:off x="4405" y="2212599"/>
        <a:ext cx="1763085" cy="771350"/>
      </dsp:txXfrm>
    </dsp:sp>
    <dsp:sp modelId="{E88EEA44-5261-4D53-AEAF-47F9E7D3D3D0}">
      <dsp:nvSpPr>
        <dsp:cNvPr id="0" name=""/>
        <dsp:cNvSpPr/>
      </dsp:nvSpPr>
      <dsp:spPr>
        <a:xfrm>
          <a:off x="2419832" y="802130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8D884-8320-44F2-8729-94D68FBB5468}">
      <dsp:nvSpPr>
        <dsp:cNvPr id="0" name=""/>
        <dsp:cNvSpPr/>
      </dsp:nvSpPr>
      <dsp:spPr>
        <a:xfrm>
          <a:off x="2649033" y="1031331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6217B-665D-4B69-903C-FEA51B9D6575}">
      <dsp:nvSpPr>
        <dsp:cNvPr id="0" name=""/>
        <dsp:cNvSpPr/>
      </dsp:nvSpPr>
      <dsp:spPr>
        <a:xfrm>
          <a:off x="2076031" y="2212599"/>
          <a:ext cx="1763085" cy="7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100" b="1" i="0" kern="1200" baseline="0"/>
            <a:t>DeploymentConfig vs Deployment:</a:t>
          </a:r>
          <a:r>
            <a:rPr lang="es-CO" sz="1100" b="0" i="0" kern="1200" baseline="0"/>
            <a:t> Estrategias de despliegue específicas de OpenShift.</a:t>
          </a:r>
          <a:endParaRPr lang="en-US" sz="1100" kern="1200"/>
        </a:p>
      </dsp:txBody>
      <dsp:txXfrm>
        <a:off x="2076031" y="2212599"/>
        <a:ext cx="1763085" cy="771350"/>
      </dsp:txXfrm>
    </dsp:sp>
    <dsp:sp modelId="{6AABB811-6C16-432D-A74F-5226793460B4}">
      <dsp:nvSpPr>
        <dsp:cNvPr id="0" name=""/>
        <dsp:cNvSpPr/>
      </dsp:nvSpPr>
      <dsp:spPr>
        <a:xfrm>
          <a:off x="4491458" y="802130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07A48-02AD-40F4-B09D-90D18E1FC9A9}">
      <dsp:nvSpPr>
        <dsp:cNvPr id="0" name=""/>
        <dsp:cNvSpPr/>
      </dsp:nvSpPr>
      <dsp:spPr>
        <a:xfrm>
          <a:off x="4720659" y="1031331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4ABAC-3E91-45DA-BB4B-11234961E1DF}">
      <dsp:nvSpPr>
        <dsp:cNvPr id="0" name=""/>
        <dsp:cNvSpPr/>
      </dsp:nvSpPr>
      <dsp:spPr>
        <a:xfrm>
          <a:off x="4147657" y="2212599"/>
          <a:ext cx="1763085" cy="7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100" b="1" i="0" kern="1200" baseline="0"/>
            <a:t>BuildConfig y Source-to-Image (S2I):</a:t>
          </a:r>
          <a:r>
            <a:rPr lang="es-CO" sz="1100" b="0" i="0" kern="1200" baseline="0"/>
            <a:t> Facilita la creación de imágenes de contenedores a partir del código fuente.</a:t>
          </a:r>
          <a:endParaRPr lang="en-US" sz="1100" kern="1200"/>
        </a:p>
      </dsp:txBody>
      <dsp:txXfrm>
        <a:off x="4147657" y="2212599"/>
        <a:ext cx="1763085" cy="771350"/>
      </dsp:txXfrm>
    </dsp:sp>
    <dsp:sp modelId="{E7DE57AB-4EE4-49C4-844E-85FD7DD85077}">
      <dsp:nvSpPr>
        <dsp:cNvPr id="0" name=""/>
        <dsp:cNvSpPr/>
      </dsp:nvSpPr>
      <dsp:spPr>
        <a:xfrm>
          <a:off x="6563084" y="802130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A42DB-3DB7-4654-A8FB-D1A8180C9568}">
      <dsp:nvSpPr>
        <dsp:cNvPr id="0" name=""/>
        <dsp:cNvSpPr/>
      </dsp:nvSpPr>
      <dsp:spPr>
        <a:xfrm>
          <a:off x="6792285" y="1031331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F56CC-A389-4FC4-93BF-7C377DD44EA8}">
      <dsp:nvSpPr>
        <dsp:cNvPr id="0" name=""/>
        <dsp:cNvSpPr/>
      </dsp:nvSpPr>
      <dsp:spPr>
        <a:xfrm>
          <a:off x="6219283" y="2212599"/>
          <a:ext cx="1763085" cy="7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100" b="1" i="0" kern="1200" baseline="0"/>
            <a:t>Routes:</a:t>
          </a:r>
          <a:r>
            <a:rPr lang="es-CO" sz="1100" b="0" i="0" kern="1200" baseline="0"/>
            <a:t> Publican servicios internos a la red externa.</a:t>
          </a:r>
          <a:endParaRPr lang="en-US" sz="1100" kern="1200"/>
        </a:p>
      </dsp:txBody>
      <dsp:txXfrm>
        <a:off x="6219283" y="2212599"/>
        <a:ext cx="1763085" cy="771350"/>
      </dsp:txXfrm>
    </dsp:sp>
    <dsp:sp modelId="{DB7F4EE3-544C-449B-AF8D-1C8F2675B64B}">
      <dsp:nvSpPr>
        <dsp:cNvPr id="0" name=""/>
        <dsp:cNvSpPr/>
      </dsp:nvSpPr>
      <dsp:spPr>
        <a:xfrm>
          <a:off x="8634710" y="802130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2208B-C570-4D8C-9BFB-13DF5CCD461F}">
      <dsp:nvSpPr>
        <dsp:cNvPr id="0" name=""/>
        <dsp:cNvSpPr/>
      </dsp:nvSpPr>
      <dsp:spPr>
        <a:xfrm>
          <a:off x="8863911" y="1031331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C3F31-5853-430A-A10B-072E83CA9F69}">
      <dsp:nvSpPr>
        <dsp:cNvPr id="0" name=""/>
        <dsp:cNvSpPr/>
      </dsp:nvSpPr>
      <dsp:spPr>
        <a:xfrm>
          <a:off x="8290908" y="2212599"/>
          <a:ext cx="1763085" cy="7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100" b="1" i="0" kern="1200" baseline="0"/>
            <a:t>Service y Ingress:</a:t>
          </a:r>
          <a:r>
            <a:rPr lang="es-CO" sz="1100" b="0" i="0" kern="1200" baseline="0"/>
            <a:t> Exponen aplicaciones y balancean carga.</a:t>
          </a:r>
          <a:endParaRPr lang="en-US" sz="1100" kern="1200"/>
        </a:p>
      </dsp:txBody>
      <dsp:txXfrm>
        <a:off x="8290908" y="2212599"/>
        <a:ext cx="1763085" cy="7713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D8380-168E-4AF7-B24B-7CE3FEBF0614}">
      <dsp:nvSpPr>
        <dsp:cNvPr id="0" name=""/>
        <dsp:cNvSpPr/>
      </dsp:nvSpPr>
      <dsp:spPr>
        <a:xfrm>
          <a:off x="0" y="494279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68E02-8CEE-44D6-8AFC-E53052D171D4}">
      <dsp:nvSpPr>
        <dsp:cNvPr id="0" name=""/>
        <dsp:cNvSpPr/>
      </dsp:nvSpPr>
      <dsp:spPr>
        <a:xfrm>
          <a:off x="502920" y="51479"/>
          <a:ext cx="7040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/>
            <a:t>Despliegue</a:t>
          </a:r>
          <a:endParaRPr lang="en-US" sz="3000" kern="1200"/>
        </a:p>
      </dsp:txBody>
      <dsp:txXfrm>
        <a:off x="546151" y="94710"/>
        <a:ext cx="6954418" cy="799138"/>
      </dsp:txXfrm>
    </dsp:sp>
    <dsp:sp modelId="{894730C3-2A4B-4799-A8EC-909D02FA245F}">
      <dsp:nvSpPr>
        <dsp:cNvPr id="0" name=""/>
        <dsp:cNvSpPr/>
      </dsp:nvSpPr>
      <dsp:spPr>
        <a:xfrm>
          <a:off x="0" y="1855080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A093F-A20B-4424-9EC3-8BCA84875A14}">
      <dsp:nvSpPr>
        <dsp:cNvPr id="0" name=""/>
        <dsp:cNvSpPr/>
      </dsp:nvSpPr>
      <dsp:spPr>
        <a:xfrm>
          <a:off x="502920" y="1412279"/>
          <a:ext cx="7040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/>
            <a:t>Acceso a contenedores</a:t>
          </a:r>
          <a:endParaRPr lang="en-US" sz="3000" kern="1200"/>
        </a:p>
      </dsp:txBody>
      <dsp:txXfrm>
        <a:off x="546151" y="1455510"/>
        <a:ext cx="6954418" cy="799138"/>
      </dsp:txXfrm>
    </dsp:sp>
    <dsp:sp modelId="{A9BD45BA-D92E-4EFE-BFDE-C664259F8124}">
      <dsp:nvSpPr>
        <dsp:cNvPr id="0" name=""/>
        <dsp:cNvSpPr/>
      </dsp:nvSpPr>
      <dsp:spPr>
        <a:xfrm>
          <a:off x="0" y="3215880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6D134-3975-4F46-82CD-FC28DA2CBEC0}">
      <dsp:nvSpPr>
        <dsp:cNvPr id="0" name=""/>
        <dsp:cNvSpPr/>
      </dsp:nvSpPr>
      <dsp:spPr>
        <a:xfrm>
          <a:off x="502920" y="2773080"/>
          <a:ext cx="7040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/>
            <a:t>Autoescalado</a:t>
          </a:r>
          <a:endParaRPr lang="en-US" sz="3000" kern="1200"/>
        </a:p>
      </dsp:txBody>
      <dsp:txXfrm>
        <a:off x="546151" y="2816311"/>
        <a:ext cx="695441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5C993-7CA5-4BA1-AC6F-99AED6F6734E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CF8F-9C94-4FAA-9F26-F8AF252EC5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910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DCF8F-9C94-4FAA-9F26-F8AF252EC510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18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Los 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contenedores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son una tecnología que permite empaquetar una aplicación junto con todas sus dependencias (como librerías, configuraciones y archivos necesarios) en una unidad portátil y ligera que puede ejecutarse de forma consistente en cualquier entorno, ya sea en tu computadora, en un servidor o en la nube.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DCF8F-9C94-4FAA-9F26-F8AF252EC51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60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DCF8F-9C94-4FAA-9F26-F8AF252EC510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163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DCF8F-9C94-4FAA-9F26-F8AF252EC51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26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DCF8F-9C94-4FAA-9F26-F8AF252EC510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252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15000"/>
              </a:lnSpc>
              <a:buNone/>
            </a:pP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1. Despliegue de aplicaciones</a:t>
            </a: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 o revisa los manifiestos YAML para desplegar apps.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Usa herramientas como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kubectl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oc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aplicar configuraciones.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Asegura que los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pods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servicios y rutas funcionen como se espera.</a:t>
            </a:r>
          </a:p>
          <a:p>
            <a:pPr marL="457200">
              <a:lnSpc>
                <a:spcPct val="115000"/>
              </a:lnSpc>
              <a:buNone/>
            </a:pPr>
            <a:r>
              <a:rPr lang="es-CO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🕵️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2. Monitoreo y diagnóstico</a:t>
            </a: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Revisa métricas, logs y alertas usando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Prometheus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Grafana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etc.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Detecta errores o comportamientos anómalos en los contenedores.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Hace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troubleshooting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fallos en tiempo real.</a:t>
            </a:r>
          </a:p>
          <a:p>
            <a:pPr marL="457200">
              <a:lnSpc>
                <a:spcPct val="115000"/>
              </a:lnSpc>
              <a:buNone/>
            </a:pPr>
            <a:r>
              <a:rPr lang="es-CO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🔐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3. Seguridad y control de acceso</a:t>
            </a: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Administra usuarios, roles y permisos (RBAC).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Aplica buenas prácticas de seguridad: escaneo de imágenes, redes restringidas, secretos cifrados, etc.</a:t>
            </a:r>
          </a:p>
          <a:p>
            <a:pPr marL="457200">
              <a:lnSpc>
                <a:spcPct val="115000"/>
              </a:lnSpc>
              <a:buNone/>
            </a:pPr>
            <a:r>
              <a:rPr lang="es-CO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⚙️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4. Automatización de tareas</a:t>
            </a: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Automatiza tareas repetitivas usando pipelines (CI/CD).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Usa herramientas como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ArgoCD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Jenkins,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Tekton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Ansible.</a:t>
            </a:r>
          </a:p>
          <a:p>
            <a:pPr marL="457200">
              <a:lnSpc>
                <a:spcPct val="115000"/>
              </a:lnSpc>
              <a:buNone/>
            </a:pPr>
            <a:r>
              <a:rPr lang="es-CO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💾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5. Gestión de almacenamiento y redes</a:t>
            </a: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Asigna volúmenes persistentes a los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pods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cuando se necesita guardar datos.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Configura servicios y rutas para exponer aplicaciones dentro o fuera del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cluster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>
              <a:lnSpc>
                <a:spcPct val="115000"/>
              </a:lnSpc>
              <a:buNone/>
            </a:pPr>
            <a:r>
              <a:rPr lang="es-CO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🔄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6. Actualizaciones y escalabilidad</a:t>
            </a: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Aplica actualizaciones controladas (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rolling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updates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Escala horizontal o verticalmente aplicaciones según demanda.</a:t>
            </a:r>
          </a:p>
          <a:p>
            <a:pPr marL="457200">
              <a:lnSpc>
                <a:spcPct val="115000"/>
              </a:lnSpc>
              <a:buNone/>
            </a:pPr>
            <a:r>
              <a:rPr lang="es-CO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👨‍💻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 resumen:</a:t>
            </a: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 administrador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 solo mantiene el clúster sano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sino que también es quien traduce los requerimientos técnicos de desarrollo a la realidad operativa del entorno contenerizado. Es una mezcla de </a:t>
            </a:r>
            <a:r>
              <a:rPr lang="es-CO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admin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sistemas, DevOps y soporte especializado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 contenedores.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DCF8F-9C94-4FAA-9F26-F8AF252EC510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1626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DCF8F-9C94-4FAA-9F26-F8AF252EC510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8462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DCF8F-9C94-4FAA-9F26-F8AF252EC510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581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0084-1B45-4AB7-89F4-E990B993829B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95FB-03A4-4DE5-968F-7634DF6A2624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44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0084-1B45-4AB7-89F4-E990B993829B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95FB-03A4-4DE5-968F-7634DF6A26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49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0084-1B45-4AB7-89F4-E990B993829B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95FB-03A4-4DE5-968F-7634DF6A26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577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0084-1B45-4AB7-89F4-E990B993829B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95FB-03A4-4DE5-968F-7634DF6A26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263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0084-1B45-4AB7-89F4-E990B993829B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95FB-03A4-4DE5-968F-7634DF6A2624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7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0084-1B45-4AB7-89F4-E990B993829B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95FB-03A4-4DE5-968F-7634DF6A26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032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0084-1B45-4AB7-89F4-E990B993829B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95FB-03A4-4DE5-968F-7634DF6A26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65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0084-1B45-4AB7-89F4-E990B993829B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95FB-03A4-4DE5-968F-7634DF6A26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989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0084-1B45-4AB7-89F4-E990B993829B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95FB-03A4-4DE5-968F-7634DF6A26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480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420084-1B45-4AB7-89F4-E990B993829B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8495FB-03A4-4DE5-968F-7634DF6A26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20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0084-1B45-4AB7-89F4-E990B993829B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95FB-03A4-4DE5-968F-7634DF6A26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128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420084-1B45-4AB7-89F4-E990B993829B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8495FB-03A4-4DE5-968F-7634DF6A2624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1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67EBE7-E994-AA59-B0F8-F59874545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21" y="1142230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s-CO" dirty="0" err="1"/>
              <a:t>Bootcamp</a:t>
            </a:r>
            <a:r>
              <a:rPr lang="es-CO" dirty="0"/>
              <a:t> de Operaciones OpenShift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4DCE6C-6B8C-54EB-2C89-99BCDE47F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s-ES" dirty="0"/>
              <a:t>Tu primer paso al mundo de los contenedores</a:t>
            </a:r>
            <a:endParaRPr lang="es-CO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pic>
        <p:nvPicPr>
          <p:cNvPr id="5" name="Imagen 4" descr="Imagen que contiene dibujo&#10;&#10;El contenido generado por IA puede ser incorrecto.">
            <a:extLst>
              <a:ext uri="{FF2B5EF4-FFF2-40B4-BE49-F238E27FC236}">
                <a16:creationId xmlns:a16="http://schemas.microsoft.com/office/drawing/2014/main" id="{7A911245-C79A-3FFC-C452-6A92E9640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73" y="346500"/>
            <a:ext cx="2045617" cy="1302051"/>
          </a:xfrm>
          <a:prstGeom prst="rect">
            <a:avLst/>
          </a:prstGeom>
        </p:spPr>
      </p:pic>
      <p:pic>
        <p:nvPicPr>
          <p:cNvPr id="1026" name="Picture 2" descr="Red Hat OpenShift monitoring &amp; observability | Dynatrace Hub">
            <a:extLst>
              <a:ext uri="{FF2B5EF4-FFF2-40B4-BE49-F238E27FC236}">
                <a16:creationId xmlns:a16="http://schemas.microsoft.com/office/drawing/2014/main" id="{7B962E7B-2D3D-7097-15EE-1DC66ACB8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437" y="392178"/>
            <a:ext cx="1210693" cy="121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85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7A827A-E509-7F12-DBD2-379462E2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kumimoji="0" lang="es-CO" altLang="es-CO" sz="3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¿Qué es Kubernetes?</a:t>
            </a:r>
            <a:endParaRPr lang="es-CO" sz="3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B85FA4-2F52-72BF-CEB5-3EE0A3351E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42016" y="605896"/>
            <a:ext cx="6413663" cy="56462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Kubernetes</a:t>
            </a:r>
            <a:r>
              <a:rPr kumimoji="0" lang="es-CO" altLang="es-CO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es un sistema de orquestación de contenedores que automatiza el despliegue, la escala y la gestión de aplicaciones contenerizadas.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Objetivo:</a:t>
            </a:r>
            <a:r>
              <a:rPr kumimoji="0" lang="es-CO" altLang="es-CO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Administrar múltiples contenedores distribuidos en clústeres de servidores.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Componentes principales:</a:t>
            </a:r>
            <a:endParaRPr kumimoji="0" lang="es-CO" altLang="es-CO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1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Pods</a:t>
            </a:r>
            <a:r>
              <a:rPr kumimoji="0" lang="es-CO" altLang="es-CO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es-CO" altLang="es-CO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Unidad mínima de despliegue (uno o más contenedores).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Nodo:</a:t>
            </a:r>
            <a:r>
              <a:rPr kumimoji="0" lang="es-CO" altLang="es-CO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Máquina que ejecuta </a:t>
            </a:r>
            <a:r>
              <a:rPr kumimoji="0" lang="es-CO" altLang="es-CO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pods</a:t>
            </a:r>
            <a:r>
              <a:rPr kumimoji="0" lang="es-CO" altLang="es-CO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Clúster:</a:t>
            </a:r>
            <a:r>
              <a:rPr kumimoji="0" lang="es-CO" altLang="es-CO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Conjunto de nodos.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Control Plane:</a:t>
            </a:r>
            <a:r>
              <a:rPr kumimoji="0" lang="es-CO" altLang="es-CO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Coordina el clúster.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1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Kubelet</a:t>
            </a:r>
            <a:r>
              <a:rPr kumimoji="0" lang="es-CO" altLang="es-CO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y </a:t>
            </a:r>
            <a:r>
              <a:rPr kumimoji="0" lang="es-CO" altLang="es-CO" b="1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Kube</a:t>
            </a:r>
            <a:r>
              <a:rPr kumimoji="0" lang="es-CO" altLang="es-CO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-Proxy:</a:t>
            </a:r>
            <a:r>
              <a:rPr kumimoji="0" lang="es-CO" altLang="es-CO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Servicios en cada nodo para gestión y red de </a:t>
            </a:r>
            <a:r>
              <a:rPr kumimoji="0" lang="es-CO" altLang="es-CO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pods</a:t>
            </a:r>
            <a:r>
              <a:rPr kumimoji="0" lang="es-CO" altLang="es-CO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O" altLang="es-CO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6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040" name="Rectangle 103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cxnSp>
        <p:nvCxnSpPr>
          <p:cNvPr id="1041" name="Straight Connector 103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Rectangle 1036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EB7350-2392-BD16-592F-9056FA6E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Arquitectura Kubernetes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3BBF2D-9AE2-C48F-16E8-8B393D8A1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8" y="923924"/>
            <a:ext cx="6540312" cy="479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58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B60F8A-A627-C26C-393C-339C4A82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kumimoji="0" lang="es-CO" altLang="es-CO" sz="3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¿Qué es OpenShift?</a:t>
            </a:r>
            <a:endParaRPr lang="es-CO" sz="36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F7888F-378F-A61C-4984-B84890BC1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Plataforma empresarial basada en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Kubernetes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que añade herramientas de desarrollo, seguridad, administración de usuarios y políticas corporativas.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Diferencias clave frente a </a:t>
            </a:r>
            <a:r>
              <a:rPr kumimoji="0" lang="es-CO" altLang="es-CO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Kubernetes</a:t>
            </a:r>
            <a:r>
              <a:rPr kumimoji="0" lang="es-CO" altLang="es-CO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"puro":</a:t>
            </a:r>
            <a:endParaRPr kumimoji="0" lang="es-CO" altLang="es-CO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Interfaz de usuario (web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console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amigable).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Autenticación y autorización integradas.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Flujos de CI/CD integrados.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Gestión de rutas y certificados.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O" altLang="es-CO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9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D11A5-981B-9A9B-4171-1FEC0BE5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kumimoji="0" lang="es-CO" altLang="es-CO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Conceptos clave de OpenShift</a:t>
            </a:r>
            <a:endParaRPr lang="es-CO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738E6F90-29DC-4C6C-2071-93C7D661B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79150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831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76C85-6072-B75A-06B2-D0BB6A90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Casos prácticos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3FE8C2D-C90D-A9A6-CBCB-F2E886B753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79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0CF5E-21D6-4FA2-FEA7-3DBB838D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CO" sz="5400" b="1" dirty="0">
                <a:solidFill>
                  <a:schemeClr val="accent1">
                    <a:lumMod val="75000"/>
                  </a:schemeClr>
                </a:solidFill>
              </a:rPr>
              <a:t>Fundamentos esenciales 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556348B-C0A4-0402-B026-E0D9D1705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231560"/>
              </p:ext>
            </p:extLst>
          </p:nvPr>
        </p:nvGraphicFramePr>
        <p:xfrm>
          <a:off x="1096963" y="2098515"/>
          <a:ext cx="1027689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271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78D514-8C87-6808-72A4-40EA41EA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	Contenedores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91ACD9E-064D-C859-74A5-2F2B32FB675D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>
                <a:solidFill>
                  <a:srgbClr val="FFFFFF"/>
                </a:solidFill>
                <a:effectLst/>
              </a:rPr>
              <a:t>Los </a:t>
            </a:r>
            <a:r>
              <a:rPr lang="en-US" sz="1500" b="1">
                <a:solidFill>
                  <a:srgbClr val="FFFFFF"/>
                </a:solidFill>
                <a:effectLst/>
              </a:rPr>
              <a:t>contenedores</a:t>
            </a:r>
            <a:r>
              <a:rPr lang="en-US" sz="1500">
                <a:solidFill>
                  <a:srgbClr val="FFFFFF"/>
                </a:solidFill>
                <a:effectLst/>
              </a:rPr>
              <a:t> son una tecnología que permite empaquetar una aplicación junto con todas sus dependencias (como librerías, configuraciones y archivos necesarios) en una unidad portátil y ligera que puede ejecutarse de forma consistente en cualquier entorno, ya sea en tu computadora, en un servidor o en la nube.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pic>
        <p:nvPicPr>
          <p:cNvPr id="2050" name="Picture 2" descr="Qué es Docker? | Arquitecto IT">
            <a:extLst>
              <a:ext uri="{FF2B5EF4-FFF2-40B4-BE49-F238E27FC236}">
                <a16:creationId xmlns:a16="http://schemas.microsoft.com/office/drawing/2014/main" id="{1044D14F-33ED-1DAB-1AD7-96AD18CE88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017" y="726762"/>
            <a:ext cx="6798082" cy="540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74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EA993-1855-2A41-113E-19194DAC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4400" b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📦</a:t>
            </a:r>
            <a:r>
              <a:rPr lang="es-CO"/>
              <a:t> ¿Qué son exactamente?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28CC17-AD98-57DE-BCCD-73FBA7108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contenedor es como una "caja" que contiene:</a:t>
            </a:r>
          </a:p>
          <a:p>
            <a:r>
              <a:rPr lang="es-ES" dirty="0"/>
              <a:t>•	El código de la aplicación.</a:t>
            </a:r>
          </a:p>
          <a:p>
            <a:r>
              <a:rPr lang="es-ES" dirty="0"/>
              <a:t>•	Las dependencias necesarias (como librerías o herramientas).</a:t>
            </a:r>
          </a:p>
          <a:p>
            <a:r>
              <a:rPr lang="es-ES" dirty="0"/>
              <a:t>•	Configuraciones específicas.</a:t>
            </a:r>
          </a:p>
          <a:p>
            <a:r>
              <a:rPr lang="es-ES" dirty="0"/>
              <a:t>•	Un sistema de archivos aislado.</a:t>
            </a:r>
          </a:p>
          <a:p>
            <a:r>
              <a:rPr lang="es-ES" dirty="0"/>
              <a:t>A diferencia de las máquinas virtuales, los contenedores no incluyen un sistema operativo completo, lo que los hace mucho más rápidos y livianos.</a:t>
            </a:r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92AAE3-968E-77BB-59F4-6F5564B95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085" y="1857766"/>
            <a:ext cx="258163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4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C2794-C3D1-3D64-1133-2571C560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CO" b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🚀</a:t>
            </a:r>
            <a:r>
              <a:rPr lang="es-CO" dirty="0"/>
              <a:t> ¿Para qué se usan?</a:t>
            </a:r>
            <a:endParaRPr lang="es-CO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3A68D7E-CA98-DBBB-5F3F-258356856E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25759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992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CD25C-4023-8DDF-A9BB-F625E1E1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⚖️ Diferencias entre VM y Contenedor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2C87F9B-0797-9F19-5EB8-03156741B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258930"/>
              </p:ext>
            </p:extLst>
          </p:nvPr>
        </p:nvGraphicFramePr>
        <p:xfrm>
          <a:off x="1409699" y="2987673"/>
          <a:ext cx="9086850" cy="2168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8950">
                  <a:extLst>
                    <a:ext uri="{9D8B030D-6E8A-4147-A177-3AD203B41FA5}">
                      <a16:colId xmlns:a16="http://schemas.microsoft.com/office/drawing/2014/main" val="1480793904"/>
                    </a:ext>
                  </a:extLst>
                </a:gridCol>
                <a:gridCol w="3028950">
                  <a:extLst>
                    <a:ext uri="{9D8B030D-6E8A-4147-A177-3AD203B41FA5}">
                      <a16:colId xmlns:a16="http://schemas.microsoft.com/office/drawing/2014/main" val="141109160"/>
                    </a:ext>
                  </a:extLst>
                </a:gridCol>
                <a:gridCol w="3028950">
                  <a:extLst>
                    <a:ext uri="{9D8B030D-6E8A-4147-A177-3AD203B41FA5}">
                      <a16:colId xmlns:a16="http://schemas.microsoft.com/office/drawing/2014/main" val="301948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>
                          <a:effectLst/>
                        </a:rPr>
                        <a:t>Característica</a:t>
                      </a:r>
                      <a:endParaRPr lang="es-CO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>
                          <a:effectLst/>
                        </a:rPr>
                        <a:t>Máquina Virtual (VM)</a:t>
                      </a:r>
                      <a:endParaRPr lang="es-CO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>
                          <a:effectLst/>
                        </a:rPr>
                        <a:t>Contenedor</a:t>
                      </a:r>
                      <a:endParaRPr lang="es-CO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4952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>
                          <a:effectLst/>
                        </a:rPr>
                        <a:t>Arquitectura</a:t>
                      </a:r>
                      <a:endParaRPr lang="es-CO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>
                          <a:effectLst/>
                        </a:rPr>
                        <a:t>Incluye sistema operativo completo + app</a:t>
                      </a:r>
                      <a:endParaRPr lang="es-CO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>
                          <a:effectLst/>
                        </a:rPr>
                        <a:t>Solo incluye la app y sus dependencias</a:t>
                      </a:r>
                      <a:endParaRPr lang="es-CO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57569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>
                          <a:effectLst/>
                        </a:rPr>
                        <a:t>Peso</a:t>
                      </a:r>
                      <a:endParaRPr lang="es-CO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>
                          <a:effectLst/>
                        </a:rPr>
                        <a:t>Pesada (varios GB)</a:t>
                      </a:r>
                      <a:endParaRPr lang="es-CO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>
                          <a:effectLst/>
                        </a:rPr>
                        <a:t>Ligera (MBs)</a:t>
                      </a:r>
                      <a:endParaRPr lang="es-CO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3840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>
                          <a:effectLst/>
                        </a:rPr>
                        <a:t>Tiempo de arranque</a:t>
                      </a:r>
                      <a:endParaRPr lang="es-CO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>
                          <a:effectLst/>
                        </a:rPr>
                        <a:t>Lento (varios segundos o minutos)</a:t>
                      </a:r>
                      <a:endParaRPr lang="es-CO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>
                          <a:effectLst/>
                        </a:rPr>
                        <a:t>Muy rápido (milisegundos o segundos)</a:t>
                      </a:r>
                      <a:endParaRPr lang="es-CO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59801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>
                          <a:effectLst/>
                        </a:rPr>
                        <a:t>Aislamiento</a:t>
                      </a:r>
                      <a:endParaRPr lang="es-CO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 dirty="0">
                          <a:effectLst/>
                        </a:rPr>
                        <a:t>Fuerte, a nivel de hardware (hipervisor)</a:t>
                      </a:r>
                      <a:endParaRPr lang="es-CO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 dirty="0">
                          <a:effectLst/>
                        </a:rPr>
                        <a:t>A nivel de sistema operativo (</a:t>
                      </a:r>
                      <a:r>
                        <a:rPr lang="es-CO" sz="1200" kern="0" dirty="0" err="1">
                          <a:effectLst/>
                        </a:rPr>
                        <a:t>namespace</a:t>
                      </a:r>
                      <a:r>
                        <a:rPr lang="es-CO" sz="1200" kern="0" dirty="0">
                          <a:effectLst/>
                        </a:rPr>
                        <a:t>, </a:t>
                      </a:r>
                      <a:r>
                        <a:rPr lang="es-CO" sz="1200" kern="0" dirty="0" err="1">
                          <a:effectLst/>
                        </a:rPr>
                        <a:t>cgroups</a:t>
                      </a:r>
                      <a:r>
                        <a:rPr lang="es-CO" sz="1200" kern="0" dirty="0">
                          <a:effectLst/>
                        </a:rPr>
                        <a:t>)</a:t>
                      </a:r>
                      <a:endParaRPr lang="es-CO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6014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>
                          <a:effectLst/>
                        </a:rPr>
                        <a:t>Consumo de recursos</a:t>
                      </a:r>
                      <a:endParaRPr lang="es-CO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 dirty="0">
                          <a:effectLst/>
                        </a:rPr>
                        <a:t>Mayor (más memoria y CPU por VM)</a:t>
                      </a:r>
                      <a:endParaRPr lang="es-CO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>
                          <a:effectLst/>
                        </a:rPr>
                        <a:t>Menor (pueden compartir kernel y recursos)</a:t>
                      </a:r>
                      <a:endParaRPr lang="es-CO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07116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>
                          <a:effectLst/>
                        </a:rPr>
                        <a:t>Portabilidad</a:t>
                      </a:r>
                      <a:endParaRPr lang="es-CO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 dirty="0">
                          <a:effectLst/>
                        </a:rPr>
                        <a:t>Limitada (depende del hipervisor)</a:t>
                      </a:r>
                      <a:endParaRPr lang="es-CO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 dirty="0">
                          <a:effectLst/>
                        </a:rPr>
                        <a:t>Alta (se ejecutan igual en cualquier entorno)</a:t>
                      </a:r>
                      <a:endParaRPr lang="es-CO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1814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>
                          <a:effectLst/>
                        </a:rPr>
                        <a:t>Casos de uso ideales</a:t>
                      </a:r>
                      <a:endParaRPr lang="es-CO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>
                          <a:effectLst/>
                        </a:rPr>
                        <a:t>Aplicaciones legacy, sistemas completos, infra pesada</a:t>
                      </a:r>
                      <a:endParaRPr lang="es-CO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0" dirty="0">
                          <a:effectLst/>
                        </a:rPr>
                        <a:t>Microservicios, apps modernas, CI/CD, escalabilidad</a:t>
                      </a:r>
                      <a:endParaRPr lang="es-CO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62561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68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AF6C7-8B0C-3561-8204-9473C6F1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🔧 ¿Qué hace un operador?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17EC7-C58C-6730-1CA2-B50AFC9D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🏗️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1. Despliegue de aplicaciones</a:t>
            </a:r>
          </a:p>
          <a:p>
            <a:r>
              <a:rPr lang="es-CO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🕵️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2. Monitoreo y diagnóstico</a:t>
            </a:r>
          </a:p>
          <a:p>
            <a:r>
              <a:rPr lang="es-CO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🔐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3. Seguridad y control de acceso</a:t>
            </a:r>
          </a:p>
          <a:p>
            <a:r>
              <a:rPr lang="es-CO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⚙️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4. Automatización de tareas</a:t>
            </a:r>
          </a:p>
          <a:p>
            <a:r>
              <a:rPr lang="es-CO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💾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5. Gestión de almacenamiento y redes</a:t>
            </a:r>
          </a:p>
          <a:p>
            <a:r>
              <a:rPr lang="es-CO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🔄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6. Actualizaciones y escalabilidad</a:t>
            </a:r>
            <a:endParaRPr lang="es-CO" sz="18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buNone/>
            </a:pPr>
            <a:r>
              <a:rPr lang="es-CO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👨‍💻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 resumen:</a:t>
            </a: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 operador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 solo mantiene el clúster sano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sino que también es quien traduce los requerimientos técnicos de desarrollo a la realidad operativa del entorno contenerizado. Es una mezcla de </a:t>
            </a:r>
            <a:r>
              <a:rPr lang="es-CO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admin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sistemas, DevOps y soporte especializado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 contenedores.</a:t>
            </a:r>
          </a:p>
          <a:p>
            <a:endParaRPr lang="es-CO" sz="18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1040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DA32F-96DE-61EA-E413-3D10FD46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CO" dirty="0"/>
              <a:t>🎳 Docker básico 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B83F0F2-14C8-AFCB-AE9E-4066DE3EE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38812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47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1F531-7627-DB15-E07C-686699B2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s-CO" altLang="es-CO" sz="4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Introducción a Kubernetes y OpenShift</a:t>
            </a:r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2B149C-AC89-80AD-69CA-0AFCCCA3AE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163" y="1846263"/>
            <a:ext cx="701800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2084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626</TotalTime>
  <Words>1050</Words>
  <Application>Microsoft Office PowerPoint</Application>
  <PresentationFormat>Panorámica</PresentationFormat>
  <Paragraphs>121</Paragraphs>
  <Slides>14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Segoe UI Emoji</vt:lpstr>
      <vt:lpstr>Symbol</vt:lpstr>
      <vt:lpstr>Retrospección</vt:lpstr>
      <vt:lpstr>Bootcamp de Operaciones OpenShift </vt:lpstr>
      <vt:lpstr>Fundamentos esenciales </vt:lpstr>
      <vt:lpstr> Contenedores</vt:lpstr>
      <vt:lpstr>📦 ¿Qué son exactamente?</vt:lpstr>
      <vt:lpstr>🚀 ¿Para qué se usan?</vt:lpstr>
      <vt:lpstr>⚖️ Diferencias entre VM y Contenedor</vt:lpstr>
      <vt:lpstr>🔧 ¿Qué hace un operador?</vt:lpstr>
      <vt:lpstr>🎳 Docker básico </vt:lpstr>
      <vt:lpstr>Introducción a Kubernetes y OpenShift</vt:lpstr>
      <vt:lpstr>¿Qué es Kubernetes?</vt:lpstr>
      <vt:lpstr>Arquitectura Kubernetes</vt:lpstr>
      <vt:lpstr>¿Qué es OpenShift?</vt:lpstr>
      <vt:lpstr>Conceptos clave de OpenShift</vt:lpstr>
      <vt:lpstr>Casos prácticos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Jhon Fader Grisales Patino</dc:creator>
  <cp:lastModifiedBy>Jhon Fader Grisales Patino</cp:lastModifiedBy>
  <cp:revision>5</cp:revision>
  <dcterms:created xsi:type="dcterms:W3CDTF">2025-04-25T13:45:13Z</dcterms:created>
  <dcterms:modified xsi:type="dcterms:W3CDTF">2025-04-30T16:45:49Z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49e4846-88cf-4894-bf06-ac98d70f27be_Enabled">
    <vt:lpwstr>true</vt:lpwstr>
  </property>
  <property fmtid="{D5CDD505-2E9C-101B-9397-08002B2CF9AE}" pid="3" name="MSIP_Label_349e4846-88cf-4894-bf06-ac98d70f27be_SetDate">
    <vt:lpwstr>2025-04-25T19:14:55Z</vt:lpwstr>
  </property>
  <property fmtid="{D5CDD505-2E9C-101B-9397-08002B2CF9AE}" pid="4" name="MSIP_Label_349e4846-88cf-4894-bf06-ac98d70f27be_Method">
    <vt:lpwstr>Privileged</vt:lpwstr>
  </property>
  <property fmtid="{D5CDD505-2E9C-101B-9397-08002B2CF9AE}" pid="5" name="MSIP_Label_349e4846-88cf-4894-bf06-ac98d70f27be_Name">
    <vt:lpwstr>Pública</vt:lpwstr>
  </property>
  <property fmtid="{D5CDD505-2E9C-101B-9397-08002B2CF9AE}" pid="6" name="MSIP_Label_349e4846-88cf-4894-bf06-ac98d70f27be_SiteId">
    <vt:lpwstr>5fd5460a-b425-49de-9bd0-fcd26270d30c</vt:lpwstr>
  </property>
  <property fmtid="{D5CDD505-2E9C-101B-9397-08002B2CF9AE}" pid="7" name="MSIP_Label_349e4846-88cf-4894-bf06-ac98d70f27be_ActionId">
    <vt:lpwstr>b76611de-0b60-487f-bf09-45aff4f0a5d8</vt:lpwstr>
  </property>
  <property fmtid="{D5CDD505-2E9C-101B-9397-08002B2CF9AE}" pid="8" name="MSIP_Label_349e4846-88cf-4894-bf06-ac98d70f27be_ContentBits">
    <vt:lpwstr>0</vt:lpwstr>
  </property>
  <property fmtid="{D5CDD505-2E9C-101B-9397-08002B2CF9AE}" pid="9" name="MSIP_Label_349e4846-88cf-4894-bf06-ac98d70f27be_Tag">
    <vt:lpwstr>10, 0, 1, 1</vt:lpwstr>
  </property>
</Properties>
</file>