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SkillBridge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Bridging the gap between learning and opportunity</a:t>
            </a:r>
          </a:p>
          <a:p/>
          <a:p>
            <a:r>
              <a:t>Team: John Favour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 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Problem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Students &amp; graduates struggle to access quality education.</a:t>
            </a:r>
          </a:p>
          <a:p/>
          <a:p>
            <a:r>
              <a:t>Opportunities are scattered and unstructured.</a:t>
            </a:r>
          </a:p>
          <a:p/>
          <a:p>
            <a:r>
              <a:t>Skills often don’t translate into real jobs.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Solution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SkillBridge: A web app that connects learners to free courses, internships, and jobs.</a:t>
            </a:r>
          </a:p>
          <a:p/>
          <a:p>
            <a:r>
              <a:t>Accessible, simple, and impactful.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Key Features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Course discovery with intelligent filtering</a:t>
            </a:r>
          </a:p>
          <a:p>
            <a:r>
              <a:t>• Integrated internships &amp; job opportunities</a:t>
            </a:r>
          </a:p>
          <a:p>
            <a:r>
              <a:t>• Personal user dashboard</a:t>
            </a:r>
          </a:p>
          <a:p>
            <a:r>
              <a:t>• Seamless Paystack-powered payments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Technology Stack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HTML5, CSS3, JavaScript (ES6+)</a:t>
            </a:r>
          </a:p>
          <a:p>
            <a:r>
              <a:t>• LocalStorage for progress tracking</a:t>
            </a:r>
          </a:p>
          <a:p>
            <a:r>
              <a:t>• Responsive design with CSS Grid/Flexbox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Impact &amp; Value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Saves 75% of time in course discovery</a:t>
            </a:r>
          </a:p>
          <a:p>
            <a:r>
              <a:t>• Expands access to education &amp; opportunities</a:t>
            </a:r>
          </a:p>
          <a:p>
            <a:r>
              <a:t>• Supports UN SDG 4: Quality Education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Roadmap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AI-powered recommendations</a:t>
            </a:r>
          </a:p>
          <a:p>
            <a:r>
              <a:t>• Personalized learning paths</a:t>
            </a:r>
          </a:p>
          <a:p>
            <a:r>
              <a:t>• Partnerships with institutions</a:t>
            </a:r>
          </a:p>
          <a:p>
            <a:r>
              <a:t>• Expansion into a mobile app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Demo &amp; Closing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Live Demo: [</a:t>
            </a:r>
            <a:r>
              <a:rPr lang="en-US"/>
              <a:t>https://enchanting-cassata-d8f4b4.netlify.app</a:t>
            </a:r>
            <a:r>
              <a:t>/https://github.com/johnfavour-byte/Skill-Bridge.git]</a:t>
            </a:r>
            <a:endParaRPr altLang="en-US" lang="zh-CN"/>
          </a:p>
          <a:p/>
          <a:p>
            <a:r>
              <a:t>“We built this in a hackathon — imagine the impact at scale.”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TECNO KJ5</dc:creator>
  <cp:lastModifiedBy>Steve Canny</cp:lastModifiedBy>
  <dcterms:created xsi:type="dcterms:W3CDTF">2013-01-27T05:14:16Z</dcterms:created>
  <dcterms:modified xsi:type="dcterms:W3CDTF">2025-09-02T08:05:38Z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19eb27666fc0447aa32ba22eead4ef8c</vt:lpwstr>
  </property>
</Properties>
</file>