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65" r:id="rId6"/>
    <p:sldId id="262" r:id="rId7"/>
    <p:sldId id="266" r:id="rId8"/>
    <p:sldId id="267" r:id="rId9"/>
    <p:sldId id="268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98E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CEF58-0F0F-4B58-8D69-98A0EE62128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897FD-0199-4A81-B5CA-CFC80233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1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897FD-0199-4A81-B5CA-CFC802336B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70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897FD-0199-4A81-B5CA-CFC802336B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13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897FD-0199-4A81-B5CA-CFC802336B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9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897FD-0199-4A81-B5CA-CFC802336B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897FD-0199-4A81-B5CA-CFC802336B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5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897FD-0199-4A81-B5CA-CFC802336B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92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897FD-0199-4A81-B5CA-CFC802336B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5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897FD-0199-4A81-B5CA-CFC802336B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2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897FD-0199-4A81-B5CA-CFC802336B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9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897FD-0199-4A81-B5CA-CFC802336B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4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897FD-0199-4A81-B5CA-CFC802336B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4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SCAR</a:t>
            </a:r>
            <a:endParaRPr lang="en-US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John Felen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505" y="2883243"/>
            <a:ext cx="2850484" cy="28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EF8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  <a:endParaRPr lang="en-US" dirty="0">
              <a:solidFill>
                <a:srgbClr val="98EF8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Does not include breaking AES</a:t>
            </a:r>
          </a:p>
          <a:p>
            <a:r>
              <a:rPr lang="en-US" dirty="0" smtClean="0"/>
              <a:t>Assumes attacker knows k value and has all N chunks</a:t>
            </a:r>
          </a:p>
          <a:p>
            <a:r>
              <a:rPr lang="en-US" dirty="0" smtClean="0"/>
              <a:t>This Brute Force is faster than others when k is much smaller than N</a:t>
            </a:r>
          </a:p>
        </p:txBody>
      </p:sp>
    </p:spTree>
    <p:extLst>
      <p:ext uri="{BB962C8B-B14F-4D97-AF65-F5344CB8AC3E}">
        <p14:creationId xmlns:p14="http://schemas.microsoft.com/office/powerpoint/2010/main" val="25428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EF8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Android Implementation</a:t>
            </a:r>
            <a:endParaRPr lang="en-US" dirty="0">
              <a:solidFill>
                <a:srgbClr val="98EF8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 smtClean="0"/>
              <a:t>Not Here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5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EF8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Team</a:t>
            </a:r>
            <a:endParaRPr lang="en-US" dirty="0">
              <a:solidFill>
                <a:srgbClr val="98EF8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Taieb</a:t>
            </a:r>
            <a:r>
              <a:rPr lang="en-US" dirty="0" smtClean="0"/>
              <a:t> </a:t>
            </a:r>
            <a:r>
              <a:rPr lang="en-US" dirty="0" err="1" smtClean="0"/>
              <a:t>Znati</a:t>
            </a:r>
            <a:r>
              <a:rPr lang="en-US" dirty="0" smtClean="0"/>
              <a:t> and </a:t>
            </a:r>
            <a:r>
              <a:rPr lang="en-US" dirty="0"/>
              <a:t>Dr. Bryan </a:t>
            </a:r>
            <a:r>
              <a:rPr lang="en-US" dirty="0" smtClean="0"/>
              <a:t>Mills</a:t>
            </a:r>
          </a:p>
          <a:p>
            <a:r>
              <a:rPr lang="en-US" dirty="0" err="1" smtClean="0"/>
              <a:t>Zhong</a:t>
            </a:r>
            <a:r>
              <a:rPr lang="en-US" dirty="0" smtClean="0"/>
              <a:t> Zhuang</a:t>
            </a:r>
          </a:p>
          <a:p>
            <a:r>
              <a:rPr lang="en-US" dirty="0" smtClean="0"/>
              <a:t>Currently: Corey </a:t>
            </a:r>
            <a:r>
              <a:rPr lang="en-US" dirty="0" err="1" smtClean="0"/>
              <a:t>Furmanski</a:t>
            </a:r>
            <a:r>
              <a:rPr lang="en-US" dirty="0" smtClean="0"/>
              <a:t>, Ryan </a:t>
            </a:r>
            <a:r>
              <a:rPr lang="en-US" dirty="0" err="1" smtClean="0"/>
              <a:t>Rahuba</a:t>
            </a:r>
            <a:r>
              <a:rPr lang="en-US" dirty="0" smtClean="0"/>
              <a:t>, and 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61" y="0"/>
            <a:ext cx="2301239" cy="2726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2" y="0"/>
            <a:ext cx="2301239" cy="23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EF8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Problem</a:t>
            </a:r>
            <a:endParaRPr lang="en-US" dirty="0">
              <a:solidFill>
                <a:srgbClr val="98EF8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Could </a:t>
            </a:r>
            <a:r>
              <a:rPr lang="en-US" dirty="0"/>
              <a:t>N</a:t>
            </a:r>
            <a:r>
              <a:rPr lang="en-US" dirty="0" smtClean="0"/>
              <a:t>ot Be Accessed </a:t>
            </a:r>
            <a:r>
              <a:rPr lang="en-US" dirty="0"/>
              <a:t>A</a:t>
            </a:r>
            <a:r>
              <a:rPr lang="en-US" dirty="0" smtClean="0"/>
              <a:t>nywhere( Solved Not By Us)</a:t>
            </a:r>
          </a:p>
          <a:p>
            <a:r>
              <a:rPr lang="en-US" dirty="0" smtClean="0"/>
              <a:t>Malicious Server Owners</a:t>
            </a:r>
          </a:p>
          <a:p>
            <a:r>
              <a:rPr lang="en-US" dirty="0" smtClean="0"/>
              <a:t>Server Faults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EF8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Solution: SCAR</a:t>
            </a:r>
            <a:endParaRPr lang="en-US" dirty="0">
              <a:solidFill>
                <a:srgbClr val="98EF8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Conceal and Recover</a:t>
            </a:r>
          </a:p>
          <a:p>
            <a:r>
              <a:rPr lang="en-US" dirty="0" smtClean="0"/>
              <a:t>Reed-Solomon Algorithm</a:t>
            </a:r>
          </a:p>
          <a:p>
            <a:r>
              <a:rPr lang="en-US" dirty="0" smtClean="0"/>
              <a:t>Cryptography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EF8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We Used</a:t>
            </a:r>
            <a:endParaRPr lang="en-US" dirty="0">
              <a:solidFill>
                <a:srgbClr val="98EF8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34" y="1152504"/>
            <a:ext cx="3106154" cy="3106154"/>
          </a:xfrm>
          <a:prstGeom prst="rect">
            <a:avLst/>
          </a:prstGeom>
        </p:spPr>
      </p:pic>
      <p:pic>
        <p:nvPicPr>
          <p:cNvPr id="1026" name="Picture 2" descr="http://4.bp.blogspot.com/-lVXtixJIOWg/VgsYeEaJRHI/AAAAAAAACGI/XBQJzlNDOLg/s1600/logo_android_studio_512d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534" y="4469993"/>
            <a:ext cx="2381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874" y="1184712"/>
            <a:ext cx="3595399" cy="2865586"/>
          </a:xfrm>
          <a:prstGeom prst="rect">
            <a:avLst/>
          </a:prstGeom>
        </p:spPr>
      </p:pic>
      <p:sp>
        <p:nvSpPr>
          <p:cNvPr id="7" name="AutoShape 4" descr="Image result for cassandra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67" y="4232563"/>
            <a:ext cx="3490707" cy="23405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36" y="1699703"/>
            <a:ext cx="2129958" cy="21299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3" y="4617585"/>
            <a:ext cx="3729678" cy="1767867"/>
          </a:xfrm>
          <a:prstGeom prst="rect">
            <a:avLst/>
          </a:prstGeom>
        </p:spPr>
      </p:pic>
      <p:pic>
        <p:nvPicPr>
          <p:cNvPr id="1048" name="Picture 10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01" y="4281148"/>
            <a:ext cx="1517363" cy="1517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625" y="1845835"/>
            <a:ext cx="3275224" cy="17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EF8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 Member Focus</a:t>
            </a:r>
            <a:endParaRPr lang="en-US" dirty="0">
              <a:solidFill>
                <a:srgbClr val="98EF8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AutoShape 4" descr="Image result for cassandra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898873" y="1428750"/>
            <a:ext cx="0" cy="525443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8873" y="6669741"/>
            <a:ext cx="7188001" cy="1344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086874" y="1428750"/>
            <a:ext cx="0" cy="52633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98875" y="1428750"/>
            <a:ext cx="718799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/>
          <p:cNvSpPr/>
          <p:nvPr/>
        </p:nvSpPr>
        <p:spPr>
          <a:xfrm>
            <a:off x="2420199" y="4032810"/>
            <a:ext cx="12666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Ryan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1035" name="Straight Connector 1034"/>
          <p:cNvCxnSpPr/>
          <p:nvPr/>
        </p:nvCxnSpPr>
        <p:spPr>
          <a:xfrm>
            <a:off x="3902745" y="1198159"/>
            <a:ext cx="817623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/>
          <p:nvPr/>
        </p:nvCxnSpPr>
        <p:spPr>
          <a:xfrm>
            <a:off x="3902745" y="1174210"/>
            <a:ext cx="0" cy="318016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/>
          <p:cNvCxnSpPr/>
          <p:nvPr/>
        </p:nvCxnSpPr>
        <p:spPr>
          <a:xfrm>
            <a:off x="3902745" y="4317759"/>
            <a:ext cx="437075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/>
          <p:cNvCxnSpPr/>
          <p:nvPr/>
        </p:nvCxnSpPr>
        <p:spPr>
          <a:xfrm>
            <a:off x="8273504" y="4354371"/>
            <a:ext cx="0" cy="2337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/>
          <p:nvPr/>
        </p:nvCxnSpPr>
        <p:spPr>
          <a:xfrm>
            <a:off x="8273504" y="6683188"/>
            <a:ext cx="380547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/>
          <p:cNvCxnSpPr/>
          <p:nvPr/>
        </p:nvCxnSpPr>
        <p:spPr>
          <a:xfrm flipV="1">
            <a:off x="12078983" y="1198159"/>
            <a:ext cx="0" cy="54850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300904" y="322815"/>
            <a:ext cx="2684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The Presenter</a:t>
            </a:r>
            <a:endParaRPr lang="en-US" sz="3200" dirty="0">
              <a:solidFill>
                <a:srgbClr val="FFFF00"/>
              </a:solidFill>
            </a:endParaRPr>
          </a:p>
        </p:txBody>
      </p:sp>
      <p:cxnSp>
        <p:nvCxnSpPr>
          <p:cNvPr id="1054" name="Straight Connector 1053"/>
          <p:cNvCxnSpPr/>
          <p:nvPr/>
        </p:nvCxnSpPr>
        <p:spPr>
          <a:xfrm>
            <a:off x="3739447" y="1292612"/>
            <a:ext cx="0" cy="29150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10785" y="1292612"/>
            <a:ext cx="448130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9447" y="4178775"/>
            <a:ext cx="44637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192088" y="1292612"/>
            <a:ext cx="0" cy="29150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018044" y="1418988"/>
            <a:ext cx="12666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Corey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87" name="Picture 2" descr="http://4.bp.blogspot.com/-lVXtixJIOWg/VgsYeEaJRHI/AAAAAAAACGI/XBQJzlNDOLg/s1600/logo_android_studio_512d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534" y="4469993"/>
            <a:ext cx="2381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874" y="1184712"/>
            <a:ext cx="3595399" cy="286558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67" y="4232563"/>
            <a:ext cx="3490707" cy="234051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36" y="1699703"/>
            <a:ext cx="2129958" cy="212995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3" y="4617585"/>
            <a:ext cx="3729678" cy="176786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01" y="4281148"/>
            <a:ext cx="1517363" cy="1517363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625" y="1845835"/>
            <a:ext cx="3275224" cy="171949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34" y="1152504"/>
            <a:ext cx="3106154" cy="31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EF8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High-Level View</a:t>
            </a:r>
            <a:endParaRPr lang="en-US" dirty="0">
              <a:solidFill>
                <a:srgbClr val="98EF8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087" y="1967261"/>
            <a:ext cx="19229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AFA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Original File</a:t>
            </a:r>
          </a:p>
          <a:p>
            <a:endParaRPr lang="en-US" sz="2000" dirty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 smtClean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 smtClean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 smtClean="0">
                <a:solidFill>
                  <a:srgbClr val="FAFA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Encrypted File</a:t>
            </a:r>
          </a:p>
          <a:p>
            <a:endParaRPr lang="en-US" sz="2000" dirty="0" smtClean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 smtClean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 smtClean="0">
                <a:solidFill>
                  <a:srgbClr val="FAFA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Reed-Solomon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7" y="1313247"/>
            <a:ext cx="7621064" cy="19052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8447" t="23735" r="3154" b="36035"/>
          <a:stretch/>
        </p:blipFill>
        <p:spPr>
          <a:xfrm>
            <a:off x="2872156" y="2940514"/>
            <a:ext cx="6736976" cy="766483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2807017" y="4289612"/>
            <a:ext cx="6674823" cy="2093367"/>
            <a:chOff x="2807017" y="4289612"/>
            <a:chExt cx="6674823" cy="209336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/>
            <a:srcRect l="51960" t="27513" r="28470" b="38439"/>
            <a:stretch/>
          </p:blipFill>
          <p:spPr>
            <a:xfrm>
              <a:off x="2807017" y="4289612"/>
              <a:ext cx="632012" cy="64546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5"/>
            <a:srcRect l="51960" t="27513" r="28470" b="38439"/>
            <a:stretch/>
          </p:blipFill>
          <p:spPr>
            <a:xfrm>
              <a:off x="3567098" y="4289612"/>
              <a:ext cx="632012" cy="64546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5"/>
            <a:srcRect l="51960" t="27513" r="28470" b="38439"/>
            <a:stretch/>
          </p:blipFill>
          <p:spPr>
            <a:xfrm>
              <a:off x="4303383" y="4289612"/>
              <a:ext cx="632012" cy="64546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l="51960" t="27513" r="28470" b="38439"/>
            <a:stretch/>
          </p:blipFill>
          <p:spPr>
            <a:xfrm>
              <a:off x="5062234" y="4291772"/>
              <a:ext cx="632012" cy="64546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5"/>
            <a:srcRect l="51960" t="27513" r="28470" b="38439"/>
            <a:stretch/>
          </p:blipFill>
          <p:spPr>
            <a:xfrm>
              <a:off x="5817880" y="4291772"/>
              <a:ext cx="632012" cy="64546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/>
            <a:srcRect l="51960" t="27513" r="28470" b="38439"/>
            <a:stretch/>
          </p:blipFill>
          <p:spPr>
            <a:xfrm>
              <a:off x="6554165" y="4291772"/>
              <a:ext cx="632012" cy="64546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5"/>
            <a:srcRect l="51960" t="27513" r="28470" b="38439"/>
            <a:stretch/>
          </p:blipFill>
          <p:spPr>
            <a:xfrm>
              <a:off x="7333854" y="4289612"/>
              <a:ext cx="632012" cy="64546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5"/>
            <a:srcRect l="51960" t="27513" r="28470" b="38439"/>
            <a:stretch/>
          </p:blipFill>
          <p:spPr>
            <a:xfrm>
              <a:off x="8113543" y="4289612"/>
              <a:ext cx="632012" cy="64546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5"/>
            <a:srcRect l="51960" t="27513" r="28470" b="38439"/>
            <a:stretch/>
          </p:blipFill>
          <p:spPr>
            <a:xfrm>
              <a:off x="8849828" y="4289612"/>
              <a:ext cx="632012" cy="645460"/>
            </a:xfrm>
            <a:prstGeom prst="rect">
              <a:avLst/>
            </a:prstGeom>
          </p:spPr>
        </p:pic>
        <p:sp>
          <p:nvSpPr>
            <p:cNvPr id="32" name="Right Brace 31"/>
            <p:cNvSpPr/>
            <p:nvPr/>
          </p:nvSpPr>
          <p:spPr>
            <a:xfrm rot="5400000">
              <a:off x="4763616" y="3027881"/>
              <a:ext cx="465961" cy="4379160"/>
            </a:xfrm>
            <a:prstGeom prst="rightBrace">
              <a:avLst>
                <a:gd name="adj1" fmla="val 23495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e 32"/>
            <p:cNvSpPr/>
            <p:nvPr/>
          </p:nvSpPr>
          <p:spPr>
            <a:xfrm rot="5400000">
              <a:off x="8162844" y="4155491"/>
              <a:ext cx="465961" cy="2123942"/>
            </a:xfrm>
            <a:prstGeom prst="rightBrace">
              <a:avLst>
                <a:gd name="adj1" fmla="val 23495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61590" y="5675093"/>
              <a:ext cx="1270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AFAF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 chunks</a:t>
              </a:r>
            </a:p>
            <a:p>
              <a:endParaRPr lang="en-US" sz="2000" dirty="0">
                <a:solidFill>
                  <a:srgbClr val="FAFAF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64746" y="5675093"/>
              <a:ext cx="17296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AFAF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 - k chunks</a:t>
              </a:r>
            </a:p>
            <a:p>
              <a:endParaRPr lang="en-US" sz="2000" dirty="0">
                <a:solidFill>
                  <a:srgbClr val="FAFAF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EF8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High-Level View</a:t>
            </a:r>
            <a:endParaRPr lang="en-US" dirty="0">
              <a:solidFill>
                <a:srgbClr val="98EF8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087" y="1967261"/>
            <a:ext cx="19229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AFA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Hash-Chain</a:t>
            </a:r>
          </a:p>
          <a:p>
            <a:endParaRPr lang="en-US" sz="2000" dirty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 smtClean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 smtClean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 smtClean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 smtClean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 smtClean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 smtClean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 smtClean="0">
                <a:solidFill>
                  <a:srgbClr val="FAFA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Store on Servers</a:t>
            </a:r>
          </a:p>
          <a:p>
            <a:endParaRPr lang="en-US" sz="2000" dirty="0" smtClean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 smtClean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 smtClean="0">
              <a:solidFill>
                <a:srgbClr val="FAFA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51960" t="27513" r="28470" b="38439"/>
          <a:stretch/>
        </p:blipFill>
        <p:spPr>
          <a:xfrm>
            <a:off x="2672546" y="1868939"/>
            <a:ext cx="632012" cy="6454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51960" t="27513" r="28470" b="38439"/>
          <a:stretch/>
        </p:blipFill>
        <p:spPr>
          <a:xfrm>
            <a:off x="3432627" y="1868939"/>
            <a:ext cx="632012" cy="6454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51960" t="27513" r="28470" b="38439"/>
          <a:stretch/>
        </p:blipFill>
        <p:spPr>
          <a:xfrm>
            <a:off x="4168912" y="1868939"/>
            <a:ext cx="632012" cy="64546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/>
          <a:srcRect l="51960" t="27513" r="28470" b="38439"/>
          <a:stretch/>
        </p:blipFill>
        <p:spPr>
          <a:xfrm>
            <a:off x="4927763" y="1871099"/>
            <a:ext cx="632012" cy="64546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l="51960" t="27513" r="28470" b="38439"/>
          <a:stretch/>
        </p:blipFill>
        <p:spPr>
          <a:xfrm>
            <a:off x="5683409" y="1871099"/>
            <a:ext cx="632012" cy="64546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/>
          <a:srcRect l="51960" t="27513" r="28470" b="38439"/>
          <a:stretch/>
        </p:blipFill>
        <p:spPr>
          <a:xfrm>
            <a:off x="6419694" y="1871099"/>
            <a:ext cx="632012" cy="64546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l="51960" t="27513" r="28470" b="38439"/>
          <a:stretch/>
        </p:blipFill>
        <p:spPr>
          <a:xfrm>
            <a:off x="7199383" y="1868939"/>
            <a:ext cx="632012" cy="6454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/>
          <a:srcRect l="51960" t="27513" r="28470" b="38439"/>
          <a:stretch/>
        </p:blipFill>
        <p:spPr>
          <a:xfrm>
            <a:off x="7979072" y="1868939"/>
            <a:ext cx="632012" cy="64546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l="51960" t="27513" r="28470" b="38439"/>
          <a:stretch/>
        </p:blipFill>
        <p:spPr>
          <a:xfrm>
            <a:off x="8715357" y="1868939"/>
            <a:ext cx="632012" cy="645460"/>
          </a:xfrm>
          <a:prstGeom prst="rect">
            <a:avLst/>
          </a:prstGeom>
        </p:spPr>
      </p:pic>
      <p:cxnSp>
        <p:nvCxnSpPr>
          <p:cNvPr id="5" name="Curved Connector 4"/>
          <p:cNvCxnSpPr>
            <a:stCxn id="21" idx="0"/>
            <a:endCxn id="22" idx="0"/>
          </p:cNvCxnSpPr>
          <p:nvPr/>
        </p:nvCxnSpPr>
        <p:spPr>
          <a:xfrm rot="5400000" flipH="1" flipV="1">
            <a:off x="3368592" y="1488899"/>
            <a:ext cx="12700" cy="7600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22" idx="0"/>
            <a:endCxn id="23" idx="0"/>
          </p:cNvCxnSpPr>
          <p:nvPr/>
        </p:nvCxnSpPr>
        <p:spPr>
          <a:xfrm rot="5400000" flipH="1" flipV="1">
            <a:off x="4116775" y="1500797"/>
            <a:ext cx="12700" cy="7362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3" idx="0"/>
            <a:endCxn id="37" idx="0"/>
          </p:cNvCxnSpPr>
          <p:nvPr/>
        </p:nvCxnSpPr>
        <p:spPr>
          <a:xfrm rot="16200000" flipH="1">
            <a:off x="4863263" y="1490594"/>
            <a:ext cx="2160" cy="758851"/>
          </a:xfrm>
          <a:prstGeom prst="curvedConnector3">
            <a:avLst>
              <a:gd name="adj1" fmla="val -10583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37" idx="0"/>
            <a:endCxn id="38" idx="0"/>
          </p:cNvCxnSpPr>
          <p:nvPr/>
        </p:nvCxnSpPr>
        <p:spPr>
          <a:xfrm rot="5400000" flipH="1" flipV="1">
            <a:off x="5621592" y="1493276"/>
            <a:ext cx="12700" cy="7556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8" idx="0"/>
            <a:endCxn id="39" idx="0"/>
          </p:cNvCxnSpPr>
          <p:nvPr/>
        </p:nvCxnSpPr>
        <p:spPr>
          <a:xfrm rot="5400000" flipH="1" flipV="1">
            <a:off x="6367557" y="1502957"/>
            <a:ext cx="12700" cy="7362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39" idx="0"/>
            <a:endCxn id="40" idx="0"/>
          </p:cNvCxnSpPr>
          <p:nvPr/>
        </p:nvCxnSpPr>
        <p:spPr>
          <a:xfrm rot="5400000" flipH="1" flipV="1">
            <a:off x="7124464" y="1480175"/>
            <a:ext cx="2160" cy="779689"/>
          </a:xfrm>
          <a:prstGeom prst="curvedConnector3">
            <a:avLst>
              <a:gd name="adj1" fmla="val 10683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0" idx="0"/>
            <a:endCxn id="41" idx="0"/>
          </p:cNvCxnSpPr>
          <p:nvPr/>
        </p:nvCxnSpPr>
        <p:spPr>
          <a:xfrm rot="5400000" flipH="1" flipV="1">
            <a:off x="7905233" y="1479095"/>
            <a:ext cx="12700" cy="77968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1" idx="0"/>
            <a:endCxn id="42" idx="0"/>
          </p:cNvCxnSpPr>
          <p:nvPr/>
        </p:nvCxnSpPr>
        <p:spPr>
          <a:xfrm rot="5400000" flipH="1" flipV="1">
            <a:off x="8663220" y="1500797"/>
            <a:ext cx="12700" cy="7362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910529" y="4140969"/>
            <a:ext cx="5860643" cy="1348691"/>
            <a:chOff x="2910529" y="4140969"/>
            <a:chExt cx="5860643" cy="13486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0529" y="4140969"/>
              <a:ext cx="870123" cy="134869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5789" y="4140969"/>
              <a:ext cx="870123" cy="134869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1049" y="4140969"/>
              <a:ext cx="870123" cy="1348691"/>
            </a:xfrm>
            <a:prstGeom prst="rect">
              <a:avLst/>
            </a:prstGeom>
          </p:spPr>
        </p:pic>
      </p:grpSp>
      <p:cxnSp>
        <p:nvCxnSpPr>
          <p:cNvPr id="60" name="Straight Arrow Connector 59"/>
          <p:cNvCxnSpPr>
            <a:stCxn id="21" idx="2"/>
          </p:cNvCxnSpPr>
          <p:nvPr/>
        </p:nvCxnSpPr>
        <p:spPr>
          <a:xfrm>
            <a:off x="2988552" y="2514399"/>
            <a:ext cx="316006" cy="165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2" idx="2"/>
            <a:endCxn id="54" idx="0"/>
          </p:cNvCxnSpPr>
          <p:nvPr/>
        </p:nvCxnSpPr>
        <p:spPr>
          <a:xfrm>
            <a:off x="3748633" y="2514399"/>
            <a:ext cx="4587478" cy="16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3" idx="2"/>
            <a:endCxn id="52" idx="0"/>
          </p:cNvCxnSpPr>
          <p:nvPr/>
        </p:nvCxnSpPr>
        <p:spPr>
          <a:xfrm flipH="1">
            <a:off x="3345591" y="2514399"/>
            <a:ext cx="1139327" cy="16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7" idx="2"/>
            <a:endCxn id="53" idx="0"/>
          </p:cNvCxnSpPr>
          <p:nvPr/>
        </p:nvCxnSpPr>
        <p:spPr>
          <a:xfrm>
            <a:off x="5243769" y="2516559"/>
            <a:ext cx="597082" cy="162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8" idx="2"/>
            <a:endCxn id="53" idx="0"/>
          </p:cNvCxnSpPr>
          <p:nvPr/>
        </p:nvCxnSpPr>
        <p:spPr>
          <a:xfrm flipH="1">
            <a:off x="5840851" y="2516559"/>
            <a:ext cx="158564" cy="162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9" idx="2"/>
            <a:endCxn id="52" idx="0"/>
          </p:cNvCxnSpPr>
          <p:nvPr/>
        </p:nvCxnSpPr>
        <p:spPr>
          <a:xfrm flipH="1">
            <a:off x="3345591" y="2516559"/>
            <a:ext cx="3390109" cy="162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0" idx="2"/>
            <a:endCxn id="54" idx="0"/>
          </p:cNvCxnSpPr>
          <p:nvPr/>
        </p:nvCxnSpPr>
        <p:spPr>
          <a:xfrm>
            <a:off x="7515389" y="2514399"/>
            <a:ext cx="820722" cy="16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2"/>
            <a:endCxn id="53" idx="0"/>
          </p:cNvCxnSpPr>
          <p:nvPr/>
        </p:nvCxnSpPr>
        <p:spPr>
          <a:xfrm flipH="1">
            <a:off x="5840851" y="2514399"/>
            <a:ext cx="2454227" cy="16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2" idx="2"/>
            <a:endCxn id="54" idx="0"/>
          </p:cNvCxnSpPr>
          <p:nvPr/>
        </p:nvCxnSpPr>
        <p:spPr>
          <a:xfrm flipH="1">
            <a:off x="8336111" y="2514399"/>
            <a:ext cx="695252" cy="16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EF8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  <a:endParaRPr lang="en-US" dirty="0">
              <a:solidFill>
                <a:srgbClr val="98EF8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3581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Brute Force:</a:t>
                </a:r>
              </a:p>
              <a:p>
                <a:pPr lvl="1"/>
                <a:r>
                  <a:rPr lang="en-US" dirty="0" smtClean="0"/>
                  <a:t>Attacker takes any k combination and </a:t>
                </a:r>
                <a:r>
                  <a:rPr lang="en-US" dirty="0" err="1" smtClean="0"/>
                  <a:t>permutate</a:t>
                </a:r>
                <a:r>
                  <a:rPr lang="en-US" dirty="0" smtClean="0"/>
                  <a:t> the ordering</a:t>
                </a:r>
              </a:p>
              <a:p>
                <a:pPr lvl="1"/>
                <a:r>
                  <a:rPr lang="en-US" dirty="0" smtClean="0"/>
                  <a:t>Assume their ordering is in sequential ordering relative to the file</a:t>
                </a:r>
              </a:p>
              <a:p>
                <a:pPr lvl="1"/>
                <a:r>
                  <a:rPr lang="en-US" dirty="0" smtClean="0"/>
                  <a:t>They will get the correct file back if their ordering is right</a:t>
                </a:r>
              </a:p>
              <a:p>
                <a:pPr lvl="1"/>
                <a:r>
                  <a:rPr lang="en-US" dirty="0" smtClean="0"/>
                  <a:t>Worst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 </m:t>
                        </m:r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3581400"/>
              </a:xfrm>
              <a:blipFill rotWithShape="0">
                <a:blip r:embed="rId3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26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SCAR">
      <a:dk1>
        <a:srgbClr val="2B468B"/>
      </a:dk1>
      <a:lt1>
        <a:srgbClr val="2B468B"/>
      </a:lt1>
      <a:dk2>
        <a:srgbClr val="FAFAFA"/>
      </a:dk2>
      <a:lt2>
        <a:srgbClr val="2B468B"/>
      </a:lt2>
      <a:accent1>
        <a:srgbClr val="FAFAFA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CAR TITLE">
    <a:dk1>
      <a:srgbClr val="191919"/>
    </a:dk1>
    <a:lt1>
      <a:srgbClr val="98EF8E"/>
    </a:lt1>
    <a:dk2>
      <a:srgbClr val="FAFAFA"/>
    </a:dk2>
    <a:lt2>
      <a:srgbClr val="98EF8E"/>
    </a:lt2>
    <a:accent1>
      <a:srgbClr val="2B468B"/>
    </a:accent1>
    <a:accent2>
      <a:srgbClr val="BDAB56"/>
    </a:accent2>
    <a:accent3>
      <a:srgbClr val="B0565D"/>
    </a:accent3>
    <a:accent4>
      <a:srgbClr val="55B1BC"/>
    </a:accent4>
    <a:accent5>
      <a:srgbClr val="4D925F"/>
    </a:accent5>
    <a:accent6>
      <a:srgbClr val="E08C4A"/>
    </a:accent6>
    <a:hlink>
      <a:srgbClr val="55B1BC"/>
    </a:hlink>
    <a:folHlink>
      <a:srgbClr val="836C9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825</TotalTime>
  <Words>170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Calibri</vt:lpstr>
      <vt:lpstr>Cambria Math</vt:lpstr>
      <vt:lpstr>Franklin Gothic Book</vt:lpstr>
      <vt:lpstr>Crop</vt:lpstr>
      <vt:lpstr>SCAR</vt:lpstr>
      <vt:lpstr>The Team</vt:lpstr>
      <vt:lpstr>The Problem</vt:lpstr>
      <vt:lpstr>The Solution: SCAR</vt:lpstr>
      <vt:lpstr>What We Used</vt:lpstr>
      <vt:lpstr>Team Member Focus</vt:lpstr>
      <vt:lpstr>High-Level View</vt:lpstr>
      <vt:lpstr>High-Level View</vt:lpstr>
      <vt:lpstr>Analysis</vt:lpstr>
      <vt:lpstr>Analysis</vt:lpstr>
      <vt:lpstr>Android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</dc:title>
  <dc:creator>John Felen</dc:creator>
  <cp:lastModifiedBy>John Felen</cp:lastModifiedBy>
  <cp:revision>69</cp:revision>
  <dcterms:created xsi:type="dcterms:W3CDTF">2015-12-11T02:38:53Z</dcterms:created>
  <dcterms:modified xsi:type="dcterms:W3CDTF">2015-12-15T00:58:46Z</dcterms:modified>
</cp:coreProperties>
</file>