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57"/>
  </p:notesMasterIdLst>
  <p:handoutMasterIdLst>
    <p:handoutMasterId r:id="rId58"/>
  </p:handoutMasterIdLst>
  <p:sldIdLst>
    <p:sldId id="256" r:id="rId6"/>
    <p:sldId id="257" r:id="rId7"/>
    <p:sldId id="258" r:id="rId8"/>
    <p:sldId id="297" r:id="rId9"/>
    <p:sldId id="295" r:id="rId10"/>
    <p:sldId id="293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2" r:id="rId23"/>
    <p:sldId id="307" r:id="rId24"/>
    <p:sldId id="311" r:id="rId25"/>
    <p:sldId id="312" r:id="rId26"/>
    <p:sldId id="313" r:id="rId27"/>
    <p:sldId id="314" r:id="rId28"/>
    <p:sldId id="303" r:id="rId29"/>
    <p:sldId id="315" r:id="rId30"/>
    <p:sldId id="305" r:id="rId31"/>
    <p:sldId id="300" r:id="rId32"/>
    <p:sldId id="316" r:id="rId33"/>
    <p:sldId id="308" r:id="rId34"/>
    <p:sldId id="317" r:id="rId35"/>
    <p:sldId id="309" r:id="rId36"/>
    <p:sldId id="318" r:id="rId37"/>
    <p:sldId id="310" r:id="rId38"/>
    <p:sldId id="306" r:id="rId39"/>
    <p:sldId id="280" r:id="rId40"/>
    <p:sldId id="276" r:id="rId41"/>
    <p:sldId id="262" r:id="rId42"/>
    <p:sldId id="290" r:id="rId43"/>
    <p:sldId id="277" r:id="rId44"/>
    <p:sldId id="274" r:id="rId45"/>
    <p:sldId id="288" r:id="rId46"/>
    <p:sldId id="278" r:id="rId47"/>
    <p:sldId id="275" r:id="rId48"/>
    <p:sldId id="283" r:id="rId49"/>
    <p:sldId id="285" r:id="rId50"/>
    <p:sldId id="263" r:id="rId51"/>
    <p:sldId id="291" r:id="rId52"/>
    <p:sldId id="292" r:id="rId53"/>
    <p:sldId id="287" r:id="rId54"/>
    <p:sldId id="294" r:id="rId55"/>
    <p:sldId id="286" r:id="rId56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0585F5-F41F-724C-A4A3-FB7F6C5EFFDF}">
          <p14:sldIdLst>
            <p14:sldId id="256"/>
            <p14:sldId id="257"/>
            <p14:sldId id="258"/>
            <p14:sldId id="297"/>
            <p14:sldId id="295"/>
            <p14:sldId id="293"/>
            <p14:sldId id="259"/>
            <p14:sldId id="260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2"/>
            <p14:sldId id="307"/>
            <p14:sldId id="311"/>
            <p14:sldId id="312"/>
            <p14:sldId id="313"/>
            <p14:sldId id="314"/>
            <p14:sldId id="303"/>
            <p14:sldId id="315"/>
            <p14:sldId id="305"/>
          </p14:sldIdLst>
        </p14:section>
        <p14:section name="chef-dk" id="{4FCC8E7C-AB3C-FA40-9CF2-E7D057BFE6AC}">
          <p14:sldIdLst>
            <p14:sldId id="300"/>
            <p14:sldId id="316"/>
            <p14:sldId id="308"/>
            <p14:sldId id="317"/>
            <p14:sldId id="309"/>
            <p14:sldId id="318"/>
            <p14:sldId id="310"/>
          </p14:sldIdLst>
        </p14:section>
        <p14:section name="Back to the Hack" id="{1E2299B2-A143-9A48-95AD-5C8FC9E93686}">
          <p14:sldIdLst>
            <p14:sldId id="306"/>
            <p14:sldId id="280"/>
            <p14:sldId id="276"/>
            <p14:sldId id="262"/>
            <p14:sldId id="290"/>
            <p14:sldId id="277"/>
            <p14:sldId id="274"/>
            <p14:sldId id="288"/>
            <p14:sldId id="278"/>
            <p14:sldId id="275"/>
            <p14:sldId id="283"/>
            <p14:sldId id="285"/>
            <p14:sldId id="263"/>
            <p14:sldId id="291"/>
            <p14:sldId id="292"/>
            <p14:sldId id="287"/>
            <p14:sldId id="294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91824" autoAdjust="0"/>
  </p:normalViewPr>
  <p:slideViewPr>
    <p:cSldViewPr snapToGrid="0">
      <p:cViewPr>
        <p:scale>
          <a:sx n="95" d="100"/>
          <a:sy n="95" d="100"/>
        </p:scale>
        <p:origin x="-80" y="-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8/15/14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8/15/14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TISMTOWTDI - There's more than one way to do it</a:t>
            </a:r>
          </a:p>
          <a:p>
            <a:r>
              <a:rPr lang="en-US" dirty="0" smtClean="0"/>
              <a:t>First step is get it working. Refactoring to account for best practices,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can be done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9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Lets have the students set up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 repo so they can share/collaborate/demo during the class.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Also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alternative approach if students are using </a:t>
            </a:r>
            <a:r>
              <a:rPr lang="en-US" baseline="0" dirty="0" err="1" smtClean="0"/>
              <a:t>ChefDK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7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  <a:endParaRPr lang="en-US" sz="4000" kern="1200" baseline="0" dirty="0">
              <a:solidFill>
                <a:schemeClr val="accent3">
                  <a:lumMod val="50000"/>
                </a:schemeClr>
              </a:solidFill>
              <a:latin typeface="Courier New"/>
              <a:ea typeface="+mn-ea"/>
              <a:cs typeface="Courier New"/>
            </a:endParaRPr>
          </a:p>
          <a:p>
            <a:pPr lvl="0"/>
            <a:r>
              <a:rPr lang="en-US" sz="4000" kern="1200" baseline="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ea typeface="+mn-ea"/>
                <a:cs typeface="Courier New"/>
              </a:rPr>
              <a:t>Code</a:t>
            </a:r>
          </a:p>
          <a:p>
            <a:pPr lvl="0"/>
            <a:r>
              <a:rPr lang="en-US" sz="4000" kern="1200" baseline="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ea typeface="+mn-ea"/>
                <a:cs typeface="Courier New"/>
              </a:rPr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53975">
              <a:buNone/>
              <a:defRPr sz="400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 anchor="ctr" anchorCtr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 anchor="ctr" anchorCtr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hyperlink" Target="https://github.com/learnchef/Awesome-Appliance-Repai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ithub.com/learnchef/workshop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Repair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Create a New Repository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1" r="-17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54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** Creating cookbook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README for cookbook: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CHANGELOG for cookbook: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metadata for cookbook: </a:t>
            </a:r>
            <a:r>
              <a:rPr lang="en-US" sz="3600" dirty="0" err="1" smtClean="0"/>
              <a:t>aar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aar</a:t>
            </a:r>
            <a:r>
              <a:rPr lang="en-US" dirty="0" smtClean="0"/>
              <a:t> cookbook using knife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knife cookbook create </a:t>
            </a:r>
            <a:r>
              <a:rPr lang="en-US" dirty="0" err="1" smtClean="0"/>
              <a:t>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 cookbooks/</a:t>
            </a:r>
            <a:r>
              <a:rPr lang="en-US" dirty="0" err="1" smtClean="0"/>
              <a:t>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Initialized empty </a:t>
            </a:r>
            <a:r>
              <a:rPr lang="en-US" dirty="0" err="1"/>
              <a:t>Git</a:t>
            </a:r>
            <a:r>
              <a:rPr lang="en-US" dirty="0"/>
              <a:t> repository in /Users/henry/chef-repo/cookbooks/</a:t>
            </a:r>
            <a:r>
              <a:rPr lang="en-US" dirty="0" err="1"/>
              <a:t>aar</a:t>
            </a:r>
            <a:r>
              <a:rPr lang="en-US" dirty="0"/>
              <a:t>/.</a:t>
            </a:r>
            <a:r>
              <a:rPr lang="en-US" dirty="0" err="1"/>
              <a:t>git</a:t>
            </a:r>
            <a:r>
              <a:rPr lang="en-US" dirty="0"/>
              <a:t>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add cookbook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[master (root-commit) b3d606c] Scaffold of the cookbook created by </a:t>
            </a:r>
            <a:r>
              <a:rPr lang="en-US" dirty="0" smtClean="0"/>
              <a:t>knife</a:t>
            </a:r>
            <a:endParaRPr lang="en-US" dirty="0"/>
          </a:p>
          <a:p>
            <a:r>
              <a:rPr lang="en-US" dirty="0"/>
              <a:t> 4 files changed, 96 insertions(+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 smtClean="0"/>
              <a:t>CHANGELOG.md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 smtClean="0"/>
              <a:t>README.md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 smtClean="0"/>
              <a:t>metadata.rb</a:t>
            </a:r>
            <a:endParaRPr lang="en-US" dirty="0"/>
          </a:p>
          <a:p>
            <a:r>
              <a:rPr lang="en-US" dirty="0"/>
              <a:t> create mode 100644 recipes/</a:t>
            </a:r>
            <a:r>
              <a:rPr lang="en-US" dirty="0" err="1"/>
              <a:t>default.rb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"</a:t>
            </a:r>
            <a:r>
              <a:rPr lang="en-US" dirty="0"/>
              <a:t>Scaffold of the cookbook created by knife"</a:t>
            </a:r>
          </a:p>
        </p:txBody>
      </p:sp>
    </p:spTree>
    <p:extLst>
      <p:ext uri="{BB962C8B-B14F-4D97-AF65-F5344CB8AC3E}">
        <p14:creationId xmlns:p14="http://schemas.microsoft.com/office/powerpoint/2010/main" val="36406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rm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 err="1"/>
              <a:t>git@github.com:henrythecow</a:t>
            </a:r>
            <a:r>
              <a:rPr lang="en-US" dirty="0"/>
              <a:t>/</a:t>
            </a:r>
            <a:r>
              <a:rPr lang="en-US" dirty="0" err="1" smtClean="0"/>
              <a:t>aar.git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 dirty="0" smtClean="0"/>
              <a:t>Counting </a:t>
            </a:r>
            <a:r>
              <a:rPr lang="en-US" sz="2400" dirty="0"/>
              <a:t>objects: 7, done.</a:t>
            </a:r>
          </a:p>
          <a:p>
            <a:r>
              <a:rPr lang="en-US" sz="2400" dirty="0"/>
              <a:t>Delta compression using up to 8 threads.</a:t>
            </a:r>
          </a:p>
          <a:p>
            <a:r>
              <a:rPr lang="en-US" sz="2400" dirty="0"/>
              <a:t>Compressing objects: 100% (6/6), done.</a:t>
            </a:r>
          </a:p>
          <a:p>
            <a:r>
              <a:rPr lang="en-US" sz="2400" dirty="0"/>
              <a:t>Writing objects: 100% (7/7), 1.63 </a:t>
            </a:r>
            <a:r>
              <a:rPr lang="en-US" sz="2400" dirty="0" err="1"/>
              <a:t>KiB</a:t>
            </a:r>
            <a:r>
              <a:rPr lang="en-US" sz="2400" dirty="0"/>
              <a:t>, done.</a:t>
            </a:r>
          </a:p>
          <a:p>
            <a:r>
              <a:rPr lang="en-US" sz="2400" dirty="0"/>
              <a:t>Total 7 (delta 0), reused 0 (delta 0)</a:t>
            </a:r>
          </a:p>
          <a:p>
            <a:r>
              <a:rPr lang="en-US" sz="2400" dirty="0"/>
              <a:t>To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/>
              <a:t>aar.git</a:t>
            </a:r>
            <a:endParaRPr lang="en-US" sz="2400" dirty="0"/>
          </a:p>
          <a:p>
            <a:r>
              <a:rPr lang="en-US" sz="2400" dirty="0"/>
              <a:t> * [new branch]      master -&gt; master</a:t>
            </a:r>
          </a:p>
          <a:p>
            <a:r>
              <a:rPr lang="en-US" sz="2400" dirty="0"/>
              <a:t>Branch master set up to track remote branch master from origin.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485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Placeholder 4" descr="nathenharvey_aar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1" b="1392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Compiling </a:t>
            </a:r>
            <a:r>
              <a:rPr lang="en-US" dirty="0"/>
              <a:t>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directory[/Users</a:t>
            </a:r>
            <a:r>
              <a:rPr lang="en-US" dirty="0" smtClean="0"/>
              <a:t>/YOU/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] </a:t>
            </a:r>
            <a:r>
              <a:rPr lang="en-US" dirty="0"/>
              <a:t>action create</a:t>
            </a:r>
          </a:p>
          <a:p>
            <a:r>
              <a:rPr lang="en-US" dirty="0"/>
              <a:t>    - create new directory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endParaRPr lang="en-US" dirty="0"/>
          </a:p>
          <a:p>
            <a:r>
              <a:rPr lang="en-US" dirty="0"/>
              <a:t>  * template[/Users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r>
              <a:rPr lang="en-US" dirty="0"/>
              <a:t> from none to f4bd5e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   - update content in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r>
              <a:rPr lang="en-US" dirty="0"/>
              <a:t> from none to </a:t>
            </a:r>
            <a:r>
              <a:rPr lang="en-US" dirty="0" smtClean="0"/>
              <a:t>1666ef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Exercise: Create </a:t>
            </a:r>
            <a:r>
              <a:rPr lang="en-US" sz="4000" dirty="0" err="1" smtClean="0"/>
              <a:t>aar</a:t>
            </a:r>
            <a:r>
              <a:rPr lang="en-US" sz="4000" dirty="0" smtClean="0"/>
              <a:t> cookbook using </a:t>
            </a:r>
            <a:r>
              <a:rPr lang="en-US" sz="4000" dirty="0" err="1" smtClean="0"/>
              <a:t>ChefDK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 anchor="ctr" anchorCtr="0">
            <a:noAutofit/>
          </a:bodyPr>
          <a:lstStyle/>
          <a:p>
            <a:r>
              <a:rPr lang="en-US" sz="3700" dirty="0" smtClean="0"/>
              <a:t>chef </a:t>
            </a:r>
            <a:r>
              <a:rPr lang="en-US" sz="3700" dirty="0"/>
              <a:t>generate cookbook </a:t>
            </a:r>
            <a:r>
              <a:rPr lang="en-US" sz="3700" dirty="0" err="1" smtClean="0"/>
              <a:t>aar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410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[master (root-commit) b1db9ac] Scaffold of the cookbook created by </a:t>
            </a:r>
            <a:r>
              <a:rPr lang="en-US" sz="2000" dirty="0" smtClean="0"/>
              <a:t>chef</a:t>
            </a:r>
            <a:endParaRPr lang="en-US" sz="2000" dirty="0"/>
          </a:p>
          <a:p>
            <a:r>
              <a:rPr lang="en-US" sz="2000" dirty="0"/>
              <a:t> 7 files changed, 151 insertions(+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create mode 100644 .</a:t>
            </a:r>
            <a:r>
              <a:rPr lang="en-US" sz="2000" dirty="0" err="1" smtClean="0"/>
              <a:t>gitignore</a:t>
            </a:r>
            <a:endParaRPr lang="en-US" sz="2000" dirty="0"/>
          </a:p>
          <a:p>
            <a:r>
              <a:rPr lang="en-US" sz="2000" dirty="0"/>
              <a:t> create mode 100644 .</a:t>
            </a:r>
            <a:r>
              <a:rPr lang="en-US" sz="2000" dirty="0" err="1" smtClean="0"/>
              <a:t>kitchen.yml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Berksfile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README.md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chefignore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metadata.rb</a:t>
            </a:r>
            <a:endParaRPr lang="en-US" sz="2000" dirty="0"/>
          </a:p>
          <a:p>
            <a:r>
              <a:rPr lang="en-US" sz="2000" dirty="0"/>
              <a:t> create mode 100644 recipes/</a:t>
            </a:r>
            <a:r>
              <a:rPr lang="en-US" sz="2000" dirty="0" err="1"/>
              <a:t>default.rb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commit -m "Scaffold of the cookbook created by chef"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 err="1"/>
              <a:t>git@github.com:henrythecow</a:t>
            </a:r>
            <a:r>
              <a:rPr lang="en-US" dirty="0"/>
              <a:t>/</a:t>
            </a:r>
            <a:r>
              <a:rPr lang="en-US" dirty="0" err="1" smtClean="0"/>
              <a:t>aar.git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2400" dirty="0"/>
              <a:t>Counting objects: 7, done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Delta compression using up to 8 threads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Compressing objects: 100% (6/6), done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Writing objects: 100% (7/7), 1.63 </a:t>
            </a:r>
            <a:r>
              <a:rPr lang="en-US" sz="2400" dirty="0" err="1"/>
              <a:t>KiB</a:t>
            </a:r>
            <a:r>
              <a:rPr lang="en-US" sz="2400" dirty="0"/>
              <a:t>, done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Total 7 (delta 0), reused 0 (delta 0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To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 smtClean="0"/>
              <a:t>aar.git</a:t>
            </a:r>
            <a:endParaRPr lang="en-US" sz="2400" dirty="0"/>
          </a:p>
          <a:p>
            <a:r>
              <a:rPr lang="en-US" sz="2400" dirty="0"/>
              <a:t> * [new branch]      master -&gt; </a:t>
            </a:r>
            <a:r>
              <a:rPr lang="en-US" sz="2400" dirty="0" smtClean="0"/>
              <a:t>master</a:t>
            </a:r>
            <a:endParaRPr lang="en-US" sz="2400" dirty="0"/>
          </a:p>
          <a:p>
            <a:r>
              <a:rPr lang="en-US" sz="2400" dirty="0"/>
              <a:t>Branch master set up to track remote branch master from origin.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 </a:t>
            </a:r>
            <a:r>
              <a:rPr lang="en-US" dirty="0"/>
              <a:t>-u origin 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5" descr="nathenharvey_aar-1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b="11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547642" cy="5257800"/>
          </a:xfrm>
        </p:spPr>
        <p:txBody>
          <a:bodyPr/>
          <a:lstStyle/>
          <a:p>
            <a:r>
              <a:rPr lang="en-US" sz="3800" dirty="0" smtClean="0"/>
              <a:t>You </a:t>
            </a:r>
            <a:r>
              <a:rPr lang="en-US" sz="3800" dirty="0"/>
              <a:t>can start with the default recipe, </a:t>
            </a:r>
            <a:r>
              <a:rPr lang="en-US" sz="3800" dirty="0" err="1">
                <a:latin typeface="Courier"/>
                <a:cs typeface="Courier"/>
              </a:rPr>
              <a:t>default.rb</a:t>
            </a:r>
            <a:endParaRPr lang="en-US" sz="3800" dirty="0" smtClean="0"/>
          </a:p>
          <a:p>
            <a:endParaRPr lang="en-US" sz="3800" dirty="0" smtClean="0"/>
          </a:p>
          <a:p>
            <a:r>
              <a:rPr lang="en-US" sz="3800" dirty="0" smtClean="0"/>
              <a:t>Backup to </a:t>
            </a:r>
            <a:r>
              <a:rPr lang="en-US" sz="3800" dirty="0" err="1" smtClean="0"/>
              <a:t>GitHub</a:t>
            </a:r>
            <a:r>
              <a:rPr lang="en-US" sz="3800" dirty="0" smtClean="0"/>
              <a:t> regularly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commit -am 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  <a:r>
              <a:rPr lang="en-US" sz="3200" i="1" dirty="0" smtClean="0">
                <a:latin typeface="Courier"/>
                <a:cs typeface="Courier"/>
              </a:rPr>
              <a:t>commit message here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push</a:t>
            </a:r>
            <a:endParaRPr lang="en-US" sz="3200" dirty="0">
              <a:latin typeface="Courier"/>
              <a:cs typeface="Courier"/>
            </a:endParaRP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820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11947"/>
            <a:ext cx="5486400" cy="3469105"/>
          </a:xfrm>
        </p:spPr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>
          <a:xfrm>
            <a:off x="6181344" y="1600200"/>
            <a:ext cx="5486400" cy="5257800"/>
          </a:xfrm>
        </p:spPr>
      </p:pic>
      <p:sp>
        <p:nvSpPr>
          <p:cNvPr id="3" name="TextBox 2"/>
          <p:cNvSpPr txBox="1"/>
          <p:nvPr/>
        </p:nvSpPr>
        <p:spPr>
          <a:xfrm>
            <a:off x="454526" y="1122948"/>
            <a:ext cx="11149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https://github.com/learnchef/Awesome-Appliance-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Repair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7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 - TIMTOWTDI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no right solutions for this workshop</a:t>
            </a:r>
          </a:p>
          <a:p>
            <a:pPr lvl="1"/>
            <a:r>
              <a:rPr lang="en-US" dirty="0" smtClean="0"/>
              <a:t>If it works &amp; doesn't throw an error, then its right</a:t>
            </a:r>
          </a:p>
          <a:p>
            <a:pPr lvl="1"/>
            <a:r>
              <a:rPr lang="en-US" dirty="0" smtClean="0"/>
              <a:t>Best practices can be implemented in subsequent steps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totally open-ended exercise</a:t>
            </a:r>
          </a:p>
          <a:p>
            <a:pPr lvl="2"/>
            <a:r>
              <a:rPr lang="en-US" dirty="0" smtClean="0"/>
              <a:t>No matter how far you get, there will be more you can do</a:t>
            </a:r>
          </a:p>
          <a:p>
            <a:pPr lvl="2"/>
            <a:r>
              <a:rPr lang="en-US" dirty="0" smtClean="0"/>
              <a:t>Get as far as you can at the pace that</a:t>
            </a:r>
            <a:r>
              <a:rPr lang="fr-FR" dirty="0" smtClean="0"/>
              <a:t>'</a:t>
            </a:r>
            <a:r>
              <a:rPr lang="en-US" dirty="0" smtClean="0"/>
              <a:t>s right for you</a:t>
            </a:r>
          </a:p>
          <a:p>
            <a:pPr lvl="2"/>
            <a:r>
              <a:rPr lang="en-US" dirty="0" smtClean="0"/>
              <a:t>Take it away and hack in your own time!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learnchef</a:t>
            </a:r>
            <a:r>
              <a:rPr lang="en-US" dirty="0" smtClean="0">
                <a:hlinkClick r:id="rId3"/>
              </a:rPr>
              <a:t>/workshops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Awesome Appliance Repair 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</TotalTime>
  <Words>3766</Words>
  <Application>Microsoft Macintosh PowerPoint</Application>
  <PresentationFormat>Custom</PresentationFormat>
  <Paragraphs>441</Paragraphs>
  <Slides>51</Slides>
  <Notes>34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LearnChef-PowerPoint-Template</vt:lpstr>
      <vt:lpstr>Chef Workshop</vt:lpstr>
      <vt:lpstr>Agenda</vt:lpstr>
      <vt:lpstr>Objectives</vt:lpstr>
      <vt:lpstr>Awesome Appliance Repair</vt:lpstr>
      <vt:lpstr>Defining Success - TIMTOWTDI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Exercise: Create GitHub Repo</vt:lpstr>
      <vt:lpstr>Exercise: Create aar cookbook using knife</vt:lpstr>
      <vt:lpstr>Exercise:  add cookbook to git</vt:lpstr>
      <vt:lpstr>Exercise:  add cookbook to git</vt:lpstr>
      <vt:lpstr>Exercise:  add cookbook to git</vt:lpstr>
      <vt:lpstr>Exercise:  add cookbook to git</vt:lpstr>
      <vt:lpstr>Exercise: Upload cookbook to GitHub repo</vt:lpstr>
      <vt:lpstr>Exercise: Upload cookbook to GitHub repo</vt:lpstr>
      <vt:lpstr>Exercise: View your cookbook in GitHub</vt:lpstr>
      <vt:lpstr>Exercise: Create aar cookbook using ChefDK</vt:lpstr>
      <vt:lpstr>Exercise: Add cookbook to git</vt:lpstr>
      <vt:lpstr>Exercise: Add cookbook to git</vt:lpstr>
      <vt:lpstr>Exercise: Add cookbook to git</vt:lpstr>
      <vt:lpstr>Exercise: Upload cookbook to GitHub repo</vt:lpstr>
      <vt:lpstr>Exercise: Upload cookbook to GitHub repo</vt:lpstr>
      <vt:lpstr>Exercise: View your cookbook in GitHub</vt:lpstr>
      <vt:lpstr>Getting started tips…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342</cp:revision>
  <cp:lastPrinted>2014-08-11T12:49:15Z</cp:lastPrinted>
  <dcterms:created xsi:type="dcterms:W3CDTF">2012-09-13T17:36:07Z</dcterms:created>
  <dcterms:modified xsi:type="dcterms:W3CDTF">2014-08-15T16:55:14Z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