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Lst>
  <p:notesMasterIdLst>
    <p:notesMasterId r:id="rId17"/>
  </p:notesMasterIdLst>
  <p:handoutMasterIdLst>
    <p:handoutMasterId r:id="rId18"/>
  </p:handoutMasterIdLst>
  <p:sldIdLst>
    <p:sldId id="269" r:id="rId6"/>
    <p:sldId id="257" r:id="rId7"/>
    <p:sldId id="291" r:id="rId8"/>
    <p:sldId id="258" r:id="rId9"/>
    <p:sldId id="260" r:id="rId10"/>
    <p:sldId id="280" r:id="rId11"/>
    <p:sldId id="274" r:id="rId12"/>
    <p:sldId id="273" r:id="rId13"/>
    <p:sldId id="278" r:id="rId14"/>
    <p:sldId id="290" r:id="rId15"/>
    <p:sldId id="267" r:id="rId16"/>
  </p:sldIdLst>
  <p:sldSz cx="16256000" cy="9144000"/>
  <p:notesSz cx="6858000" cy="9144000"/>
  <p:defaultTextStyle>
    <a:defPPr>
      <a:defRPr lang="en-US"/>
    </a:defPPr>
    <a:lvl1pPr marL="0" algn="l" defTabSz="1219090" rtl="0" eaLnBrk="1" latinLnBrk="0" hangingPunct="1">
      <a:defRPr sz="2400" kern="1200">
        <a:solidFill>
          <a:schemeClr val="tx1"/>
        </a:solidFill>
        <a:latin typeface="+mn-lt"/>
        <a:ea typeface="+mn-ea"/>
        <a:cs typeface="+mn-cs"/>
      </a:defRPr>
    </a:lvl1pPr>
    <a:lvl2pPr marL="609546" algn="l" defTabSz="1219090" rtl="0" eaLnBrk="1" latinLnBrk="0" hangingPunct="1">
      <a:defRPr sz="2400" kern="1200">
        <a:solidFill>
          <a:schemeClr val="tx1"/>
        </a:solidFill>
        <a:latin typeface="+mn-lt"/>
        <a:ea typeface="+mn-ea"/>
        <a:cs typeface="+mn-cs"/>
      </a:defRPr>
    </a:lvl2pPr>
    <a:lvl3pPr marL="1219090" algn="l" defTabSz="1219090" rtl="0" eaLnBrk="1" latinLnBrk="0" hangingPunct="1">
      <a:defRPr sz="2400" kern="1200">
        <a:solidFill>
          <a:schemeClr val="tx1"/>
        </a:solidFill>
        <a:latin typeface="+mn-lt"/>
        <a:ea typeface="+mn-ea"/>
        <a:cs typeface="+mn-cs"/>
      </a:defRPr>
    </a:lvl3pPr>
    <a:lvl4pPr marL="1828636" algn="l" defTabSz="1219090" rtl="0" eaLnBrk="1" latinLnBrk="0" hangingPunct="1">
      <a:defRPr sz="2400" kern="1200">
        <a:solidFill>
          <a:schemeClr val="tx1"/>
        </a:solidFill>
        <a:latin typeface="+mn-lt"/>
        <a:ea typeface="+mn-ea"/>
        <a:cs typeface="+mn-cs"/>
      </a:defRPr>
    </a:lvl4pPr>
    <a:lvl5pPr marL="2438182" algn="l" defTabSz="1219090" rtl="0" eaLnBrk="1" latinLnBrk="0" hangingPunct="1">
      <a:defRPr sz="2400" kern="1200">
        <a:solidFill>
          <a:schemeClr val="tx1"/>
        </a:solidFill>
        <a:latin typeface="+mn-lt"/>
        <a:ea typeface="+mn-ea"/>
        <a:cs typeface="+mn-cs"/>
      </a:defRPr>
    </a:lvl5pPr>
    <a:lvl6pPr marL="3047726" algn="l" defTabSz="1219090" rtl="0" eaLnBrk="1" latinLnBrk="0" hangingPunct="1">
      <a:defRPr sz="2400" kern="1200">
        <a:solidFill>
          <a:schemeClr val="tx1"/>
        </a:solidFill>
        <a:latin typeface="+mn-lt"/>
        <a:ea typeface="+mn-ea"/>
        <a:cs typeface="+mn-cs"/>
      </a:defRPr>
    </a:lvl6pPr>
    <a:lvl7pPr marL="3657271" algn="l" defTabSz="1219090" rtl="0" eaLnBrk="1" latinLnBrk="0" hangingPunct="1">
      <a:defRPr sz="2400" kern="1200">
        <a:solidFill>
          <a:schemeClr val="tx1"/>
        </a:solidFill>
        <a:latin typeface="+mn-lt"/>
        <a:ea typeface="+mn-ea"/>
        <a:cs typeface="+mn-cs"/>
      </a:defRPr>
    </a:lvl7pPr>
    <a:lvl8pPr marL="4266816" algn="l" defTabSz="1219090" rtl="0" eaLnBrk="1" latinLnBrk="0" hangingPunct="1">
      <a:defRPr sz="2400" kern="1200">
        <a:solidFill>
          <a:schemeClr val="tx1"/>
        </a:solidFill>
        <a:latin typeface="+mn-lt"/>
        <a:ea typeface="+mn-ea"/>
        <a:cs typeface="+mn-cs"/>
      </a:defRPr>
    </a:lvl8pPr>
    <a:lvl9pPr marL="4876361" algn="l" defTabSz="121909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51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a:srgbClr val="076F91"/>
    <a:srgbClr val="076E8F"/>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3" autoAdjust="0"/>
    <p:restoredTop sz="82905" autoAdjust="0"/>
  </p:normalViewPr>
  <p:slideViewPr>
    <p:cSldViewPr snapToGrid="0">
      <p:cViewPr varScale="1">
        <p:scale>
          <a:sx n="70" d="100"/>
          <a:sy n="70" d="100"/>
        </p:scale>
        <p:origin x="1208" y="192"/>
      </p:cViewPr>
      <p:guideLst>
        <p:guide orient="horz" pos="2880"/>
        <p:guide pos="5120"/>
      </p:guideLst>
    </p:cSldViewPr>
  </p:slideViewPr>
  <p:outlineViewPr>
    <p:cViewPr>
      <p:scale>
        <a:sx n="33" d="100"/>
        <a:sy n="33" d="100"/>
      </p:scale>
      <p:origin x="0" y="30336"/>
    </p:cViewPr>
  </p:outlineViewPr>
  <p:notesTextViewPr>
    <p:cViewPr>
      <p:scale>
        <a:sx n="140" d="100"/>
        <a:sy n="140" d="100"/>
      </p:scale>
      <p:origin x="0" y="0"/>
    </p:cViewPr>
  </p:notesTextViewPr>
  <p:sorterViewPr>
    <p:cViewPr>
      <p:scale>
        <a:sx n="100" d="100"/>
        <a:sy n="100" d="100"/>
      </p:scale>
      <p:origin x="0" y="1136"/>
    </p:cViewPr>
  </p:sorterViewPr>
  <p:notesViewPr>
    <p:cSldViewPr snapToGrid="0" showGuides="1">
      <p:cViewPr varScale="1">
        <p:scale>
          <a:sx n="95" d="100"/>
          <a:sy n="95" d="100"/>
        </p:scale>
        <p:origin x="281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esProps" Target="presProp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cs typeface="Arial" panose="020B0604020202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E60895-255A-1C4C-8A7B-48A6FCC47E92}" type="datetime1">
              <a:rPr lang="en-CA" smtClean="0">
                <a:latin typeface="Arial" panose="020B0604020202020204" pitchFamily="34" charset="0"/>
                <a:cs typeface="Arial" panose="020B0604020202020204" pitchFamily="34" charset="0"/>
              </a:rPr>
              <a:t>2016-04-08</a:t>
            </a:fld>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endParaRPr lang="en-US" sz="900" dirty="0" smtClean="0">
              <a:solidFill>
                <a:srgbClr val="000000"/>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Arial" panose="020B0604020202020204" pitchFamily="34" charset="0"/>
                <a:cs typeface="Arial" panose="020B0604020202020204" pitchFamily="34" charset="0"/>
              </a:rPr>
              <a:pPr/>
              <a:t>‹#›</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fld id="{BFFFB994-B51A-7449-B85A-B64DF9DCCDDC}" type="datetime1">
              <a:rPr lang="en-CA" smtClean="0"/>
              <a:pPr/>
              <a:t>2016-04-08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fld id="{8B263312-38AA-4E1E-B2B5-0F8F122B24FE}" type="slidenum">
              <a:rPr lang="en-US" smtClean="0"/>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endParaRPr lang="en-US" dirty="0"/>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endParaRPr lang="en-US" sz="900" dirty="0" smtClean="0">
              <a:solidFill>
                <a:srgbClr val="000000"/>
              </a:solidFill>
            </a:endParaRPr>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hf dt="0"/>
  <p:notesStyle>
    <a:lvl1pPr marL="0" algn="l" defTabSz="1219090" rtl="0" eaLnBrk="1" latinLnBrk="0" hangingPunct="1">
      <a:lnSpc>
        <a:spcPct val="90000"/>
      </a:lnSpc>
      <a:spcAft>
        <a:spcPts val="444"/>
      </a:spcAft>
      <a:defRPr sz="1200" kern="1200">
        <a:solidFill>
          <a:schemeClr val="tx1"/>
        </a:solidFill>
        <a:latin typeface="Arial" panose="020B0604020202020204" pitchFamily="34" charset="0"/>
        <a:ea typeface="+mn-ea"/>
        <a:cs typeface="Arial" panose="020B0604020202020204" pitchFamily="34" charset="0"/>
      </a:defRPr>
    </a:lvl1pPr>
    <a:lvl2pPr marL="283961" indent="-141099" algn="l" defTabSz="1219090" rtl="0" eaLnBrk="1" latinLnBrk="0" hangingPunct="1">
      <a:lnSpc>
        <a:spcPct val="90000"/>
      </a:lnSpc>
      <a:spcAft>
        <a:spcPts val="444"/>
      </a:spcAft>
      <a:buFont typeface="Arial" pitchFamily="34" charset="0"/>
      <a:buChar char="•"/>
      <a:defRPr sz="1200" kern="1200">
        <a:solidFill>
          <a:schemeClr val="tx1"/>
        </a:solidFill>
        <a:latin typeface="Arial" panose="020B0604020202020204" pitchFamily="34" charset="0"/>
        <a:ea typeface="+mn-ea"/>
        <a:cs typeface="+mn-cs"/>
      </a:defRPr>
    </a:lvl2pPr>
    <a:lvl3pPr marL="437405" indent="-153445" algn="l" defTabSz="1219090" rtl="0" eaLnBrk="1" latinLnBrk="0" hangingPunct="1">
      <a:lnSpc>
        <a:spcPct val="90000"/>
      </a:lnSpc>
      <a:spcAft>
        <a:spcPts val="444"/>
      </a:spcAft>
      <a:buFont typeface="Arial" pitchFamily="34" charset="0"/>
      <a:buChar char="•"/>
      <a:defRPr sz="1200" kern="1200">
        <a:solidFill>
          <a:schemeClr val="tx1"/>
        </a:solidFill>
        <a:latin typeface="Arial" panose="020B0604020202020204" pitchFamily="34" charset="0"/>
        <a:ea typeface="+mn-ea"/>
        <a:cs typeface="+mn-cs"/>
      </a:defRPr>
    </a:lvl3pPr>
    <a:lvl4pPr marL="643763" indent="-195774" algn="l" defTabSz="1219090" rtl="0" eaLnBrk="1" latinLnBrk="0" hangingPunct="1">
      <a:lnSpc>
        <a:spcPct val="90000"/>
      </a:lnSpc>
      <a:spcAft>
        <a:spcPts val="444"/>
      </a:spcAft>
      <a:buFont typeface="Arial" pitchFamily="34" charset="0"/>
      <a:buChar char="•"/>
      <a:defRPr sz="1200" kern="1200">
        <a:solidFill>
          <a:schemeClr val="tx1"/>
        </a:solidFill>
        <a:latin typeface="Arial" panose="020B0604020202020204" pitchFamily="34" charset="0"/>
        <a:ea typeface="+mn-ea"/>
        <a:cs typeface="+mn-cs"/>
      </a:defRPr>
    </a:lvl4pPr>
    <a:lvl5pPr marL="820134" indent="-153445" algn="l" defTabSz="1219090" rtl="0" eaLnBrk="1" latinLnBrk="0" hangingPunct="1">
      <a:lnSpc>
        <a:spcPct val="90000"/>
      </a:lnSpc>
      <a:spcAft>
        <a:spcPts val="444"/>
      </a:spcAft>
      <a:buFont typeface="Arial" pitchFamily="34" charset="0"/>
      <a:buChar char="•"/>
      <a:defRPr sz="1200" kern="1200">
        <a:solidFill>
          <a:schemeClr val="tx1"/>
        </a:solidFill>
        <a:latin typeface="Arial" panose="020B0604020202020204" pitchFamily="34" charset="0"/>
        <a:ea typeface="+mn-ea"/>
        <a:cs typeface="+mn-cs"/>
      </a:defRPr>
    </a:lvl5pPr>
    <a:lvl6pPr marL="3047726" algn="l" defTabSz="1219090" rtl="0" eaLnBrk="1" latinLnBrk="0" hangingPunct="1">
      <a:defRPr sz="1600" kern="1200">
        <a:solidFill>
          <a:schemeClr val="tx1"/>
        </a:solidFill>
        <a:latin typeface="+mn-lt"/>
        <a:ea typeface="+mn-ea"/>
        <a:cs typeface="+mn-cs"/>
      </a:defRPr>
    </a:lvl6pPr>
    <a:lvl7pPr marL="3657271" algn="l" defTabSz="1219090" rtl="0" eaLnBrk="1" latinLnBrk="0" hangingPunct="1">
      <a:defRPr sz="1600" kern="1200">
        <a:solidFill>
          <a:schemeClr val="tx1"/>
        </a:solidFill>
        <a:latin typeface="+mn-lt"/>
        <a:ea typeface="+mn-ea"/>
        <a:cs typeface="+mn-cs"/>
      </a:defRPr>
    </a:lvl7pPr>
    <a:lvl8pPr marL="4266816" algn="l" defTabSz="1219090" rtl="0" eaLnBrk="1" latinLnBrk="0" hangingPunct="1">
      <a:defRPr sz="1600" kern="1200">
        <a:solidFill>
          <a:schemeClr val="tx1"/>
        </a:solidFill>
        <a:latin typeface="+mn-lt"/>
        <a:ea typeface="+mn-ea"/>
        <a:cs typeface="+mn-cs"/>
      </a:defRPr>
    </a:lvl8pPr>
    <a:lvl9pPr marL="4876361" algn="l" defTabSz="121909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sz="900" dirty="0" smtClean="0">
              <a:solidFill>
                <a:srgbClr val="000000"/>
              </a:solidFill>
            </a:endParaRPr>
          </a:p>
        </p:txBody>
      </p:sp>
    </p:spTree>
    <p:extLst>
      <p:ext uri="{BB962C8B-B14F-4D97-AF65-F5344CB8AC3E}">
        <p14:creationId xmlns:p14="http://schemas.microsoft.com/office/powerpoint/2010/main" val="1506124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Here is your</a:t>
            </a:r>
            <a:r>
              <a:rPr lang="en-US" baseline="0" dirty="0" smtClean="0"/>
              <a:t> latest challenge. Deploying a Web Server with Chef.</a:t>
            </a:r>
            <a:endParaRPr lang="en-US" dirty="0" smtClean="0"/>
          </a:p>
          <a:p>
            <a:endParaRPr lang="en-US" dirty="0" smtClean="0"/>
          </a:p>
          <a:p>
            <a:r>
              <a:rPr lang="en-US" dirty="0" smtClean="0"/>
              <a:t>Thinking about all that we have accomplished so far that</a:t>
            </a:r>
            <a:r>
              <a:rPr lang="en-US" baseline="0" dirty="0" smtClean="0"/>
              <a:t> hopefully seems possible. </a:t>
            </a:r>
          </a:p>
          <a:p>
            <a:endParaRPr lang="en-US" dirty="0" smtClean="0"/>
          </a:p>
          <a:p>
            <a:r>
              <a:rPr lang="en-US" dirty="0" smtClean="0"/>
              <a:t>We</a:t>
            </a:r>
            <a:r>
              <a:rPr lang="en-US" baseline="0" dirty="0" smtClean="0"/>
              <a:t> need a cookbook named apache that has a server recipe. Within that server recipe we need to install the appropriate package. Write out an example HTML file, and then start and enable the service.</a:t>
            </a:r>
          </a:p>
          <a:p>
            <a:endParaRPr lang="en-US" baseline="0" dirty="0" smtClean="0"/>
          </a:p>
          <a:p>
            <a:r>
              <a:rPr lang="en-US" baseline="0" dirty="0" smtClean="0"/>
              <a:t>Then we should apply that recipe and make sure the site is up and running by running a command to visit that site.</a:t>
            </a:r>
          </a:p>
          <a:p>
            <a:endParaRPr lang="en-US" dirty="0" smtClean="0"/>
          </a:p>
          <a:p>
            <a:r>
              <a:rPr lang="en-US" dirty="0" smtClean="0"/>
              <a:t>So show me it can be done!</a:t>
            </a:r>
          </a:p>
          <a:p>
            <a:endParaRPr lang="en-US" dirty="0" smtClean="0"/>
          </a:p>
          <a:p>
            <a:r>
              <a:rPr lang="en-US" dirty="0" smtClean="0"/>
              <a:t>Instructor Note: Allow</a:t>
            </a:r>
            <a:r>
              <a:rPr lang="en-US" baseline="0" dirty="0" smtClean="0"/>
              <a:t> 15 minutes to complete this exercise.</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sz="900" dirty="0" smtClean="0">
              <a:solidFill>
                <a:srgbClr val="000000"/>
              </a:solidFill>
            </a:endParaRPr>
          </a:p>
        </p:txBody>
      </p:sp>
    </p:spTree>
    <p:extLst>
      <p:ext uri="{BB962C8B-B14F-4D97-AF65-F5344CB8AC3E}">
        <p14:creationId xmlns:p14="http://schemas.microsoft.com/office/powerpoint/2010/main" val="430776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Chef home directory, run the command </a:t>
            </a:r>
            <a:r>
              <a:rPr lang="en-US" b="0" dirty="0" smtClean="0"/>
              <a:t>'chef generate cookbook apache'. </a:t>
            </a:r>
            <a:r>
              <a:rPr lang="en-US" dirty="0" smtClean="0"/>
              <a:t>This will place the apache cookbook alongside the workstation cookbook.</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sz="900" dirty="0" smtClean="0">
              <a:solidFill>
                <a:srgbClr val="000000"/>
              </a:solidFill>
            </a:endParaRPr>
          </a:p>
        </p:txBody>
      </p:sp>
    </p:spTree>
    <p:extLst>
      <p:ext uri="{BB962C8B-B14F-4D97-AF65-F5344CB8AC3E}">
        <p14:creationId xmlns:p14="http://schemas.microsoft.com/office/powerpoint/2010/main" val="1301464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9120" rtl="0" eaLnBrk="1" fontAlgn="auto" latinLnBrk="0" hangingPunct="1">
              <a:lnSpc>
                <a:spcPct val="90000"/>
              </a:lnSpc>
              <a:spcBef>
                <a:spcPts val="0"/>
              </a:spcBef>
              <a:spcAft>
                <a:spcPts val="444"/>
              </a:spcAft>
              <a:buClrTx/>
              <a:buSzTx/>
              <a:buFontTx/>
              <a:buNone/>
              <a:tabLst/>
              <a:defRPr/>
            </a:pPr>
            <a:r>
              <a:rPr lang="en-US" dirty="0" smtClean="0"/>
              <a:t>The server recipe,</a:t>
            </a:r>
            <a:r>
              <a:rPr lang="en-US" baseline="0" dirty="0" smtClean="0"/>
              <a:t> found at apache/recipes/</a:t>
            </a:r>
            <a:r>
              <a:rPr lang="en-US" baseline="0" dirty="0" err="1" smtClean="0"/>
              <a:t>server.rb</a:t>
            </a:r>
            <a:r>
              <a:rPr lang="en-US" baseline="0" dirty="0" smtClean="0"/>
              <a:t>, defines the policy:</a:t>
            </a:r>
            <a:endParaRPr lang="en-US" dirty="0" smtClean="0"/>
          </a:p>
          <a:p>
            <a:endParaRPr lang="en-US" dirty="0" smtClean="0"/>
          </a:p>
          <a:p>
            <a:r>
              <a:rPr lang="en-US" dirty="0" smtClean="0"/>
              <a:t>* The package named </a:t>
            </a:r>
            <a:r>
              <a:rPr lang="en-US" b="1" dirty="0" smtClean="0"/>
              <a:t>httpd</a:t>
            </a:r>
            <a:r>
              <a:rPr lang="en-US" dirty="0" smtClean="0"/>
              <a:t> is installed.</a:t>
            </a:r>
          </a:p>
          <a:p>
            <a:endParaRPr lang="en-US" dirty="0" smtClean="0"/>
          </a:p>
          <a:p>
            <a:r>
              <a:rPr lang="en-US" dirty="0" smtClean="0"/>
              <a:t>* The file named '/var/www/html/</a:t>
            </a:r>
            <a:r>
              <a:rPr lang="en-US" dirty="0" err="1" smtClean="0"/>
              <a:t>index.html</a:t>
            </a:r>
            <a:r>
              <a:rPr lang="en-US" dirty="0" smtClean="0"/>
              <a:t>' is created with the content </a:t>
            </a:r>
            <a:r>
              <a:rPr lang="uk-UA" dirty="0" smtClean="0"/>
              <a:t>'</a:t>
            </a:r>
            <a:r>
              <a:rPr lang="en-US" dirty="0" smtClean="0"/>
              <a:t>Hello, world!</a:t>
            </a:r>
            <a:r>
              <a:rPr lang="uk-UA" dirty="0" smtClean="0"/>
              <a:t>'</a:t>
            </a:r>
            <a:endParaRPr lang="en-US" dirty="0" smtClean="0"/>
          </a:p>
          <a:p>
            <a:endParaRPr lang="en-US" dirty="0" smtClean="0"/>
          </a:p>
          <a:p>
            <a:pPr marL="171450" indent="-171450">
              <a:buFontTx/>
              <a:buChar char="•"/>
            </a:pPr>
            <a:r>
              <a:rPr lang="en-US" dirty="0" smtClean="0"/>
              <a:t>The service named </a:t>
            </a:r>
            <a:r>
              <a:rPr lang="en-US" b="1" dirty="0" smtClean="0"/>
              <a:t>httpd</a:t>
            </a:r>
            <a:r>
              <a:rPr lang="en-US" dirty="0" smtClean="0"/>
              <a:t> is started and enabled.</a:t>
            </a:r>
          </a:p>
          <a:p>
            <a:pPr marL="0" indent="0">
              <a:buFontTx/>
              <a:buNone/>
            </a:pPr>
            <a:endParaRPr lang="en-US" dirty="0" smtClean="0"/>
          </a:p>
          <a:p>
            <a:pPr marL="0" indent="0">
              <a:buFontTx/>
              <a:buNone/>
            </a:pPr>
            <a:r>
              <a:rPr lang="en-US" dirty="0" smtClean="0"/>
              <a:t>Instructor Note: This is the first</a:t>
            </a:r>
            <a:r>
              <a:rPr lang="en-US" baseline="0" dirty="0" smtClean="0"/>
              <a:t> time we are using the package resource without the action specified. Remind the learners that they have been doing the same thing for the file resource. When you specify no actions or parameters within the block, the block is no longer necessary.</a:t>
            </a:r>
            <a:endParaRPr lang="en-US" dirty="0" smtClean="0"/>
          </a:p>
          <a:p>
            <a:pPr marL="0" indent="0">
              <a:buFontTx/>
              <a:buNone/>
            </a:pPr>
            <a:endParaRPr lang="en-US" dirty="0" smtClean="0"/>
          </a:p>
          <a:p>
            <a:pPr marL="0" marR="0" indent="0" algn="l" defTabSz="1219120" rtl="0" eaLnBrk="1" fontAlgn="auto" latinLnBrk="0" hangingPunct="1">
              <a:lnSpc>
                <a:spcPct val="90000"/>
              </a:lnSpc>
              <a:spcBef>
                <a:spcPts val="0"/>
              </a:spcBef>
              <a:spcAft>
                <a:spcPts val="444"/>
              </a:spcAft>
              <a:buClrTx/>
              <a:buSzTx/>
              <a:buFontTx/>
              <a:buNone/>
              <a:tabLst/>
              <a:defRPr/>
            </a:pPr>
            <a:r>
              <a:rPr lang="en-US" dirty="0" smtClean="0"/>
              <a:t>Instructor Note: The service</a:t>
            </a:r>
            <a:r>
              <a:rPr lang="en-US" baseline="0" dirty="0" smtClean="0"/>
              <a:t> action defines two actions within a Ruby array. </a:t>
            </a:r>
            <a:r>
              <a:rPr lang="en-US" dirty="0" smtClean="0"/>
              <a:t>Ruby arrays are ordered, integer-indexed collections of any object. Each element in an array is associated with and referred to by an index.</a:t>
            </a:r>
          </a:p>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sz="900" dirty="0" smtClean="0">
              <a:solidFill>
                <a:srgbClr val="000000"/>
              </a:solidFill>
            </a:endParaRPr>
          </a:p>
        </p:txBody>
      </p:sp>
    </p:spTree>
    <p:extLst>
      <p:ext uri="{BB962C8B-B14F-4D97-AF65-F5344CB8AC3E}">
        <p14:creationId xmlns:p14="http://schemas.microsoft.com/office/powerpoint/2010/main" val="330358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9120" rtl="0" eaLnBrk="1" fontAlgn="auto" latinLnBrk="0" hangingPunct="1">
              <a:lnSpc>
                <a:spcPct val="90000"/>
              </a:lnSpc>
              <a:spcBef>
                <a:spcPts val="0"/>
              </a:spcBef>
              <a:spcAft>
                <a:spcPts val="444"/>
              </a:spcAft>
              <a:buClrTx/>
              <a:buSzTx/>
              <a:buFontTx/>
              <a:buNone/>
              <a:tabLst/>
              <a:defRPr/>
            </a:pPr>
            <a:r>
              <a:rPr lang="en-US" dirty="0" smtClean="0"/>
              <a:t>We are interested in having the default recipe for our apache cookbook run the contents of the server recipe.</a:t>
            </a:r>
          </a:p>
          <a:p>
            <a:endParaRPr lang="en-US" dirty="0" smtClean="0"/>
          </a:p>
          <a:p>
            <a:r>
              <a:rPr lang="en-US" dirty="0" smtClean="0"/>
              <a:t>Within the default recipe,</a:t>
            </a:r>
            <a:r>
              <a:rPr lang="en-US" baseline="0" dirty="0" smtClean="0"/>
              <a:t> </a:t>
            </a:r>
            <a:r>
              <a:rPr lang="en-US" dirty="0" smtClean="0"/>
              <a:t>define the `</a:t>
            </a:r>
            <a:r>
              <a:rPr lang="en-US" dirty="0" err="1" smtClean="0"/>
              <a:t>include_recipe</a:t>
            </a:r>
            <a:r>
              <a:rPr lang="en-US" dirty="0" smtClean="0"/>
              <a:t>` method and provide one parameter, which is the name of our</a:t>
            </a:r>
            <a:r>
              <a:rPr lang="en-US" baseline="0" dirty="0" smtClean="0"/>
              <a:t> recipe as it appears within a run list: </a:t>
            </a:r>
            <a:r>
              <a:rPr lang="en-US" baseline="0" dirty="0" err="1" smtClean="0"/>
              <a:t>cookbook_name</a:t>
            </a:r>
            <a:r>
              <a:rPr lang="en-US" baseline="0" dirty="0" smtClean="0"/>
              <a:t>::</a:t>
            </a:r>
            <a:r>
              <a:rPr lang="en-US" baseline="0" dirty="0" err="1" smtClean="0"/>
              <a:t>recipe_name</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sz="900" dirty="0" smtClean="0">
              <a:solidFill>
                <a:srgbClr val="000000"/>
              </a:solidFill>
            </a:endParaRPr>
          </a:p>
        </p:txBody>
      </p:sp>
    </p:spTree>
    <p:extLst>
      <p:ext uri="{BB962C8B-B14F-4D97-AF65-F5344CB8AC3E}">
        <p14:creationId xmlns:p14="http://schemas.microsoft.com/office/powerpoint/2010/main" val="1147088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Showing these two attributes in the index html page seems very similar to the feature we added for the workstation cookbook. So update the version of the apache cookbook to 0.2.0 as well.</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sz="900" dirty="0" smtClean="0">
              <a:solidFill>
                <a:srgbClr val="000000"/>
              </a:solidFill>
            </a:endParaRPr>
          </a:p>
        </p:txBody>
      </p:sp>
    </p:spTree>
    <p:extLst>
      <p:ext uri="{BB962C8B-B14F-4D97-AF65-F5344CB8AC3E}">
        <p14:creationId xmlns:p14="http://schemas.microsoft.com/office/powerpoint/2010/main" val="1450140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everything passes and you feel confident that it will also work on the current workstation, change to the home directory</a:t>
            </a:r>
            <a:r>
              <a:rPr lang="en-US" baseline="0" dirty="0" smtClean="0"/>
              <a:t> and then run </a:t>
            </a:r>
            <a:r>
              <a:rPr lang="en-US" dirty="0" smtClean="0"/>
              <a:t>`chef-client` to apply the apache cookbook locally to the system.</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sz="900" dirty="0" smtClean="0">
              <a:solidFill>
                <a:srgbClr val="000000"/>
              </a:solidFill>
            </a:endParaRPr>
          </a:p>
        </p:txBody>
      </p:sp>
    </p:spTree>
    <p:extLst>
      <p:ext uri="{BB962C8B-B14F-4D97-AF65-F5344CB8AC3E}">
        <p14:creationId xmlns:p14="http://schemas.microsoft.com/office/powerpoint/2010/main" val="197625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already setup apache, which is a web server. So verify that the website is available and returns the content we expect to see.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sz="900" dirty="0" smtClean="0">
              <a:solidFill>
                <a:srgbClr val="000000"/>
              </a:solidFill>
            </a:endParaRPr>
          </a:p>
        </p:txBody>
      </p:sp>
    </p:spTree>
    <p:extLst>
      <p:ext uri="{BB962C8B-B14F-4D97-AF65-F5344CB8AC3E}">
        <p14:creationId xmlns:p14="http://schemas.microsoft.com/office/powerpoint/2010/main" val="1787715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themeOverride" Target="../theme/themeOverride5.xml"/><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themeOverride" Target="../theme/themeOverride6.xml"/><Relationship Id="rId2"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themeOverride" Target="../theme/themeOverride7.xml"/><Relationship Id="rId2"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themeOverride" Target="../theme/themeOverride8.xml"/><Relationship Id="rId2"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themeOverride" Target="../theme/themeOverride9.xml"/><Relationship Id="rId2" Type="http://schemas.openxmlformats.org/officeDocument/2006/relationships/slideMaster" Target="../slideMasters/slideMaster1.xml"/><Relationship Id="rId3"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themeOverride" Target="../theme/themeOverride10.xml"/><Relationship Id="rId2" Type="http://schemas.openxmlformats.org/officeDocument/2006/relationships/slideMaster" Target="../slideMasters/slideMaster1.xml"/><Relationship Id="rId3" Type="http://schemas.openxmlformats.org/officeDocument/2006/relationships/image" Target="../media/image4.emf"/></Relationships>
</file>

<file path=ppt/slideLayouts/_rels/slideLayout21.xml.rels><?xml version="1.0" encoding="UTF-8" standalone="yes"?>
<Relationships xmlns="http://schemas.openxmlformats.org/package/2006/relationships"><Relationship Id="rId1" Type="http://schemas.openxmlformats.org/officeDocument/2006/relationships/themeOverride" Target="../theme/themeOverride11.xml"/><Relationship Id="rId2" Type="http://schemas.openxmlformats.org/officeDocument/2006/relationships/slideMaster" Target="../slideMasters/slideMaster1.xml"/><Relationship Id="rId3" Type="http://schemas.openxmlformats.org/officeDocument/2006/relationships/image" Target="../media/image5.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cxnSp>
        <p:nvCxnSpPr>
          <p:cNvPr id="7" name="Straight Connector 6"/>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3" name="Title 12"/>
          <p:cNvSpPr>
            <a:spLocks noGrp="1"/>
          </p:cNvSpPr>
          <p:nvPr>
            <p:ph type="title"/>
          </p:nvPr>
        </p:nvSpPr>
        <p:spPr/>
        <p:txBody>
          <a:bodyPr/>
          <a:lstStyle/>
          <a:p>
            <a:r>
              <a:rPr lang="en-US" smtClean="0"/>
              <a:t>Click to edit Master title style</a:t>
            </a:r>
            <a:endParaRPr lang="en-US" dirty="0"/>
          </a:p>
        </p:txBody>
      </p:sp>
      <p:sp>
        <p:nvSpPr>
          <p:cNvPr id="18" name="Footer Placeholder 17"/>
          <p:cNvSpPr>
            <a:spLocks noGrp="1"/>
          </p:cNvSpPr>
          <p:nvPr>
            <p:ph type="ftr" sz="quarter" idx="10"/>
          </p:nvPr>
        </p:nvSpPr>
        <p:spPr>
          <a:xfrm>
            <a:off x="324401" y="8579607"/>
            <a:ext cx="5681953" cy="507556"/>
          </a:xfrm>
          <a:prstGeom prst="rect">
            <a:avLst/>
          </a:prstGeom>
        </p:spPr>
        <p:txBody>
          <a:bodyPr/>
          <a:lstStyle/>
          <a:p>
            <a:pPr algn="l"/>
            <a:r>
              <a:rPr lang="en-US" dirty="0" smtClean="0">
                <a:solidFill>
                  <a:srgbClr val="7D868C"/>
                </a:solidFill>
              </a:rPr>
              <a:t>©2016 Chef Software Inc</a:t>
            </a:r>
            <a:r>
              <a:rPr lang="en-US" dirty="0" smtClean="0"/>
              <a:t>.</a:t>
            </a:r>
            <a:endParaRPr lang="en-US" dirty="0"/>
          </a:p>
        </p:txBody>
      </p:sp>
      <p:sp>
        <p:nvSpPr>
          <p:cNvPr id="17" name="Text Placeholder 4"/>
          <p:cNvSpPr>
            <a:spLocks noGrp="1"/>
          </p:cNvSpPr>
          <p:nvPr>
            <p:ph type="body" sz="quarter" idx="12"/>
          </p:nvPr>
        </p:nvSpPr>
        <p:spPr>
          <a:xfrm>
            <a:off x="677333" y="1856200"/>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18"/>
          <p:cNvSpPr>
            <a:spLocks noGrp="1"/>
          </p:cNvSpPr>
          <p:nvPr>
            <p:ph type="sldNum" sz="quarter" idx="11"/>
          </p:nvPr>
        </p:nvSpPr>
        <p:spPr>
          <a:xfrm>
            <a:off x="6299200" y="8579662"/>
            <a:ext cx="3657600" cy="486833"/>
          </a:xfrm>
          <a:prstGeom prst="rect">
            <a:avLst/>
          </a:prstGeom>
        </p:spPr>
        <p:txBody>
          <a:bodyPr/>
          <a:lstStyle>
            <a:lvl1pPr algn="ctr">
              <a:defRPr sz="1867">
                <a:solidFill>
                  <a:srgbClr val="7D868C"/>
                </a:solidFill>
                <a:latin typeface="+mn-lt"/>
              </a:defRPr>
            </a:lvl1pPr>
          </a:lstStyle>
          <a:p>
            <a:fld id="{D3C6E21F-9381-4880-84FB-1E73165A9E9D}" type="slidenum">
              <a:rPr lang="en-US" smtClean="0"/>
              <a:pPr/>
              <a:t>‹#›</a:t>
            </a:fld>
            <a:endParaRPr lang="en-US" dirty="0"/>
          </a:p>
        </p:txBody>
      </p:sp>
      <p:sp>
        <p:nvSpPr>
          <p:cNvPr id="9" name="object 41"/>
          <p:cNvSpPr txBox="1">
            <a:spLocks/>
          </p:cNvSpPr>
          <p:nvPr userDrawn="1"/>
        </p:nvSpPr>
        <p:spPr>
          <a:xfrm>
            <a:off x="7782440" y="8679544"/>
            <a:ext cx="731824" cy="287323"/>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chemeClr val="tx1"/>
                </a:solidFill>
                <a:latin typeface="Gill Sans MT"/>
                <a:ea typeface="+mn-ea"/>
                <a:cs typeface="Gill Sans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866"/>
            <a:r>
              <a:rPr lang="en-US" sz="1867" b="0" dirty="0" smtClean="0">
                <a:solidFill>
                  <a:srgbClr val="7D868C"/>
                </a:solidFill>
                <a:latin typeface="+mn-lt"/>
                <a:cs typeface="Arial" panose="020B0604020202020204" pitchFamily="34" charset="0"/>
              </a:rPr>
              <a:t>6-</a:t>
            </a:r>
            <a:endParaRPr lang="en-US" sz="1867" b="0" dirty="0">
              <a:solidFill>
                <a:srgbClr val="7D868C"/>
              </a:solidFill>
              <a:latin typeface="+mn-lt"/>
              <a:cs typeface="Arial" panose="020B0604020202020204" pitchFamily="34" charset="0"/>
            </a:endParaRPr>
          </a:p>
        </p:txBody>
      </p:sp>
    </p:spTree>
    <p:extLst>
      <p:ext uri="{BB962C8B-B14F-4D97-AF65-F5344CB8AC3E}">
        <p14:creationId xmlns:p14="http://schemas.microsoft.com/office/powerpoint/2010/main" val="387010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30" name="Rectangle 29"/>
          <p:cNvSpPr/>
          <p:nvPr userDrawn="1"/>
        </p:nvSpPr>
        <p:spPr bwMode="auto">
          <a:xfrm>
            <a:off x="1" y="0"/>
            <a:ext cx="8089379"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2" tIns="60956" rIns="121912" bIns="60956" numCol="1" rtlCol="0" anchor="ctr" anchorCtr="0" compatLnSpc="1">
            <a:prstTxWarp prst="textNoShape">
              <a:avLst/>
            </a:prstTxWarp>
          </a:bodyPr>
          <a:lstStyle/>
          <a:p>
            <a:pPr algn="ctr" defTabSz="1218738"/>
            <a:endParaRPr lang="en-US" sz="3200" dirty="0" smtClean="0">
              <a:gradFill>
                <a:gsLst>
                  <a:gs pos="0">
                    <a:srgbClr val="FFFFFF"/>
                  </a:gs>
                  <a:gs pos="100000">
                    <a:srgbClr val="FFFFFF"/>
                  </a:gs>
                </a:gsLst>
                <a:lin ang="5400000" scaled="0"/>
              </a:gradFill>
            </a:endParaRPr>
          </a:p>
        </p:txBody>
      </p:sp>
      <p:sp>
        <p:nvSpPr>
          <p:cNvPr id="7" name="Content Placeholder 5"/>
          <p:cNvSpPr>
            <a:spLocks noGrp="1"/>
          </p:cNvSpPr>
          <p:nvPr>
            <p:ph sz="quarter" idx="14"/>
          </p:nvPr>
        </p:nvSpPr>
        <p:spPr>
          <a:xfrm>
            <a:off x="612485" y="1358867"/>
            <a:ext cx="7310968" cy="7060000"/>
          </a:xfrm>
        </p:spPr>
        <p:txBody>
          <a:bodyPr lIns="91438" tIns="91438">
            <a:normAutofit/>
          </a:bodyPr>
          <a:lstStyle>
            <a:lvl1pPr>
              <a:defRPr sz="4300"/>
            </a:lvl1pPr>
            <a:lvl2pPr>
              <a:defRPr sz="3200"/>
            </a:lvl2pPr>
            <a:lvl3pPr>
              <a:defRPr sz="2400"/>
            </a:lvl3pPr>
            <a:lvl4pPr>
              <a:defRPr sz="19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5"/>
          <p:cNvSpPr>
            <a:spLocks noGrp="1"/>
          </p:cNvSpPr>
          <p:nvPr>
            <p:ph sz="quarter" idx="12"/>
          </p:nvPr>
        </p:nvSpPr>
        <p:spPr>
          <a:xfrm>
            <a:off x="8233833" y="1348278"/>
            <a:ext cx="7310968" cy="7069380"/>
          </a:xfrm>
        </p:spPr>
        <p:txBody>
          <a:bodyPr lIns="91438" tIns="91438">
            <a:normAutofit/>
          </a:bodyPr>
          <a:lstStyle>
            <a:lvl1pPr>
              <a:defRPr sz="4300"/>
            </a:lvl1pPr>
            <a:lvl2pPr>
              <a:defRPr sz="3200"/>
            </a:lvl2pPr>
            <a:lvl3pPr>
              <a:defRPr sz="2400"/>
            </a:lvl3pPr>
            <a:lvl4pPr>
              <a:defRPr sz="19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extBox 2"/>
          <p:cNvSpPr txBox="1"/>
          <p:nvPr userDrawn="1"/>
        </p:nvSpPr>
        <p:spPr bwMode="white">
          <a:xfrm>
            <a:off x="5601573" y="553756"/>
            <a:ext cx="1219200" cy="1219200"/>
          </a:xfrm>
          <a:prstGeom prst="rect">
            <a:avLst/>
          </a:prstGeom>
        </p:spPr>
        <p:txBody>
          <a:bodyPr vert="horz" wrap="none" lIns="121917" tIns="121917" rIns="121917" bIns="121917" rtlCol="0">
            <a:normAutofit/>
          </a:bodyPr>
          <a:lstStyle/>
          <a:p>
            <a:endParaRPr lang="en-US" sz="3200" dirty="0" smtClean="0"/>
          </a:p>
        </p:txBody>
      </p:sp>
      <p:sp>
        <p:nvSpPr>
          <p:cNvPr id="4" name="TextBox 3"/>
          <p:cNvSpPr txBox="1"/>
          <p:nvPr userDrawn="1"/>
        </p:nvSpPr>
        <p:spPr bwMode="white">
          <a:xfrm>
            <a:off x="8611016" y="529680"/>
            <a:ext cx="1219200" cy="1219200"/>
          </a:xfrm>
          <a:prstGeom prst="rect">
            <a:avLst/>
          </a:prstGeom>
        </p:spPr>
        <p:txBody>
          <a:bodyPr vert="horz" wrap="none" lIns="121917" tIns="121917" rIns="121917" bIns="121917" rtlCol="0">
            <a:normAutofit/>
          </a:bodyPr>
          <a:lstStyle/>
          <a:p>
            <a:endParaRPr lang="en-US" sz="3200" dirty="0" smtClean="0"/>
          </a:p>
        </p:txBody>
      </p:sp>
      <p:cxnSp>
        <p:nvCxnSpPr>
          <p:cNvPr id="17" name="Straight Connector 16"/>
          <p:cNvCxnSpPr/>
          <p:nvPr userDrawn="1"/>
        </p:nvCxnSpPr>
        <p:spPr>
          <a:xfrm flipV="1">
            <a:off x="617939" y="1171716"/>
            <a:ext cx="7310936" cy="930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flipV="1">
            <a:off x="8236404" y="1179744"/>
            <a:ext cx="7308365" cy="128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5" hasCustomPrompt="1"/>
          </p:nvPr>
        </p:nvSpPr>
        <p:spPr>
          <a:xfrm>
            <a:off x="593331" y="268017"/>
            <a:ext cx="7376583" cy="836083"/>
          </a:xfrm>
        </p:spPr>
        <p:txBody>
          <a:bodyPr anchor="ctr">
            <a:noAutofit/>
          </a:bodyPr>
          <a:lstStyle>
            <a:lvl1pPr marL="0" indent="0" algn="ctr">
              <a:buFontTx/>
              <a:buNone/>
              <a:defRPr sz="5900" b="1" i="0" baseline="0">
                <a:solidFill>
                  <a:schemeClr val="accent1"/>
                </a:solidFill>
              </a:defRPr>
            </a:lvl1pPr>
          </a:lstStyle>
          <a:p>
            <a:pPr lvl="0"/>
            <a:r>
              <a:rPr lang="en-US" dirty="0" smtClean="0"/>
              <a:t>Pros</a:t>
            </a:r>
            <a:endParaRPr lang="en-US" dirty="0"/>
          </a:p>
        </p:txBody>
      </p:sp>
      <p:sp>
        <p:nvSpPr>
          <p:cNvPr id="19" name="Text Placeholder 14"/>
          <p:cNvSpPr>
            <a:spLocks noGrp="1"/>
          </p:cNvSpPr>
          <p:nvPr>
            <p:ph type="body" sz="quarter" idx="16" hasCustomPrompt="1"/>
          </p:nvPr>
        </p:nvSpPr>
        <p:spPr>
          <a:xfrm>
            <a:off x="8204723" y="259541"/>
            <a:ext cx="7376583" cy="836083"/>
          </a:xfrm>
        </p:spPr>
        <p:txBody>
          <a:bodyPr anchor="ctr">
            <a:noAutofit/>
          </a:bodyPr>
          <a:lstStyle>
            <a:lvl1pPr marL="0" indent="0" algn="ctr">
              <a:buFontTx/>
              <a:buNone/>
              <a:defRPr sz="5900" b="1" i="0" baseline="0">
                <a:solidFill>
                  <a:schemeClr val="accent1"/>
                </a:solidFill>
              </a:defRPr>
            </a:lvl1pPr>
          </a:lstStyle>
          <a:p>
            <a:pPr lvl="0"/>
            <a:r>
              <a:rPr lang="en-US" dirty="0" smtClean="0"/>
              <a:t>Cons</a:t>
            </a:r>
            <a:endParaRPr lang="en-US" dirty="0"/>
          </a:p>
        </p:txBody>
      </p:sp>
    </p:spTree>
    <p:extLst>
      <p:ext uri="{BB962C8B-B14F-4D97-AF65-F5344CB8AC3E}">
        <p14:creationId xmlns:p14="http://schemas.microsoft.com/office/powerpoint/2010/main" val="35997061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8" name="Rectangle 7"/>
          <p:cNvSpPr/>
          <p:nvPr userDrawn="1"/>
        </p:nvSpPr>
        <p:spPr bwMode="auto">
          <a:xfrm>
            <a:off x="0" y="2"/>
            <a:ext cx="16256000" cy="16002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2" tIns="60956" rIns="121912" bIns="60956" numCol="1" rtlCol="0" anchor="ctr" anchorCtr="0" compatLnSpc="1">
            <a:prstTxWarp prst="textNoShape">
              <a:avLst/>
            </a:prstTxWarp>
          </a:bodyPr>
          <a:lstStyle/>
          <a:p>
            <a:pPr algn="ctr" defTabSz="1218738"/>
            <a:endParaRPr lang="en-US" sz="3200" dirty="0" smtClean="0">
              <a:gradFill>
                <a:gsLst>
                  <a:gs pos="0">
                    <a:srgbClr val="FFFFFF"/>
                  </a:gs>
                  <a:gs pos="100000">
                    <a:srgbClr val="FFFFFF"/>
                  </a:gs>
                </a:gsLst>
                <a:lin ang="5400000" scaled="0"/>
              </a:gradFill>
            </a:endParaRPr>
          </a:p>
        </p:txBody>
      </p:sp>
      <p:sp>
        <p:nvSpPr>
          <p:cNvPr id="6" name="Title 1"/>
          <p:cNvSpPr>
            <a:spLocks noGrp="1"/>
          </p:cNvSpPr>
          <p:nvPr>
            <p:ph type="ctrTitle" hasCustomPrompt="1"/>
          </p:nvPr>
        </p:nvSpPr>
        <p:spPr bwMode="white">
          <a:xfrm>
            <a:off x="851127" y="404215"/>
            <a:ext cx="10972800" cy="852712"/>
          </a:xfrm>
        </p:spPr>
        <p:txBody>
          <a:bodyPr wrap="square" lIns="91438" tIns="91438" rIns="91438" bIns="91438" anchor="ctr" anchorCtr="0">
            <a:normAutofit/>
          </a:bodyPr>
          <a:lstStyle>
            <a:lvl1pPr>
              <a:lnSpc>
                <a:spcPct val="90000"/>
              </a:lnSpc>
              <a:defRPr sz="6400" b="1" spc="0" baseline="0">
                <a:solidFill>
                  <a:schemeClr val="accent1"/>
                </a:solidFill>
              </a:defRPr>
            </a:lvl1pPr>
          </a:lstStyle>
          <a:p>
            <a:r>
              <a:rPr lang="en-CA" dirty="0" smtClean="0"/>
              <a:t>Discussion</a:t>
            </a:r>
            <a:endParaRPr lang="en-US" dirty="0"/>
          </a:p>
        </p:txBody>
      </p:sp>
      <p:sp>
        <p:nvSpPr>
          <p:cNvPr id="7" name="Subtitle 2"/>
          <p:cNvSpPr>
            <a:spLocks noGrp="1"/>
          </p:cNvSpPr>
          <p:nvPr>
            <p:ph type="subTitle" idx="1" hasCustomPrompt="1"/>
          </p:nvPr>
        </p:nvSpPr>
        <p:spPr bwMode="white">
          <a:xfrm>
            <a:off x="1465943" y="1700083"/>
            <a:ext cx="12521943" cy="6258055"/>
          </a:xfrm>
        </p:spPr>
        <p:txBody>
          <a:bodyPr wrap="square" lIns="91438" tIns="91438" rIns="91438" bIns="91438">
            <a:noAutofit/>
          </a:bodyPr>
          <a:lstStyle>
            <a:lvl1pPr marL="0" indent="0" algn="l">
              <a:lnSpc>
                <a:spcPct val="100000"/>
              </a:lnSpc>
              <a:spcBef>
                <a:spcPts val="0"/>
              </a:spcBef>
              <a:buNone/>
              <a:defRPr sz="3700" baseline="0">
                <a:solidFill>
                  <a:schemeClr val="accent3">
                    <a:lumMod val="50000"/>
                  </a:schemeClr>
                </a:solidFill>
              </a:defRPr>
            </a:lvl1pPr>
            <a:lvl2pPr marL="609546" indent="0" algn="ctr">
              <a:buNone/>
              <a:defRPr>
                <a:solidFill>
                  <a:schemeClr val="tx1">
                    <a:tint val="75000"/>
                  </a:schemeClr>
                </a:solidFill>
              </a:defRPr>
            </a:lvl2pPr>
            <a:lvl3pPr marL="1219090" indent="0" algn="ctr">
              <a:buNone/>
              <a:defRPr>
                <a:solidFill>
                  <a:schemeClr val="tx1">
                    <a:tint val="75000"/>
                  </a:schemeClr>
                </a:solidFill>
              </a:defRPr>
            </a:lvl3pPr>
            <a:lvl4pPr marL="1828636" indent="0" algn="ctr">
              <a:buNone/>
              <a:defRPr>
                <a:solidFill>
                  <a:schemeClr val="tx1">
                    <a:tint val="75000"/>
                  </a:schemeClr>
                </a:solidFill>
              </a:defRPr>
            </a:lvl4pPr>
            <a:lvl5pPr marL="2438182" indent="0" algn="ctr">
              <a:buNone/>
              <a:defRPr>
                <a:solidFill>
                  <a:schemeClr val="tx1">
                    <a:tint val="75000"/>
                  </a:schemeClr>
                </a:solidFill>
              </a:defRPr>
            </a:lvl5pPr>
            <a:lvl6pPr marL="3047726" indent="0" algn="ctr">
              <a:buNone/>
              <a:defRPr>
                <a:solidFill>
                  <a:schemeClr val="tx1">
                    <a:tint val="75000"/>
                  </a:schemeClr>
                </a:solidFill>
              </a:defRPr>
            </a:lvl6pPr>
            <a:lvl7pPr marL="3657271" indent="0" algn="ctr">
              <a:buNone/>
              <a:defRPr>
                <a:solidFill>
                  <a:schemeClr val="tx1">
                    <a:tint val="75000"/>
                  </a:schemeClr>
                </a:solidFill>
              </a:defRPr>
            </a:lvl7pPr>
            <a:lvl8pPr marL="4266816" indent="0" algn="ctr">
              <a:buNone/>
              <a:defRPr>
                <a:solidFill>
                  <a:schemeClr val="tx1">
                    <a:tint val="75000"/>
                  </a:schemeClr>
                </a:solidFill>
              </a:defRPr>
            </a:lvl8pPr>
            <a:lvl9pPr marL="4876361" indent="0" algn="ctr">
              <a:buNone/>
              <a:defRPr>
                <a:solidFill>
                  <a:schemeClr val="tx1">
                    <a:tint val="75000"/>
                  </a:schemeClr>
                </a:solidFill>
              </a:defRPr>
            </a:lvl9pPr>
          </a:lstStyle>
          <a:p>
            <a:r>
              <a:rPr lang="en-US" dirty="0" smtClean="0"/>
              <a:t>About what …</a:t>
            </a:r>
          </a:p>
          <a:p>
            <a:r>
              <a:rPr lang="en-US" dirty="0" smtClean="0"/>
              <a:t>About this …</a:t>
            </a:r>
          </a:p>
          <a:p>
            <a:r>
              <a:rPr lang="en-US" dirty="0" smtClean="0"/>
              <a:t>Something about …</a:t>
            </a:r>
          </a:p>
          <a:p>
            <a:r>
              <a:rPr lang="en-US" dirty="0" smtClean="0"/>
              <a:t>And maybe another about?</a:t>
            </a:r>
          </a:p>
        </p:txBody>
      </p:sp>
      <p:cxnSp>
        <p:nvCxnSpPr>
          <p:cNvPr id="10" name="Straight Connector 9"/>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1" name="Footer Placeholder 17"/>
          <p:cNvSpPr>
            <a:spLocks noGrp="1"/>
          </p:cNvSpPr>
          <p:nvPr>
            <p:ph type="ftr" sz="quarter" idx="15"/>
          </p:nvPr>
        </p:nvSpPr>
        <p:spPr>
          <a:xfrm>
            <a:off x="324401" y="8579607"/>
            <a:ext cx="5681953" cy="507556"/>
          </a:xfrm>
          <a:prstGeom prst="rect">
            <a:avLst/>
          </a:prstGeom>
        </p:spPr>
        <p:txBody>
          <a:bodyPr/>
          <a:lstStyle/>
          <a:p>
            <a:pPr algn="l"/>
            <a:r>
              <a:rPr lang="en-US" dirty="0" smtClean="0">
                <a:solidFill>
                  <a:srgbClr val="7D868C"/>
                </a:solidFill>
              </a:rPr>
              <a:t>©2016 Chef Software Inc</a:t>
            </a:r>
            <a:r>
              <a:rPr lang="en-US" dirty="0" smtClean="0"/>
              <a:t>.</a:t>
            </a:r>
            <a:endParaRPr lang="en-US" dirty="0"/>
          </a:p>
        </p:txBody>
      </p:sp>
      <p:sp>
        <p:nvSpPr>
          <p:cNvPr id="12" name="Slide Number Placeholder 18"/>
          <p:cNvSpPr>
            <a:spLocks noGrp="1"/>
          </p:cNvSpPr>
          <p:nvPr>
            <p:ph type="sldNum" sz="quarter" idx="16"/>
          </p:nvPr>
        </p:nvSpPr>
        <p:spPr>
          <a:xfrm>
            <a:off x="6299200" y="8579664"/>
            <a:ext cx="3657600" cy="486833"/>
          </a:xfrm>
          <a:prstGeom prst="rect">
            <a:avLst/>
          </a:prstGeom>
        </p:spPr>
        <p:txBody>
          <a:bodyPr/>
          <a:lstStyle>
            <a:lvl1pPr algn="ctr">
              <a:defRPr sz="1900">
                <a:solidFill>
                  <a:srgbClr val="7D868C"/>
                </a:solidFill>
                <a:latin typeface="+mn-lt"/>
              </a:defRPr>
            </a:lvl1pPr>
          </a:lstStyle>
          <a:p>
            <a:fld id="{D3C6E21F-9381-4880-84FB-1E73165A9E9D}" type="slidenum">
              <a:rPr lang="en-US" smtClean="0"/>
              <a:pPr/>
              <a:t>‹#›</a:t>
            </a:fld>
            <a:endParaRPr lang="en-US" dirty="0"/>
          </a:p>
        </p:txBody>
      </p:sp>
      <p:sp>
        <p:nvSpPr>
          <p:cNvPr id="13" name="object 41"/>
          <p:cNvSpPr txBox="1">
            <a:spLocks/>
          </p:cNvSpPr>
          <p:nvPr userDrawn="1"/>
        </p:nvSpPr>
        <p:spPr>
          <a:xfrm>
            <a:off x="7766111" y="8679545"/>
            <a:ext cx="731824" cy="292388"/>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chemeClr val="tx1"/>
                </a:solidFill>
                <a:latin typeface="Gill Sans MT"/>
                <a:ea typeface="+mn-ea"/>
                <a:cs typeface="Gill Sans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866"/>
            <a:r>
              <a:rPr lang="en-US" sz="1900" b="0" dirty="0" smtClean="0">
                <a:solidFill>
                  <a:srgbClr val="7D868C"/>
                </a:solidFill>
                <a:latin typeface="+mn-lt"/>
                <a:cs typeface="Arial" panose="020B0604020202020204" pitchFamily="34" charset="0"/>
              </a:rPr>
              <a:t>6-</a:t>
            </a:r>
            <a:endParaRPr lang="en-US" sz="1900" b="0" dirty="0">
              <a:solidFill>
                <a:srgbClr val="7D868C"/>
              </a:solidFill>
              <a:latin typeface="+mn-lt"/>
              <a:cs typeface="Arial" panose="020B0604020202020204" pitchFamily="34" charset="0"/>
            </a:endParaRPr>
          </a:p>
        </p:txBody>
      </p:sp>
    </p:spTree>
    <p:extLst>
      <p:ext uri="{BB962C8B-B14F-4D97-AF65-F5344CB8AC3E}">
        <p14:creationId xmlns:p14="http://schemas.microsoft.com/office/powerpoint/2010/main" val="241019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ocs Sit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1211228" y="1337151"/>
            <a:ext cx="14332405" cy="566391"/>
          </a:xfrm>
          <a:ln>
            <a:noFill/>
          </a:ln>
        </p:spPr>
        <p:style>
          <a:lnRef idx="2">
            <a:schemeClr val="accent1"/>
          </a:lnRef>
          <a:fillRef idx="1">
            <a:schemeClr val="lt1"/>
          </a:fillRef>
          <a:effectRef idx="0">
            <a:schemeClr val="accent1"/>
          </a:effectRef>
          <a:fontRef idx="none"/>
        </p:style>
        <p:txBody>
          <a:bodyPr lIns="91438" tIns="0" bIns="0" anchor="ctr" anchorCtr="0">
            <a:normAutofit/>
          </a:bodyPr>
          <a:lstStyle>
            <a:lvl1pPr marL="0" indent="0">
              <a:buNone/>
              <a:defRPr sz="4300">
                <a:solidFill>
                  <a:srgbClr val="3E4346"/>
                </a:solidFill>
                <a:latin typeface="Courier New" panose="02070309020205020404" pitchFamily="49" charset="0"/>
                <a:cs typeface="Courier New" panose="02070309020205020404" pitchFamily="49" charset="0"/>
              </a:defRPr>
            </a:lvl1pPr>
          </a:lstStyle>
          <a:p>
            <a:pPr lvl="0"/>
            <a:r>
              <a:rPr lang="en-US" dirty="0" smtClean="0"/>
              <a:t>https://</a:t>
            </a:r>
            <a:r>
              <a:rPr lang="en-US" dirty="0" err="1" smtClean="0"/>
              <a:t>docs.chef.io</a:t>
            </a:r>
            <a:r>
              <a:rPr lang="en-US" dirty="0" smtClean="0"/>
              <a:t>/chef/</a:t>
            </a:r>
            <a:r>
              <a:rPr lang="en-US" dirty="0" err="1" smtClean="0"/>
              <a:t>resources.html</a:t>
            </a:r>
            <a:endParaRPr lang="en-US" dirty="0"/>
          </a:p>
        </p:txBody>
      </p:sp>
      <p:sp>
        <p:nvSpPr>
          <p:cNvPr id="15" name="Picture Placeholder 14"/>
          <p:cNvSpPr>
            <a:spLocks noGrp="1"/>
          </p:cNvSpPr>
          <p:nvPr>
            <p:ph type="pic" sz="quarter" idx="12"/>
          </p:nvPr>
        </p:nvSpPr>
        <p:spPr>
          <a:xfrm>
            <a:off x="1211096" y="2099734"/>
            <a:ext cx="14350936" cy="6334287"/>
          </a:xfrm>
        </p:spPr>
        <p:txBody>
          <a:bodyPr/>
          <a:lstStyle/>
          <a:p>
            <a:r>
              <a:rPr lang="en-US" smtClean="0"/>
              <a:t>Drag picture to placeholder or click icon to add</a:t>
            </a:r>
            <a:endParaRPr lang="en-US" dirty="0"/>
          </a:p>
        </p:txBody>
      </p:sp>
      <p:sp>
        <p:nvSpPr>
          <p:cNvPr id="2" name="Title 1"/>
          <p:cNvSpPr>
            <a:spLocks noGrp="1"/>
          </p:cNvSpPr>
          <p:nvPr>
            <p:ph type="title" hasCustomPrompt="1"/>
          </p:nvPr>
        </p:nvSpPr>
        <p:spPr>
          <a:xfrm>
            <a:off x="931956" y="304801"/>
            <a:ext cx="14337079" cy="827577"/>
          </a:xfrm>
        </p:spPr>
        <p:txBody>
          <a:bodyPr/>
          <a:lstStyle>
            <a:lvl1pPr>
              <a:defRPr sz="5900" baseline="0"/>
            </a:lvl1pPr>
          </a:lstStyle>
          <a:p>
            <a:r>
              <a:rPr lang="en-US" dirty="0" smtClean="0"/>
              <a:t>Documentation</a:t>
            </a:r>
            <a:endParaRPr lang="en-US" dirty="0"/>
          </a:p>
        </p:txBody>
      </p:sp>
      <p:sp>
        <p:nvSpPr>
          <p:cNvPr id="13" name="TextBox 12"/>
          <p:cNvSpPr txBox="1"/>
          <p:nvPr userDrawn="1"/>
        </p:nvSpPr>
        <p:spPr bwMode="white">
          <a:xfrm>
            <a:off x="11234895" y="-1165188"/>
            <a:ext cx="1219200" cy="1219200"/>
          </a:xfrm>
          <a:prstGeom prst="rect">
            <a:avLst/>
          </a:prstGeom>
        </p:spPr>
        <p:txBody>
          <a:bodyPr vert="horz" wrap="none" lIns="121917" tIns="121917" rIns="121917" bIns="121917" rtlCol="0">
            <a:normAutofit/>
          </a:bodyPr>
          <a:lstStyle/>
          <a:p>
            <a:endParaRPr lang="en-US" sz="3200" dirty="0" smtClean="0"/>
          </a:p>
        </p:txBody>
      </p:sp>
    </p:spTree>
    <p:extLst>
      <p:ext uri="{BB962C8B-B14F-4D97-AF65-F5344CB8AC3E}">
        <p14:creationId xmlns:p14="http://schemas.microsoft.com/office/powerpoint/2010/main" val="35351622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04801"/>
            <a:ext cx="14935200" cy="827577"/>
          </a:xfrm>
        </p:spPr>
        <p:txBody>
          <a:bodyPr/>
          <a:lstStyle>
            <a:lvl1pPr>
              <a:defRPr sz="5900"/>
            </a:lvl1pPr>
          </a:lstStyle>
          <a:p>
            <a:r>
              <a:rPr lang="en-US" dirty="0" smtClean="0"/>
              <a:t>Code</a:t>
            </a:r>
            <a:endParaRPr lang="en-US" dirty="0"/>
          </a:p>
        </p:txBody>
      </p:sp>
      <p:sp>
        <p:nvSpPr>
          <p:cNvPr id="16" name="Content Placeholder 3"/>
          <p:cNvSpPr>
            <a:spLocks noGrp="1"/>
          </p:cNvSpPr>
          <p:nvPr>
            <p:ph sz="quarter" idx="10" hasCustomPrompt="1"/>
          </p:nvPr>
        </p:nvSpPr>
        <p:spPr>
          <a:xfrm>
            <a:off x="609915" y="1348278"/>
            <a:ext cx="14934884" cy="7064204"/>
          </a:xfrm>
          <a:ln w="12700">
            <a:solidFill>
              <a:schemeClr val="tx2"/>
            </a:solidFill>
            <a:prstDash val="dash"/>
          </a:ln>
        </p:spPr>
        <p:txBody>
          <a:bodyPr lIns="91438" tIns="45719" rIns="91438" bIns="45719">
            <a:normAutofit/>
          </a:bodyPr>
          <a:lstStyle>
            <a:lvl1pPr marL="0" marR="0" indent="0" algn="l" defTabSz="1219090" rtl="0" eaLnBrk="1" fontAlgn="auto" latinLnBrk="0" hangingPunct="1">
              <a:lnSpc>
                <a:spcPct val="100000"/>
              </a:lnSpc>
              <a:spcBef>
                <a:spcPts val="800"/>
              </a:spcBef>
              <a:spcAft>
                <a:spcPts val="0"/>
              </a:spcAft>
              <a:buClrTx/>
              <a:buSzPct val="90000"/>
              <a:buFont typeface="Arial" pitchFamily="34" charset="0"/>
              <a:buNone/>
              <a:tabLst/>
              <a:defRPr sz="3700">
                <a:latin typeface="Courier New" panose="02070309020205020404" pitchFamily="49" charset="0"/>
                <a:cs typeface="Courier New" panose="02070309020205020404" pitchFamily="49" charset="0"/>
              </a:defRPr>
            </a:lvl1pPr>
          </a:lstStyle>
          <a:p>
            <a:pPr lvl="0"/>
            <a:r>
              <a:rPr lang="en-US" dirty="0" smtClean="0"/>
              <a:t>Body Level One</a:t>
            </a:r>
          </a:p>
          <a:p>
            <a:pPr marL="0" marR="0" lvl="0" indent="0" algn="l" defTabSz="121909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Two</a:t>
            </a:r>
          </a:p>
          <a:p>
            <a:pPr marL="0" marR="0" lvl="0" indent="0" algn="l" defTabSz="121909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Removed Source Line</a:t>
            </a:r>
          </a:p>
          <a:p>
            <a:pPr marL="0" marR="0" lvl="0" indent="0" algn="l" defTabSz="121909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Added Source Line</a:t>
            </a:r>
          </a:p>
          <a:p>
            <a:pPr marL="0" marR="0" lvl="0" indent="0" algn="l" defTabSz="121909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Five</a:t>
            </a:r>
          </a:p>
        </p:txBody>
      </p:sp>
      <p:sp>
        <p:nvSpPr>
          <p:cNvPr id="14" name="Text Placeholder 13"/>
          <p:cNvSpPr>
            <a:spLocks noGrp="1"/>
          </p:cNvSpPr>
          <p:nvPr>
            <p:ph type="body" sz="quarter" idx="11" hasCustomPrompt="1"/>
          </p:nvPr>
        </p:nvSpPr>
        <p:spPr>
          <a:xfrm>
            <a:off x="610835" y="2775889"/>
            <a:ext cx="14925911" cy="659007"/>
          </a:xfrm>
          <a:solidFill>
            <a:srgbClr val="FF0000">
              <a:alpha val="25000"/>
            </a:srgbClr>
          </a:solidFill>
        </p:spPr>
        <p:txBody>
          <a:bodyPr tIns="0" rIns="91438" bIns="594345">
            <a:noAutofit/>
          </a:bodyPr>
          <a:lstStyle>
            <a:lvl1pPr marL="0" indent="0" algn="r">
              <a:buFontTx/>
              <a:buNone/>
              <a:defRPr sz="4300">
                <a:latin typeface="Courier New"/>
                <a:cs typeface="Courier New"/>
              </a:defRPr>
            </a:lvl1pPr>
          </a:lstStyle>
          <a:p>
            <a:pPr lvl="0"/>
            <a:r>
              <a:rPr lang="en-US" dirty="0" smtClean="0"/>
              <a:t>-</a:t>
            </a:r>
            <a:endParaRPr lang="en-US" dirty="0"/>
          </a:p>
        </p:txBody>
      </p:sp>
      <p:sp>
        <p:nvSpPr>
          <p:cNvPr id="17" name="Text Placeholder 13"/>
          <p:cNvSpPr>
            <a:spLocks noGrp="1"/>
          </p:cNvSpPr>
          <p:nvPr>
            <p:ph type="body" sz="quarter" idx="12" hasCustomPrompt="1"/>
          </p:nvPr>
        </p:nvSpPr>
        <p:spPr>
          <a:xfrm>
            <a:off x="621431" y="3444564"/>
            <a:ext cx="14925911" cy="626533"/>
          </a:xfrm>
          <a:solidFill>
            <a:srgbClr val="008000">
              <a:alpha val="25000"/>
            </a:srgbClr>
          </a:solidFill>
        </p:spPr>
        <p:txBody>
          <a:bodyPr tIns="0" rIns="91438" bIns="594345">
            <a:noAutofit/>
          </a:bodyPr>
          <a:lstStyle>
            <a:lvl1pPr marL="0" indent="0" algn="r">
              <a:buFontTx/>
              <a:buNone/>
              <a:defRPr sz="4300">
                <a:latin typeface="Courier New"/>
                <a:cs typeface="Courier New"/>
              </a:defRPr>
            </a:lvl1pPr>
          </a:lstStyle>
          <a:p>
            <a:pPr lvl="0"/>
            <a:r>
              <a:rPr lang="en-US" dirty="0" smtClean="0"/>
              <a:t>+</a:t>
            </a:r>
            <a:endParaRPr lang="en-US" dirty="0"/>
          </a:p>
        </p:txBody>
      </p:sp>
    </p:spTree>
    <p:extLst>
      <p:ext uri="{BB962C8B-B14F-4D97-AF65-F5344CB8AC3E}">
        <p14:creationId xmlns:p14="http://schemas.microsoft.com/office/powerpoint/2010/main" val="22633575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 - URL">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04801"/>
            <a:ext cx="14935200" cy="827577"/>
          </a:xfrm>
        </p:spPr>
        <p:txBody>
          <a:bodyPr/>
          <a:lstStyle>
            <a:lvl1pPr>
              <a:defRPr sz="5900"/>
            </a:lvl1pPr>
          </a:lstStyle>
          <a:p>
            <a:r>
              <a:rPr lang="en-US" dirty="0" smtClean="0"/>
              <a:t>Code</a:t>
            </a:r>
            <a:endParaRPr lang="en-US" dirty="0"/>
          </a:p>
        </p:txBody>
      </p:sp>
      <p:sp>
        <p:nvSpPr>
          <p:cNvPr id="16" name="Content Placeholder 3"/>
          <p:cNvSpPr>
            <a:spLocks noGrp="1"/>
          </p:cNvSpPr>
          <p:nvPr>
            <p:ph sz="quarter" idx="10" hasCustomPrompt="1"/>
          </p:nvPr>
        </p:nvSpPr>
        <p:spPr>
          <a:xfrm>
            <a:off x="609915" y="1348278"/>
            <a:ext cx="14934884" cy="7064204"/>
          </a:xfrm>
          <a:ln w="12700">
            <a:solidFill>
              <a:schemeClr val="tx2"/>
            </a:solidFill>
            <a:prstDash val="dash"/>
          </a:ln>
        </p:spPr>
        <p:txBody>
          <a:bodyPr lIns="91438" tIns="45719" rIns="91438" bIns="45719">
            <a:normAutofit/>
          </a:bodyPr>
          <a:lstStyle>
            <a:lvl1pPr marL="0" marR="0" indent="0" algn="l" defTabSz="1219090" rtl="0" eaLnBrk="1" fontAlgn="auto" latinLnBrk="0" hangingPunct="1">
              <a:lnSpc>
                <a:spcPct val="100000"/>
              </a:lnSpc>
              <a:spcBef>
                <a:spcPts val="800"/>
              </a:spcBef>
              <a:spcAft>
                <a:spcPts val="0"/>
              </a:spcAft>
              <a:buClrTx/>
              <a:buSzPct val="90000"/>
              <a:buFont typeface="Arial" pitchFamily="34" charset="0"/>
              <a:buNone/>
              <a:tabLst/>
              <a:defRPr sz="3700">
                <a:latin typeface="Courier New" panose="02070309020205020404" pitchFamily="49" charset="0"/>
                <a:cs typeface="Courier New" panose="02070309020205020404" pitchFamily="49" charset="0"/>
              </a:defRPr>
            </a:lvl1pPr>
          </a:lstStyle>
          <a:p>
            <a:pPr lvl="0"/>
            <a:r>
              <a:rPr lang="en-US" dirty="0" smtClean="0"/>
              <a:t>Body Level One</a:t>
            </a:r>
          </a:p>
          <a:p>
            <a:pPr marL="0" marR="0" lvl="0" indent="0" algn="l" defTabSz="121909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Two</a:t>
            </a:r>
          </a:p>
          <a:p>
            <a:pPr marL="0" marR="0" lvl="0" indent="0" algn="l" defTabSz="121909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Removed Source Line</a:t>
            </a:r>
          </a:p>
          <a:p>
            <a:pPr marL="0" marR="0" lvl="0" indent="0" algn="l" defTabSz="121909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Added Source Line</a:t>
            </a:r>
          </a:p>
          <a:p>
            <a:pPr marL="0" marR="0" lvl="0" indent="0" algn="l" defTabSz="121909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Five</a:t>
            </a:r>
          </a:p>
        </p:txBody>
      </p:sp>
      <p:sp>
        <p:nvSpPr>
          <p:cNvPr id="14" name="Text Placeholder 13"/>
          <p:cNvSpPr>
            <a:spLocks noGrp="1"/>
          </p:cNvSpPr>
          <p:nvPr>
            <p:ph type="body" sz="quarter" idx="11" hasCustomPrompt="1"/>
          </p:nvPr>
        </p:nvSpPr>
        <p:spPr>
          <a:xfrm>
            <a:off x="610835" y="2775889"/>
            <a:ext cx="14925911" cy="659007"/>
          </a:xfrm>
          <a:solidFill>
            <a:srgbClr val="FF0000">
              <a:alpha val="25000"/>
            </a:srgbClr>
          </a:solidFill>
        </p:spPr>
        <p:txBody>
          <a:bodyPr tIns="0" rIns="91438" bIns="594345">
            <a:noAutofit/>
          </a:bodyPr>
          <a:lstStyle>
            <a:lvl1pPr marL="0" indent="0" algn="r">
              <a:buFontTx/>
              <a:buNone/>
              <a:defRPr sz="4300">
                <a:latin typeface="Courier New"/>
                <a:cs typeface="Courier New"/>
              </a:defRPr>
            </a:lvl1pPr>
          </a:lstStyle>
          <a:p>
            <a:pPr lvl="0"/>
            <a:r>
              <a:rPr lang="en-US" dirty="0" smtClean="0"/>
              <a:t>-</a:t>
            </a:r>
            <a:endParaRPr lang="en-US" dirty="0"/>
          </a:p>
        </p:txBody>
      </p:sp>
      <p:sp>
        <p:nvSpPr>
          <p:cNvPr id="17" name="Text Placeholder 13"/>
          <p:cNvSpPr>
            <a:spLocks noGrp="1"/>
          </p:cNvSpPr>
          <p:nvPr>
            <p:ph type="body" sz="quarter" idx="12" hasCustomPrompt="1"/>
          </p:nvPr>
        </p:nvSpPr>
        <p:spPr>
          <a:xfrm>
            <a:off x="621431" y="3444564"/>
            <a:ext cx="14925911" cy="626533"/>
          </a:xfrm>
          <a:solidFill>
            <a:srgbClr val="008000">
              <a:alpha val="25000"/>
            </a:srgbClr>
          </a:solidFill>
        </p:spPr>
        <p:txBody>
          <a:bodyPr tIns="0" rIns="91438" bIns="594345">
            <a:noAutofit/>
          </a:bodyPr>
          <a:lstStyle>
            <a:lvl1pPr marL="0" indent="0" algn="r">
              <a:buFontTx/>
              <a:buNone/>
              <a:defRPr sz="4300">
                <a:latin typeface="Courier New"/>
                <a:cs typeface="Courier New"/>
              </a:defRPr>
            </a:lvl1pPr>
          </a:lstStyle>
          <a:p>
            <a:pPr lvl="0"/>
            <a:r>
              <a:rPr lang="en-US" dirty="0" smtClean="0"/>
              <a:t>+</a:t>
            </a:r>
            <a:endParaRPr lang="en-US" dirty="0"/>
          </a:p>
        </p:txBody>
      </p:sp>
      <p:sp>
        <p:nvSpPr>
          <p:cNvPr id="8" name="Content Placeholder 3"/>
          <p:cNvSpPr>
            <a:spLocks noGrp="1"/>
          </p:cNvSpPr>
          <p:nvPr>
            <p:ph sz="quarter" idx="13" hasCustomPrompt="1"/>
          </p:nvPr>
        </p:nvSpPr>
        <p:spPr>
          <a:xfrm>
            <a:off x="3669214" y="8518868"/>
            <a:ext cx="8917577" cy="524133"/>
          </a:xfrm>
        </p:spPr>
        <p:txBody>
          <a:bodyPr anchor="ctr">
            <a:normAutofit/>
          </a:bodyPr>
          <a:lstStyle>
            <a:lvl1pPr marL="0" indent="0" algn="ctr">
              <a:buNone/>
              <a:defRPr sz="2400">
                <a:solidFill>
                  <a:schemeClr val="tx1"/>
                </a:solidFill>
              </a:defRPr>
            </a:lvl1pPr>
          </a:lstStyle>
          <a:p>
            <a:pPr lvl="0"/>
            <a:r>
              <a:rPr lang="en-US" dirty="0" smtClean="0"/>
              <a:t>http://</a:t>
            </a:r>
            <a:r>
              <a:rPr lang="en-US" dirty="0" err="1" smtClean="0"/>
              <a:t>chef.io</a:t>
            </a:r>
            <a:r>
              <a:rPr lang="en-US" dirty="0" smtClean="0"/>
              <a:t>/something</a:t>
            </a:r>
            <a:endParaRPr lang="en-US" dirty="0"/>
          </a:p>
        </p:txBody>
      </p:sp>
    </p:spTree>
    <p:extLst>
      <p:ext uri="{BB962C8B-B14F-4D97-AF65-F5344CB8AC3E}">
        <p14:creationId xmlns:p14="http://schemas.microsoft.com/office/powerpoint/2010/main" val="30157609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04801"/>
            <a:ext cx="14935200" cy="827577"/>
          </a:xfrm>
        </p:spPr>
        <p:txBody>
          <a:bodyPr/>
          <a:lstStyle>
            <a:lvl1pPr>
              <a:defRPr sz="5900" baseline="0"/>
            </a:lvl1pPr>
          </a:lstStyle>
          <a:p>
            <a:r>
              <a:rPr lang="en-US" dirty="0" smtClean="0"/>
              <a:t>Code with Content Right</a:t>
            </a:r>
            <a:endParaRPr lang="en-US" dirty="0"/>
          </a:p>
        </p:txBody>
      </p:sp>
      <p:sp>
        <p:nvSpPr>
          <p:cNvPr id="16" name="Content Placeholder 3"/>
          <p:cNvSpPr>
            <a:spLocks noGrp="1"/>
          </p:cNvSpPr>
          <p:nvPr>
            <p:ph sz="quarter" idx="10" hasCustomPrompt="1"/>
          </p:nvPr>
        </p:nvSpPr>
        <p:spPr>
          <a:xfrm>
            <a:off x="609916" y="1348278"/>
            <a:ext cx="7310937" cy="7064204"/>
          </a:xfrm>
          <a:ln w="12700">
            <a:solidFill>
              <a:schemeClr val="tx2"/>
            </a:solidFill>
            <a:prstDash val="dash"/>
          </a:ln>
        </p:spPr>
        <p:txBody>
          <a:bodyPr lIns="91438" tIns="45719" rIns="91438" bIns="45719">
            <a:normAutofit/>
          </a:bodyPr>
          <a:lstStyle>
            <a:lvl1pPr marL="0" marR="0" indent="0" algn="l" defTabSz="1219090" rtl="0" eaLnBrk="1" fontAlgn="auto" latinLnBrk="0" hangingPunct="1">
              <a:lnSpc>
                <a:spcPct val="100000"/>
              </a:lnSpc>
              <a:spcBef>
                <a:spcPts val="800"/>
              </a:spcBef>
              <a:spcAft>
                <a:spcPts val="0"/>
              </a:spcAft>
              <a:buClrTx/>
              <a:buSzPct val="90000"/>
              <a:buFont typeface="Arial" pitchFamily="34" charset="0"/>
              <a:buNone/>
              <a:tabLst/>
              <a:defRPr sz="3700">
                <a:latin typeface="Courier New" panose="02070309020205020404" pitchFamily="49" charset="0"/>
                <a:cs typeface="Courier New" panose="02070309020205020404" pitchFamily="49" charset="0"/>
              </a:defRPr>
            </a:lvl1pPr>
          </a:lstStyle>
          <a:p>
            <a:pPr lvl="0"/>
            <a:r>
              <a:rPr lang="en-US" dirty="0" smtClean="0"/>
              <a:t>Body Level One</a:t>
            </a:r>
          </a:p>
          <a:p>
            <a:pPr marL="0" marR="0" lvl="0" indent="0" algn="l" defTabSz="121909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Two</a:t>
            </a:r>
          </a:p>
          <a:p>
            <a:pPr marL="0" marR="0" lvl="0" indent="0" algn="l" defTabSz="121909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Removed Source Line</a:t>
            </a:r>
          </a:p>
          <a:p>
            <a:pPr marL="0" marR="0" lvl="0" indent="0" algn="l" defTabSz="121909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Added Source Line</a:t>
            </a:r>
          </a:p>
          <a:p>
            <a:pPr marL="0" marR="0" lvl="0" indent="0" algn="l" defTabSz="121909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Five</a:t>
            </a:r>
          </a:p>
        </p:txBody>
      </p:sp>
      <p:sp>
        <p:nvSpPr>
          <p:cNvPr id="9" name="Content Placeholder 5"/>
          <p:cNvSpPr>
            <a:spLocks noGrp="1"/>
          </p:cNvSpPr>
          <p:nvPr>
            <p:ph sz="quarter" idx="12"/>
          </p:nvPr>
        </p:nvSpPr>
        <p:spPr>
          <a:xfrm>
            <a:off x="8233833" y="1348277"/>
            <a:ext cx="7310968" cy="7060000"/>
          </a:xfrm>
        </p:spPr>
        <p:txBody>
          <a:bodyPr>
            <a:noAutofit/>
          </a:bodyPr>
          <a:lstStyle>
            <a:lvl1pPr>
              <a:defRPr sz="4300"/>
            </a:lvl1pPr>
            <a:lvl2pPr>
              <a:defRPr sz="3200"/>
            </a:lvl2pPr>
            <a:lvl3pPr>
              <a:defRPr sz="2400"/>
            </a:lvl3pPr>
            <a:lvl4pPr>
              <a:defRPr sz="19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13"/>
          <p:cNvSpPr>
            <a:spLocks noGrp="1"/>
          </p:cNvSpPr>
          <p:nvPr>
            <p:ph type="body" sz="quarter" idx="11" hasCustomPrompt="1"/>
          </p:nvPr>
        </p:nvSpPr>
        <p:spPr>
          <a:xfrm>
            <a:off x="610835" y="2775889"/>
            <a:ext cx="7285940" cy="659007"/>
          </a:xfrm>
          <a:solidFill>
            <a:srgbClr val="FF0000">
              <a:alpha val="25000"/>
            </a:srgbClr>
          </a:solidFill>
        </p:spPr>
        <p:txBody>
          <a:bodyPr tIns="0" rIns="91438" bIns="594345">
            <a:noAutofit/>
          </a:bodyPr>
          <a:lstStyle>
            <a:lvl1pPr marL="0" indent="0" algn="r">
              <a:buFontTx/>
              <a:buNone/>
              <a:defRPr sz="4300">
                <a:latin typeface="Courier New"/>
                <a:cs typeface="Courier New"/>
              </a:defRPr>
            </a:lvl1pPr>
          </a:lstStyle>
          <a:p>
            <a:pPr lvl="0"/>
            <a:r>
              <a:rPr lang="en-US" dirty="0" smtClean="0"/>
              <a:t>-</a:t>
            </a:r>
            <a:endParaRPr lang="en-US" dirty="0"/>
          </a:p>
        </p:txBody>
      </p:sp>
      <p:sp>
        <p:nvSpPr>
          <p:cNvPr id="11" name="Text Placeholder 13"/>
          <p:cNvSpPr>
            <a:spLocks noGrp="1"/>
          </p:cNvSpPr>
          <p:nvPr>
            <p:ph type="body" sz="quarter" idx="13" hasCustomPrompt="1"/>
          </p:nvPr>
        </p:nvSpPr>
        <p:spPr>
          <a:xfrm>
            <a:off x="621431" y="3444564"/>
            <a:ext cx="7285940" cy="626533"/>
          </a:xfrm>
          <a:solidFill>
            <a:srgbClr val="008000">
              <a:alpha val="25000"/>
            </a:srgbClr>
          </a:solidFill>
        </p:spPr>
        <p:txBody>
          <a:bodyPr tIns="0" rIns="91438" bIns="594345">
            <a:noAutofit/>
          </a:bodyPr>
          <a:lstStyle>
            <a:lvl1pPr marL="0" indent="0" algn="r">
              <a:buFontTx/>
              <a:buNone/>
              <a:defRPr sz="4300">
                <a:latin typeface="Courier New"/>
                <a:cs typeface="Courier New"/>
              </a:defRPr>
            </a:lvl1pPr>
          </a:lstStyle>
          <a:p>
            <a:pPr lvl="0"/>
            <a:r>
              <a:rPr lang="en-US" dirty="0" smtClean="0"/>
              <a:t>+</a:t>
            </a:r>
            <a:endParaRPr lang="en-US" dirty="0"/>
          </a:p>
        </p:txBody>
      </p:sp>
    </p:spTree>
    <p:extLst>
      <p:ext uri="{BB962C8B-B14F-4D97-AF65-F5344CB8AC3E}">
        <p14:creationId xmlns:p14="http://schemas.microsoft.com/office/powerpoint/2010/main" val="12664649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de - Content Right - URL">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04801"/>
            <a:ext cx="14935200" cy="827577"/>
          </a:xfrm>
        </p:spPr>
        <p:txBody>
          <a:bodyPr/>
          <a:lstStyle>
            <a:lvl1pPr>
              <a:defRPr sz="5900" baseline="0"/>
            </a:lvl1pPr>
          </a:lstStyle>
          <a:p>
            <a:r>
              <a:rPr lang="en-US" dirty="0" smtClean="0"/>
              <a:t>Code with Content Right</a:t>
            </a:r>
            <a:endParaRPr lang="en-US" dirty="0"/>
          </a:p>
        </p:txBody>
      </p:sp>
      <p:sp>
        <p:nvSpPr>
          <p:cNvPr id="16" name="Content Placeholder 3"/>
          <p:cNvSpPr>
            <a:spLocks noGrp="1"/>
          </p:cNvSpPr>
          <p:nvPr>
            <p:ph sz="quarter" idx="10" hasCustomPrompt="1"/>
          </p:nvPr>
        </p:nvSpPr>
        <p:spPr>
          <a:xfrm>
            <a:off x="609916" y="1348278"/>
            <a:ext cx="7310937" cy="7064204"/>
          </a:xfrm>
          <a:ln w="12700">
            <a:solidFill>
              <a:schemeClr val="tx2"/>
            </a:solidFill>
            <a:prstDash val="dash"/>
          </a:ln>
        </p:spPr>
        <p:txBody>
          <a:bodyPr lIns="91438" tIns="45719" rIns="91438" bIns="45719">
            <a:normAutofit/>
          </a:bodyPr>
          <a:lstStyle>
            <a:lvl1pPr marL="0" marR="0" indent="0" algn="l" defTabSz="1219090" rtl="0" eaLnBrk="1" fontAlgn="auto" latinLnBrk="0" hangingPunct="1">
              <a:lnSpc>
                <a:spcPct val="100000"/>
              </a:lnSpc>
              <a:spcBef>
                <a:spcPts val="800"/>
              </a:spcBef>
              <a:spcAft>
                <a:spcPts val="0"/>
              </a:spcAft>
              <a:buClrTx/>
              <a:buSzPct val="90000"/>
              <a:buFont typeface="Arial" pitchFamily="34" charset="0"/>
              <a:buNone/>
              <a:tabLst/>
              <a:defRPr sz="3700">
                <a:latin typeface="Courier New" panose="02070309020205020404" pitchFamily="49" charset="0"/>
                <a:cs typeface="Courier New" panose="02070309020205020404" pitchFamily="49" charset="0"/>
              </a:defRPr>
            </a:lvl1pPr>
          </a:lstStyle>
          <a:p>
            <a:pPr lvl="0"/>
            <a:r>
              <a:rPr lang="en-US" dirty="0" smtClean="0"/>
              <a:t>Body Level One</a:t>
            </a:r>
          </a:p>
          <a:p>
            <a:pPr marL="0" marR="0" lvl="0" indent="0" algn="l" defTabSz="121909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Two</a:t>
            </a:r>
          </a:p>
          <a:p>
            <a:pPr marL="0" marR="0" lvl="0" indent="0" algn="l" defTabSz="121909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Removed Source Line</a:t>
            </a:r>
          </a:p>
          <a:p>
            <a:pPr marL="0" marR="0" lvl="0" indent="0" algn="l" defTabSz="121909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Added Source Line</a:t>
            </a:r>
          </a:p>
          <a:p>
            <a:pPr marL="0" marR="0" lvl="0" indent="0" algn="l" defTabSz="121909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Five</a:t>
            </a:r>
          </a:p>
        </p:txBody>
      </p:sp>
      <p:sp>
        <p:nvSpPr>
          <p:cNvPr id="9" name="Content Placeholder 5"/>
          <p:cNvSpPr>
            <a:spLocks noGrp="1"/>
          </p:cNvSpPr>
          <p:nvPr>
            <p:ph sz="quarter" idx="12"/>
          </p:nvPr>
        </p:nvSpPr>
        <p:spPr>
          <a:xfrm>
            <a:off x="8233833" y="1348277"/>
            <a:ext cx="7310968" cy="7060000"/>
          </a:xfrm>
        </p:spPr>
        <p:txBody>
          <a:bodyPr>
            <a:noAutofit/>
          </a:bodyPr>
          <a:lstStyle>
            <a:lvl1pPr>
              <a:defRPr sz="4300"/>
            </a:lvl1pPr>
            <a:lvl2pPr>
              <a:defRPr sz="3200"/>
            </a:lvl2pPr>
            <a:lvl3pPr>
              <a:defRPr sz="2400"/>
            </a:lvl3pPr>
            <a:lvl4pPr>
              <a:defRPr sz="19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13"/>
          <p:cNvSpPr>
            <a:spLocks noGrp="1"/>
          </p:cNvSpPr>
          <p:nvPr>
            <p:ph type="body" sz="quarter" idx="11" hasCustomPrompt="1"/>
          </p:nvPr>
        </p:nvSpPr>
        <p:spPr>
          <a:xfrm>
            <a:off x="610835" y="2775889"/>
            <a:ext cx="7285940" cy="659007"/>
          </a:xfrm>
          <a:solidFill>
            <a:srgbClr val="FF0000">
              <a:alpha val="25000"/>
            </a:srgbClr>
          </a:solidFill>
        </p:spPr>
        <p:txBody>
          <a:bodyPr tIns="0" rIns="91438" bIns="594345">
            <a:noAutofit/>
          </a:bodyPr>
          <a:lstStyle>
            <a:lvl1pPr marL="0" indent="0" algn="r">
              <a:buFontTx/>
              <a:buNone/>
              <a:defRPr sz="4300">
                <a:latin typeface="Courier New"/>
                <a:cs typeface="Courier New"/>
              </a:defRPr>
            </a:lvl1pPr>
          </a:lstStyle>
          <a:p>
            <a:pPr lvl="0"/>
            <a:r>
              <a:rPr lang="en-US" dirty="0" smtClean="0"/>
              <a:t>-</a:t>
            </a:r>
            <a:endParaRPr lang="en-US" dirty="0"/>
          </a:p>
        </p:txBody>
      </p:sp>
      <p:sp>
        <p:nvSpPr>
          <p:cNvPr id="11" name="Text Placeholder 13"/>
          <p:cNvSpPr>
            <a:spLocks noGrp="1"/>
          </p:cNvSpPr>
          <p:nvPr>
            <p:ph type="body" sz="quarter" idx="13" hasCustomPrompt="1"/>
          </p:nvPr>
        </p:nvSpPr>
        <p:spPr>
          <a:xfrm>
            <a:off x="621431" y="3444564"/>
            <a:ext cx="7285940" cy="626533"/>
          </a:xfrm>
          <a:solidFill>
            <a:srgbClr val="008000">
              <a:alpha val="25000"/>
            </a:srgbClr>
          </a:solidFill>
        </p:spPr>
        <p:txBody>
          <a:bodyPr tIns="0" rIns="91438" bIns="594345">
            <a:noAutofit/>
          </a:bodyPr>
          <a:lstStyle>
            <a:lvl1pPr marL="0" indent="0" algn="r">
              <a:buFontTx/>
              <a:buNone/>
              <a:defRPr sz="4300">
                <a:latin typeface="Courier New"/>
                <a:cs typeface="Courier New"/>
              </a:defRPr>
            </a:lvl1pPr>
          </a:lstStyle>
          <a:p>
            <a:pPr lvl="0"/>
            <a:r>
              <a:rPr lang="en-US" dirty="0" smtClean="0"/>
              <a:t>+</a:t>
            </a:r>
            <a:endParaRPr lang="en-US" dirty="0"/>
          </a:p>
        </p:txBody>
      </p:sp>
      <p:sp>
        <p:nvSpPr>
          <p:cNvPr id="14" name="Content Placeholder 3"/>
          <p:cNvSpPr>
            <a:spLocks noGrp="1"/>
          </p:cNvSpPr>
          <p:nvPr>
            <p:ph sz="quarter" idx="14" hasCustomPrompt="1"/>
          </p:nvPr>
        </p:nvSpPr>
        <p:spPr>
          <a:xfrm>
            <a:off x="3669214" y="8518868"/>
            <a:ext cx="8917577" cy="524133"/>
          </a:xfrm>
        </p:spPr>
        <p:txBody>
          <a:bodyPr anchor="ctr">
            <a:normAutofit/>
          </a:bodyPr>
          <a:lstStyle>
            <a:lvl1pPr marL="0" indent="0" algn="ctr">
              <a:buNone/>
              <a:defRPr sz="2400">
                <a:solidFill>
                  <a:schemeClr val="tx1"/>
                </a:solidFill>
              </a:defRPr>
            </a:lvl1pPr>
          </a:lstStyle>
          <a:p>
            <a:pPr lvl="0"/>
            <a:r>
              <a:rPr lang="en-US" dirty="0" smtClean="0"/>
              <a:t>http://</a:t>
            </a:r>
            <a:r>
              <a:rPr lang="en-US" dirty="0" err="1" smtClean="0"/>
              <a:t>chef.io</a:t>
            </a:r>
            <a:r>
              <a:rPr lang="en-US" dirty="0" smtClean="0"/>
              <a:t>/something</a:t>
            </a:r>
            <a:endParaRPr lang="en-US" dirty="0"/>
          </a:p>
        </p:txBody>
      </p:sp>
    </p:spTree>
    <p:extLst>
      <p:ext uri="{BB962C8B-B14F-4D97-AF65-F5344CB8AC3E}">
        <p14:creationId xmlns:p14="http://schemas.microsoft.com/office/powerpoint/2010/main" val="19045792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04801"/>
            <a:ext cx="14935200" cy="827577"/>
          </a:xfrm>
        </p:spPr>
        <p:txBody>
          <a:bodyPr/>
          <a:lstStyle>
            <a:lvl1pPr>
              <a:defRPr sz="5900" baseline="0"/>
            </a:lvl1pPr>
          </a:lstStyle>
          <a:p>
            <a:r>
              <a:rPr lang="en-US" dirty="0" smtClean="0"/>
              <a:t>Code with Content Below</a:t>
            </a:r>
            <a:endParaRPr lang="en-US" dirty="0"/>
          </a:p>
        </p:txBody>
      </p:sp>
      <p:sp>
        <p:nvSpPr>
          <p:cNvPr id="16" name="Content Placeholder 3"/>
          <p:cNvSpPr>
            <a:spLocks noGrp="1"/>
          </p:cNvSpPr>
          <p:nvPr>
            <p:ph sz="quarter" idx="10" hasCustomPrompt="1"/>
          </p:nvPr>
        </p:nvSpPr>
        <p:spPr>
          <a:xfrm>
            <a:off x="609915" y="1348278"/>
            <a:ext cx="14934855" cy="3410817"/>
          </a:xfrm>
          <a:ln w="12700">
            <a:solidFill>
              <a:schemeClr val="tx2"/>
            </a:solidFill>
            <a:prstDash val="dash"/>
          </a:ln>
        </p:spPr>
        <p:txBody>
          <a:bodyPr lIns="91438" tIns="45719" rIns="91438" bIns="45719">
            <a:normAutofit/>
          </a:bodyPr>
          <a:lstStyle>
            <a:lvl1pPr marL="0" marR="0" indent="0" algn="l" defTabSz="1219090" rtl="0" eaLnBrk="1" fontAlgn="auto" latinLnBrk="0" hangingPunct="1">
              <a:lnSpc>
                <a:spcPct val="100000"/>
              </a:lnSpc>
              <a:spcBef>
                <a:spcPts val="800"/>
              </a:spcBef>
              <a:spcAft>
                <a:spcPts val="0"/>
              </a:spcAft>
              <a:buClrTx/>
              <a:buSzPct val="90000"/>
              <a:buFont typeface="Arial" pitchFamily="34" charset="0"/>
              <a:buNone/>
              <a:tabLst/>
              <a:defRPr sz="3700">
                <a:latin typeface="Courier New" panose="02070309020205020404" pitchFamily="49" charset="0"/>
                <a:cs typeface="Courier New" panose="02070309020205020404" pitchFamily="49" charset="0"/>
              </a:defRPr>
            </a:lvl1pPr>
          </a:lstStyle>
          <a:p>
            <a:pPr lvl="0"/>
            <a:r>
              <a:rPr lang="en-US" dirty="0" smtClean="0"/>
              <a:t>Body Level One</a:t>
            </a:r>
          </a:p>
          <a:p>
            <a:pPr marL="0" marR="0" lvl="0" indent="0" algn="l" defTabSz="121909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Two</a:t>
            </a:r>
          </a:p>
          <a:p>
            <a:pPr marL="0" marR="0" lvl="0" indent="0" algn="l" defTabSz="121909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Removed Source Line</a:t>
            </a:r>
          </a:p>
          <a:p>
            <a:pPr marL="0" marR="0" lvl="0" indent="0" algn="l" defTabSz="121909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Added Source Line</a:t>
            </a:r>
          </a:p>
          <a:p>
            <a:pPr marL="0" marR="0" lvl="0" indent="0" algn="l" defTabSz="121909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Five</a:t>
            </a:r>
          </a:p>
        </p:txBody>
      </p:sp>
      <p:sp>
        <p:nvSpPr>
          <p:cNvPr id="9" name="Content Placeholder 5"/>
          <p:cNvSpPr>
            <a:spLocks noGrp="1"/>
          </p:cNvSpPr>
          <p:nvPr>
            <p:ph sz="quarter" idx="12"/>
          </p:nvPr>
        </p:nvSpPr>
        <p:spPr>
          <a:xfrm>
            <a:off x="609913" y="4999859"/>
            <a:ext cx="14934888" cy="3408420"/>
          </a:xfrm>
        </p:spPr>
        <p:txBody>
          <a:bodyPr>
            <a:noAutofit/>
          </a:bodyPr>
          <a:lstStyle>
            <a:lvl1pPr>
              <a:defRPr sz="4300"/>
            </a:lvl1pPr>
            <a:lvl2pPr>
              <a:defRPr sz="3200"/>
            </a:lvl2pPr>
            <a:lvl3pPr>
              <a:defRPr sz="2400"/>
            </a:lvl3pPr>
            <a:lvl4pPr>
              <a:defRPr sz="19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6" y="2775889"/>
            <a:ext cx="14925909" cy="659007"/>
          </a:xfrm>
          <a:solidFill>
            <a:srgbClr val="FF0000">
              <a:alpha val="25000"/>
            </a:srgbClr>
          </a:solidFill>
        </p:spPr>
        <p:txBody>
          <a:bodyPr tIns="0" rIns="91438" bIns="594345">
            <a:noAutofit/>
          </a:bodyPr>
          <a:lstStyle>
            <a:lvl1pPr marL="0" indent="0" algn="r">
              <a:buFontTx/>
              <a:buNone/>
              <a:defRPr sz="4300">
                <a:latin typeface="Courier New"/>
                <a:cs typeface="Courier New"/>
              </a:defRPr>
            </a:lvl1pPr>
          </a:lstStyle>
          <a:p>
            <a:pPr lvl="0"/>
            <a:r>
              <a:rPr lang="en-US" dirty="0" smtClean="0"/>
              <a:t>-</a:t>
            </a:r>
            <a:endParaRPr lang="en-US" dirty="0"/>
          </a:p>
        </p:txBody>
      </p:sp>
      <p:sp>
        <p:nvSpPr>
          <p:cNvPr id="10" name="Text Placeholder 13"/>
          <p:cNvSpPr>
            <a:spLocks noGrp="1"/>
          </p:cNvSpPr>
          <p:nvPr>
            <p:ph type="body" sz="quarter" idx="13" hasCustomPrompt="1"/>
          </p:nvPr>
        </p:nvSpPr>
        <p:spPr>
          <a:xfrm>
            <a:off x="621432" y="3444564"/>
            <a:ext cx="14925909" cy="626533"/>
          </a:xfrm>
          <a:solidFill>
            <a:srgbClr val="008000">
              <a:alpha val="25000"/>
            </a:srgbClr>
          </a:solidFill>
        </p:spPr>
        <p:txBody>
          <a:bodyPr tIns="0" rIns="91438" bIns="594345">
            <a:noAutofit/>
          </a:bodyPr>
          <a:lstStyle>
            <a:lvl1pPr marL="0" indent="0" algn="r">
              <a:buFontTx/>
              <a:buNone/>
              <a:defRPr sz="4300">
                <a:latin typeface="Courier New"/>
                <a:cs typeface="Courier New"/>
              </a:defRPr>
            </a:lvl1pPr>
          </a:lstStyle>
          <a:p>
            <a:pPr lvl="0"/>
            <a:r>
              <a:rPr lang="en-US" dirty="0" smtClean="0"/>
              <a:t>+</a:t>
            </a:r>
            <a:endParaRPr lang="en-US" dirty="0"/>
          </a:p>
        </p:txBody>
      </p:sp>
    </p:spTree>
    <p:extLst>
      <p:ext uri="{BB962C8B-B14F-4D97-AF65-F5344CB8AC3E}">
        <p14:creationId xmlns:p14="http://schemas.microsoft.com/office/powerpoint/2010/main" val="10608172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3" name="Straight Connector 2"/>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4" name="Footer Placeholder 17"/>
          <p:cNvSpPr>
            <a:spLocks noGrp="1"/>
          </p:cNvSpPr>
          <p:nvPr>
            <p:ph type="ftr" sz="quarter" idx="15"/>
          </p:nvPr>
        </p:nvSpPr>
        <p:spPr>
          <a:xfrm>
            <a:off x="324401" y="8579607"/>
            <a:ext cx="5681953" cy="507556"/>
          </a:xfrm>
          <a:prstGeom prst="rect">
            <a:avLst/>
          </a:prstGeom>
        </p:spPr>
        <p:txBody>
          <a:bodyPr/>
          <a:lstStyle/>
          <a:p>
            <a:pPr algn="l"/>
            <a:r>
              <a:rPr lang="en-US" dirty="0" smtClean="0">
                <a:solidFill>
                  <a:srgbClr val="7D868C"/>
                </a:solidFill>
              </a:rPr>
              <a:t>©2016 Chef Software Inc</a:t>
            </a:r>
            <a:r>
              <a:rPr lang="en-US" dirty="0" smtClean="0"/>
              <a:t>.</a:t>
            </a:r>
            <a:endParaRPr lang="en-US" dirty="0"/>
          </a:p>
        </p:txBody>
      </p:sp>
      <p:pic>
        <p:nvPicPr>
          <p:cNvPr id="5" name="Picture 4" descr="C:\Users\sdelfante\Desktop\pic-chef-logo.png"/>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19421" y="1807223"/>
            <a:ext cx="5048579" cy="4962405"/>
          </a:xfrm>
          <a:prstGeom prst="rect">
            <a:avLst/>
          </a:prstGeom>
          <a:noFill/>
          <a:ln>
            <a:noFill/>
          </a:ln>
        </p:spPr>
      </p:pic>
    </p:spTree>
    <p:extLst>
      <p:ext uri="{BB962C8B-B14F-4D97-AF65-F5344CB8AC3E}">
        <p14:creationId xmlns:p14="http://schemas.microsoft.com/office/powerpoint/2010/main" val="73468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mmand - Remot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04801"/>
            <a:ext cx="14935200" cy="827577"/>
          </a:xfrm>
        </p:spPr>
        <p:txBody>
          <a:bodyPr/>
          <a:lstStyle>
            <a:lvl1pPr>
              <a:defRPr sz="5900"/>
            </a:lvl1pPr>
          </a:lstStyle>
          <a:p>
            <a:r>
              <a:rPr lang="en-US" dirty="0" smtClean="0"/>
              <a:t>Command Run Remotely</a:t>
            </a:r>
            <a:endParaRPr lang="en-US" dirty="0"/>
          </a:p>
        </p:txBody>
      </p:sp>
      <p:sp>
        <p:nvSpPr>
          <p:cNvPr id="16" name="Content Placeholder 3"/>
          <p:cNvSpPr>
            <a:spLocks noGrp="1"/>
          </p:cNvSpPr>
          <p:nvPr>
            <p:ph sz="quarter" idx="10" hasCustomPrompt="1"/>
          </p:nvPr>
        </p:nvSpPr>
        <p:spPr>
          <a:xfrm>
            <a:off x="1121104" y="2315963"/>
            <a:ext cx="14423693" cy="5574863"/>
          </a:xfrm>
          <a:solidFill>
            <a:schemeClr val="tx2"/>
          </a:solidFill>
          <a:ln w="12700">
            <a:solidFill>
              <a:schemeClr val="tx2"/>
            </a:solidFill>
            <a:prstDash val="dash"/>
          </a:ln>
        </p:spPr>
        <p:txBody>
          <a:bodyPr lIns="91438" tIns="45719" rIns="91438" bIns="45719">
            <a:noAutofit/>
          </a:bodyPr>
          <a:lstStyle>
            <a:lvl1pPr marL="0" marR="0" indent="0" algn="l" defTabSz="1219090" rtl="0" eaLnBrk="1" fontAlgn="auto" latinLnBrk="0" hangingPunct="1">
              <a:lnSpc>
                <a:spcPct val="100000"/>
              </a:lnSpc>
              <a:spcBef>
                <a:spcPts val="800"/>
              </a:spcBef>
              <a:spcAft>
                <a:spcPts val="0"/>
              </a:spcAft>
              <a:buClrTx/>
              <a:buSzPct val="90000"/>
              <a:buFont typeface="Arial" pitchFamily="34" charset="0"/>
              <a:buNone/>
              <a:tabLst/>
              <a:defRPr sz="2400" b="1">
                <a:solidFill>
                  <a:srgbClr val="FFFFFF"/>
                </a:solidFill>
                <a:latin typeface="Courier New" panose="02070309020205020404" pitchFamily="49" charset="0"/>
                <a:cs typeface="Courier New" panose="02070309020205020404" pitchFamily="49" charset="0"/>
              </a:defRPr>
            </a:lvl1pPr>
          </a:lstStyle>
          <a:p>
            <a:pPr lvl="0"/>
            <a:r>
              <a:rPr lang="en-US" dirty="0" smtClean="0"/>
              <a:t>Body Level One</a:t>
            </a:r>
          </a:p>
          <a:p>
            <a:pPr marL="0" marR="0" lvl="0" indent="0" algn="l" defTabSz="121909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Two</a:t>
            </a:r>
          </a:p>
          <a:p>
            <a:pPr marL="0" marR="0" lvl="0" indent="0" algn="l" defTabSz="121909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Three</a:t>
            </a:r>
          </a:p>
          <a:p>
            <a:pPr marL="0" marR="0" lvl="0" indent="0" algn="l" defTabSz="121909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Four</a:t>
            </a:r>
          </a:p>
          <a:p>
            <a:pPr marL="0" marR="0" lvl="0" indent="0" algn="l" defTabSz="121909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Five</a:t>
            </a:r>
          </a:p>
        </p:txBody>
      </p:sp>
      <p:sp>
        <p:nvSpPr>
          <p:cNvPr id="3" name="TextBox 2"/>
          <p:cNvSpPr txBox="1"/>
          <p:nvPr userDrawn="1"/>
        </p:nvSpPr>
        <p:spPr>
          <a:xfrm>
            <a:off x="13674904" y="7800741"/>
            <a:ext cx="1749488" cy="492443"/>
          </a:xfrm>
          <a:prstGeom prst="rect">
            <a:avLst/>
          </a:prstGeom>
          <a:noFill/>
        </p:spPr>
        <p:txBody>
          <a:bodyPr wrap="square" lIns="0" tIns="0" rIns="0" bIns="0" rtlCol="0">
            <a:spAutoFit/>
          </a:bodyPr>
          <a:lstStyle/>
          <a:p>
            <a:pPr algn="ctr"/>
            <a:r>
              <a:rPr lang="en-US" sz="3200" dirty="0" smtClean="0">
                <a:solidFill>
                  <a:srgbClr val="FFFFFF">
                    <a:alpha val="50000"/>
                  </a:srgbClr>
                </a:solidFill>
              </a:rPr>
              <a:t>REMOTE</a:t>
            </a:r>
          </a:p>
        </p:txBody>
      </p:sp>
      <p:sp>
        <p:nvSpPr>
          <p:cNvPr id="5" name="Text Placeholder 4"/>
          <p:cNvSpPr>
            <a:spLocks noGrp="1"/>
          </p:cNvSpPr>
          <p:nvPr>
            <p:ph type="body" sz="quarter" idx="11" hasCustomPrompt="1"/>
          </p:nvPr>
        </p:nvSpPr>
        <p:spPr>
          <a:xfrm>
            <a:off x="1121104" y="1337150"/>
            <a:ext cx="14422528" cy="729785"/>
          </a:xfrm>
          <a:solidFill>
            <a:schemeClr val="tx2">
              <a:lumMod val="95000"/>
              <a:lumOff val="5000"/>
            </a:schemeClr>
          </a:solidFill>
        </p:spPr>
        <p:txBody>
          <a:bodyPr lIns="91438" tIns="0" bIns="0" anchor="ctr" anchorCtr="0">
            <a:noAutofit/>
          </a:bodyPr>
          <a:lstStyle>
            <a:lvl1pPr marL="0" indent="0">
              <a:lnSpc>
                <a:spcPct val="100000"/>
              </a:lnSpc>
              <a:buNone/>
              <a:defRPr sz="3700" b="1">
                <a:solidFill>
                  <a:schemeClr val="bg1"/>
                </a:solidFill>
                <a:latin typeface="Courier New" panose="02070309020205020404" pitchFamily="49" charset="0"/>
                <a:cs typeface="Courier New" panose="02070309020205020404" pitchFamily="49" charset="0"/>
              </a:defRPr>
            </a:lvl1pPr>
          </a:lstStyle>
          <a:p>
            <a:pPr lvl="0"/>
            <a:r>
              <a:rPr lang="en-US" dirty="0" smtClean="0"/>
              <a:t>Enter Command</a:t>
            </a:r>
            <a:endParaRPr lang="en-US" dirty="0"/>
          </a:p>
        </p:txBody>
      </p:sp>
      <p:sp>
        <p:nvSpPr>
          <p:cNvPr id="7" name="Rectangle 6"/>
          <p:cNvSpPr/>
          <p:nvPr userDrawn="1"/>
        </p:nvSpPr>
        <p:spPr bwMode="auto">
          <a:xfrm>
            <a:off x="1120569" y="3237376"/>
            <a:ext cx="14417959" cy="572765"/>
          </a:xfrm>
          <a:prstGeom prst="rect">
            <a:avLst/>
          </a:prstGeom>
          <a:solidFill>
            <a:schemeClr val="accent1">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2" tIns="60956" rIns="121912" bIns="60956" numCol="1" rtlCol="0" anchor="ctr" anchorCtr="0" compatLnSpc="1">
            <a:prstTxWarp prst="textNoShape">
              <a:avLst/>
            </a:prstTxWarp>
          </a:bodyPr>
          <a:lstStyle/>
          <a:p>
            <a:pPr algn="ctr" defTabSz="1218738"/>
            <a:endParaRPr lang="en-US" sz="3200" dirty="0" smtClean="0">
              <a:gradFill>
                <a:gsLst>
                  <a:gs pos="0">
                    <a:srgbClr val="FFFFFF"/>
                  </a:gs>
                  <a:gs pos="100000">
                    <a:srgbClr val="FFFFFF"/>
                  </a:gs>
                </a:gsLst>
                <a:lin ang="5400000" scaled="0"/>
              </a:gradFill>
            </a:endParaRPr>
          </a:p>
        </p:txBody>
      </p:sp>
      <p:cxnSp>
        <p:nvCxnSpPr>
          <p:cNvPr id="8" name="Straight Connector 7"/>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0" name="Slide Number Placeholder 18"/>
          <p:cNvSpPr>
            <a:spLocks noGrp="1"/>
          </p:cNvSpPr>
          <p:nvPr>
            <p:ph type="sldNum" sz="quarter" idx="13"/>
          </p:nvPr>
        </p:nvSpPr>
        <p:spPr>
          <a:xfrm>
            <a:off x="6299200" y="8579664"/>
            <a:ext cx="3657600" cy="486833"/>
          </a:xfrm>
          <a:prstGeom prst="rect">
            <a:avLst/>
          </a:prstGeom>
        </p:spPr>
        <p:txBody>
          <a:bodyPr/>
          <a:lstStyle>
            <a:lvl1pPr algn="ctr">
              <a:defRPr sz="1900">
                <a:solidFill>
                  <a:srgbClr val="7D868C"/>
                </a:solidFill>
                <a:latin typeface="+mn-lt"/>
              </a:defRPr>
            </a:lvl1pPr>
          </a:lstStyle>
          <a:p>
            <a:fld id="{D3C6E21F-9381-4880-84FB-1E73165A9E9D}" type="slidenum">
              <a:rPr lang="en-US" smtClean="0"/>
              <a:pPr/>
              <a:t>‹#›</a:t>
            </a:fld>
            <a:endParaRPr lang="en-US" dirty="0"/>
          </a:p>
        </p:txBody>
      </p:sp>
      <p:sp>
        <p:nvSpPr>
          <p:cNvPr id="11" name="object 41"/>
          <p:cNvSpPr txBox="1">
            <a:spLocks/>
          </p:cNvSpPr>
          <p:nvPr userDrawn="1"/>
        </p:nvSpPr>
        <p:spPr>
          <a:xfrm>
            <a:off x="7766111" y="8679545"/>
            <a:ext cx="731824" cy="292388"/>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chemeClr val="tx1"/>
                </a:solidFill>
                <a:latin typeface="Gill Sans MT"/>
                <a:ea typeface="+mn-ea"/>
                <a:cs typeface="Gill Sans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866"/>
            <a:r>
              <a:rPr lang="en-US" sz="1900" b="0" dirty="0" smtClean="0">
                <a:solidFill>
                  <a:srgbClr val="7D868C"/>
                </a:solidFill>
                <a:latin typeface="+mn-lt"/>
                <a:cs typeface="Arial" panose="020B0604020202020204" pitchFamily="34" charset="0"/>
              </a:rPr>
              <a:t>6-</a:t>
            </a:r>
            <a:endParaRPr lang="en-US" sz="1900" b="0" dirty="0">
              <a:solidFill>
                <a:srgbClr val="7D868C"/>
              </a:solidFill>
              <a:latin typeface="+mn-lt"/>
              <a:cs typeface="Arial" panose="020B0604020202020204" pitchFamily="34" charset="0"/>
            </a:endParaRPr>
          </a:p>
        </p:txBody>
      </p:sp>
      <p:pic>
        <p:nvPicPr>
          <p:cNvPr id="12" name="Picture 11"/>
          <p:cNvPicPr>
            <a:picLocks noChangeAspect="1"/>
          </p:cNvPicPr>
          <p:nvPr userDrawn="1"/>
        </p:nvPicPr>
        <p:blipFill>
          <a:blip r:embed="rId3"/>
          <a:stretch>
            <a:fillRect/>
          </a:stretch>
        </p:blipFill>
        <p:spPr>
          <a:xfrm>
            <a:off x="257318" y="1590361"/>
            <a:ext cx="557823" cy="354979"/>
          </a:xfrm>
          <a:prstGeom prst="rect">
            <a:avLst/>
          </a:prstGeom>
        </p:spPr>
      </p:pic>
      <p:sp>
        <p:nvSpPr>
          <p:cNvPr id="13" name="Footer Placeholder 17"/>
          <p:cNvSpPr>
            <a:spLocks noGrp="1"/>
          </p:cNvSpPr>
          <p:nvPr>
            <p:ph type="ftr" sz="quarter" idx="14"/>
          </p:nvPr>
        </p:nvSpPr>
        <p:spPr>
          <a:xfrm>
            <a:off x="324400" y="8579607"/>
            <a:ext cx="5681953" cy="507556"/>
          </a:xfrm>
          <a:prstGeom prst="rect">
            <a:avLst/>
          </a:prstGeom>
        </p:spPr>
        <p:txBody>
          <a:bodyPr/>
          <a:lstStyle/>
          <a:p>
            <a:pPr algn="l"/>
            <a:r>
              <a:rPr lang="en-US" dirty="0" smtClean="0">
                <a:solidFill>
                  <a:srgbClr val="7D868C"/>
                </a:solidFill>
              </a:rPr>
              <a:t>©</a:t>
            </a:r>
            <a:r>
              <a:rPr lang="is-IS" dirty="0" smtClean="0">
                <a:solidFill>
                  <a:srgbClr val="7D868C"/>
                </a:solidFill>
              </a:rPr>
              <a:t>2016</a:t>
            </a:r>
            <a:r>
              <a:rPr lang="en-US" dirty="0" smtClean="0">
                <a:solidFill>
                  <a:srgbClr val="7D868C"/>
                </a:solidFill>
              </a:rPr>
              <a:t> Chef Software Inc</a:t>
            </a:r>
            <a:r>
              <a:rPr lang="en-US" dirty="0" smtClean="0"/>
              <a:t>.</a:t>
            </a:r>
            <a:endParaRPr lang="en-US" dirty="0"/>
          </a:p>
        </p:txBody>
      </p:sp>
    </p:spTree>
    <p:extLst>
      <p:ext uri="{BB962C8B-B14F-4D97-AF65-F5344CB8AC3E}">
        <p14:creationId xmlns:p14="http://schemas.microsoft.com/office/powerpoint/2010/main" val="43674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7" name="Rectangle 6"/>
          <p:cNvSpPr/>
          <p:nvPr userDrawn="1"/>
        </p:nvSpPr>
        <p:spPr bwMode="auto">
          <a:xfrm>
            <a:off x="0" y="2"/>
            <a:ext cx="16256000" cy="13716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2" tIns="60956" rIns="121912" bIns="60956" numCol="1" rtlCol="0" anchor="ctr" anchorCtr="0" compatLnSpc="1">
            <a:prstTxWarp prst="textNoShape">
              <a:avLst/>
            </a:prstTxWarp>
          </a:bodyPr>
          <a:lstStyle/>
          <a:p>
            <a:pPr algn="ctr" defTabSz="1218738"/>
            <a:endParaRPr lang="en-US" sz="3200" dirty="0" smtClean="0">
              <a:gradFill>
                <a:gsLst>
                  <a:gs pos="0">
                    <a:srgbClr val="FFFFFF"/>
                  </a:gs>
                  <a:gs pos="100000">
                    <a:srgbClr val="FFFFFF"/>
                  </a:gs>
                </a:gsLst>
                <a:lin ang="5400000" scaled="0"/>
              </a:gradFill>
            </a:endParaRPr>
          </a:p>
        </p:txBody>
      </p:sp>
      <p:sp>
        <p:nvSpPr>
          <p:cNvPr id="6" name="Title 1"/>
          <p:cNvSpPr>
            <a:spLocks noGrp="1"/>
          </p:cNvSpPr>
          <p:nvPr>
            <p:ph type="ctrTitle" hasCustomPrompt="1"/>
          </p:nvPr>
        </p:nvSpPr>
        <p:spPr bwMode="white">
          <a:xfrm>
            <a:off x="642027" y="331571"/>
            <a:ext cx="10972800" cy="852712"/>
          </a:xfrm>
        </p:spPr>
        <p:txBody>
          <a:bodyPr wrap="square" lIns="91438" tIns="91438" rIns="91438" bIns="91438" anchor="ctr" anchorCtr="0">
            <a:normAutofit/>
          </a:bodyPr>
          <a:lstStyle>
            <a:lvl1pPr>
              <a:lnSpc>
                <a:spcPct val="90000"/>
              </a:lnSpc>
              <a:defRPr sz="6400" b="1" spc="0" baseline="0">
                <a:solidFill>
                  <a:schemeClr val="accent1"/>
                </a:solidFill>
              </a:defRPr>
            </a:lvl1pPr>
          </a:lstStyle>
          <a:p>
            <a:r>
              <a:rPr lang="en-CA" dirty="0" smtClean="0"/>
              <a:t>Motivation</a:t>
            </a:r>
            <a:endParaRPr lang="en-US" dirty="0"/>
          </a:p>
        </p:txBody>
      </p:sp>
      <p:sp>
        <p:nvSpPr>
          <p:cNvPr id="14" name="Subtitle 2"/>
          <p:cNvSpPr>
            <a:spLocks noGrp="1"/>
          </p:cNvSpPr>
          <p:nvPr>
            <p:ph type="subTitle" idx="1" hasCustomPrompt="1"/>
          </p:nvPr>
        </p:nvSpPr>
        <p:spPr bwMode="white">
          <a:xfrm>
            <a:off x="1465943" y="1515852"/>
            <a:ext cx="12521943" cy="7199523"/>
          </a:xfrm>
        </p:spPr>
        <p:txBody>
          <a:bodyPr wrap="square" lIns="91438" tIns="91438" rIns="91438" bIns="91438">
            <a:noAutofit/>
          </a:bodyPr>
          <a:lstStyle>
            <a:lvl1pPr marL="0" indent="0" algn="l">
              <a:lnSpc>
                <a:spcPct val="100000"/>
              </a:lnSpc>
              <a:spcBef>
                <a:spcPts val="0"/>
              </a:spcBef>
              <a:buNone/>
              <a:defRPr sz="3700" baseline="0">
                <a:solidFill>
                  <a:schemeClr val="accent3">
                    <a:lumMod val="50000"/>
                  </a:schemeClr>
                </a:solidFill>
              </a:defRPr>
            </a:lvl1pPr>
            <a:lvl2pPr marL="609546" indent="0" algn="ctr">
              <a:buNone/>
              <a:defRPr>
                <a:solidFill>
                  <a:schemeClr val="tx1">
                    <a:tint val="75000"/>
                  </a:schemeClr>
                </a:solidFill>
              </a:defRPr>
            </a:lvl2pPr>
            <a:lvl3pPr marL="1219090" indent="0" algn="ctr">
              <a:buNone/>
              <a:defRPr>
                <a:solidFill>
                  <a:schemeClr val="tx1">
                    <a:tint val="75000"/>
                  </a:schemeClr>
                </a:solidFill>
              </a:defRPr>
            </a:lvl3pPr>
            <a:lvl4pPr marL="1828636" indent="0" algn="ctr">
              <a:buNone/>
              <a:defRPr>
                <a:solidFill>
                  <a:schemeClr val="tx1">
                    <a:tint val="75000"/>
                  </a:schemeClr>
                </a:solidFill>
              </a:defRPr>
            </a:lvl4pPr>
            <a:lvl5pPr marL="2438182" indent="0" algn="ctr">
              <a:buNone/>
              <a:defRPr>
                <a:solidFill>
                  <a:schemeClr val="tx1">
                    <a:tint val="75000"/>
                  </a:schemeClr>
                </a:solidFill>
              </a:defRPr>
            </a:lvl5pPr>
            <a:lvl6pPr marL="3047726" indent="0" algn="ctr">
              <a:buNone/>
              <a:defRPr>
                <a:solidFill>
                  <a:schemeClr val="tx1">
                    <a:tint val="75000"/>
                  </a:schemeClr>
                </a:solidFill>
              </a:defRPr>
            </a:lvl6pPr>
            <a:lvl7pPr marL="3657271" indent="0" algn="ctr">
              <a:buNone/>
              <a:defRPr>
                <a:solidFill>
                  <a:schemeClr val="tx1">
                    <a:tint val="75000"/>
                  </a:schemeClr>
                </a:solidFill>
              </a:defRPr>
            </a:lvl7pPr>
            <a:lvl8pPr marL="4266816" indent="0" algn="ctr">
              <a:buNone/>
              <a:defRPr>
                <a:solidFill>
                  <a:schemeClr val="tx1">
                    <a:tint val="75000"/>
                  </a:schemeClr>
                </a:solidFill>
              </a:defRPr>
            </a:lvl8pPr>
            <a:lvl9pPr marL="4876361" indent="0" algn="ctr">
              <a:buNone/>
              <a:defRPr>
                <a:solidFill>
                  <a:schemeClr val="tx1">
                    <a:tint val="75000"/>
                  </a:schemeClr>
                </a:solidFill>
              </a:defRPr>
            </a:lvl9pPr>
          </a:lstStyle>
          <a:p>
            <a:r>
              <a:rPr lang="en-US" dirty="0" smtClean="0"/>
              <a:t>Story</a:t>
            </a:r>
          </a:p>
        </p:txBody>
      </p:sp>
      <p:sp>
        <p:nvSpPr>
          <p:cNvPr id="5" name="Slide Number Placeholder 18"/>
          <p:cNvSpPr>
            <a:spLocks noGrp="1"/>
          </p:cNvSpPr>
          <p:nvPr>
            <p:ph type="sldNum" sz="quarter" idx="11"/>
          </p:nvPr>
        </p:nvSpPr>
        <p:spPr>
          <a:xfrm>
            <a:off x="6299200" y="8579662"/>
            <a:ext cx="3657600" cy="486833"/>
          </a:xfrm>
          <a:prstGeom prst="rect">
            <a:avLst/>
          </a:prstGeom>
        </p:spPr>
        <p:txBody>
          <a:bodyPr/>
          <a:lstStyle>
            <a:lvl1pPr algn="ctr">
              <a:defRPr sz="1867">
                <a:solidFill>
                  <a:srgbClr val="7D868C"/>
                </a:solidFill>
                <a:latin typeface="+mn-lt"/>
              </a:defRPr>
            </a:lvl1pPr>
          </a:lstStyle>
          <a:p>
            <a:fld id="{D3C6E21F-9381-4880-84FB-1E73165A9E9D}" type="slidenum">
              <a:rPr lang="en-US" smtClean="0"/>
              <a:pPr/>
              <a:t>‹#›</a:t>
            </a:fld>
            <a:endParaRPr lang="en-US" dirty="0"/>
          </a:p>
        </p:txBody>
      </p:sp>
      <p:sp>
        <p:nvSpPr>
          <p:cNvPr id="8" name="object 41"/>
          <p:cNvSpPr txBox="1">
            <a:spLocks/>
          </p:cNvSpPr>
          <p:nvPr userDrawn="1"/>
        </p:nvSpPr>
        <p:spPr>
          <a:xfrm>
            <a:off x="7782440" y="8679544"/>
            <a:ext cx="731824" cy="287323"/>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chemeClr val="tx1"/>
                </a:solidFill>
                <a:latin typeface="Gill Sans MT"/>
                <a:ea typeface="+mn-ea"/>
                <a:cs typeface="Gill Sans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866"/>
            <a:r>
              <a:rPr lang="en-US" sz="1867" b="0" dirty="0" smtClean="0">
                <a:solidFill>
                  <a:srgbClr val="7D868C"/>
                </a:solidFill>
                <a:latin typeface="+mn-lt"/>
                <a:cs typeface="Arial" panose="020B0604020202020204" pitchFamily="34" charset="0"/>
              </a:rPr>
              <a:t>5-</a:t>
            </a:r>
            <a:endParaRPr lang="en-US" sz="1867" b="0" dirty="0">
              <a:solidFill>
                <a:srgbClr val="7D868C"/>
              </a:solidFill>
              <a:latin typeface="+mn-lt"/>
              <a:cs typeface="Arial" panose="020B0604020202020204" pitchFamily="34" charset="0"/>
            </a:endParaRPr>
          </a:p>
        </p:txBody>
      </p:sp>
    </p:spTree>
    <p:extLst>
      <p:ext uri="{BB962C8B-B14F-4D97-AF65-F5344CB8AC3E}">
        <p14:creationId xmlns:p14="http://schemas.microsoft.com/office/powerpoint/2010/main" val="2974281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04800"/>
            <a:ext cx="14935200" cy="827577"/>
          </a:xfrm>
        </p:spPr>
        <p:txBody>
          <a:bodyPr/>
          <a:lstStyle>
            <a:lvl1pPr>
              <a:defRPr sz="5867"/>
            </a:lvl1pPr>
          </a:lstStyle>
          <a:p>
            <a:r>
              <a:rPr lang="en-US" dirty="0" smtClean="0"/>
              <a:t>Modify File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733" b="1">
                <a:latin typeface="Courier New" panose="02070309020205020404" pitchFamily="49" charset="0"/>
                <a:cs typeface="Courier New" panose="02070309020205020404" pitchFamily="49" charset="0"/>
              </a:defRPr>
            </a:lvl1pPr>
          </a:lstStyle>
          <a:p>
            <a:pPr lvl="0"/>
            <a:r>
              <a:rPr lang="en-US" dirty="0" smtClean="0"/>
              <a:t>Body Level One</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Two</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Removed Source Line</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Added Source Line</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Five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rmAutofit/>
          </a:bodyPr>
          <a:lstStyle>
            <a:lvl1pPr marL="0" indent="0">
              <a:buNone/>
              <a:defRPr sz="4267" b="1">
                <a:latin typeface="Courier New" panose="02070309020205020404" pitchFamily="49" charset="0"/>
                <a:cs typeface="Courier New" panose="02070309020205020404" pitchFamily="49" charset="0"/>
              </a:defRPr>
            </a:lvl1pPr>
          </a:lstStyle>
          <a:p>
            <a:pPr lvl="0"/>
            <a:r>
              <a:rPr lang="en-US" dirty="0" smtClean="0"/>
              <a:t>/path/to/file</a:t>
            </a:r>
            <a:endParaRPr lang="en-US" dirty="0"/>
          </a:p>
        </p:txBody>
      </p:sp>
      <p:pic>
        <p:nvPicPr>
          <p:cNvPr id="13" name="Picture 12"/>
          <p:cNvPicPr>
            <a:picLocks noChangeAspect="1"/>
          </p:cNvPicPr>
          <p:nvPr userDrawn="1"/>
        </p:nvPicPr>
        <p:blipFill>
          <a:blip r:embed="rId3"/>
          <a:stretch>
            <a:fillRect/>
          </a:stretch>
        </p:blipFill>
        <p:spPr>
          <a:xfrm>
            <a:off x="603177" y="1335982"/>
            <a:ext cx="412824" cy="571604"/>
          </a:xfrm>
          <a:prstGeom prst="rect">
            <a:avLst/>
          </a:prstGeom>
        </p:spPr>
      </p:pic>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tIns="0" rIns="91440" bIns="594360">
            <a:noAutofit/>
          </a:bodyPr>
          <a:lstStyle>
            <a:lvl1pPr marL="0" indent="0" algn="r">
              <a:buFontTx/>
              <a:buNone/>
              <a:defRPr sz="4267">
                <a:latin typeface="Courier New"/>
                <a:cs typeface="Courier New"/>
              </a:defRPr>
            </a:lvl1pPr>
          </a:lstStyle>
          <a:p>
            <a:pPr lvl="0"/>
            <a:r>
              <a:rPr lang="en-US" dirty="0" smtClean="0"/>
              <a:t>-</a:t>
            </a:r>
            <a:endParaRPr lang="en-US" dirty="0"/>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tIns="0" rIns="91440" bIns="594360">
            <a:noAutofit/>
          </a:bodyPr>
          <a:lstStyle>
            <a:lvl1pPr marL="0" indent="0" algn="r">
              <a:buFontTx/>
              <a:buNone/>
              <a:defRPr sz="4267">
                <a:latin typeface="Courier New"/>
                <a:cs typeface="Courier New"/>
              </a:defRPr>
            </a:lvl1pPr>
          </a:lstStyle>
          <a:p>
            <a:pPr lvl="0"/>
            <a:r>
              <a:rPr lang="en-US" dirty="0" smtClean="0"/>
              <a:t>+</a:t>
            </a:r>
            <a:endParaRPr lang="en-US" dirty="0"/>
          </a:p>
        </p:txBody>
      </p:sp>
      <p:cxnSp>
        <p:nvCxnSpPr>
          <p:cNvPr id="8" name="Straight Connector 7"/>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9" name="Footer Placeholder 17"/>
          <p:cNvSpPr>
            <a:spLocks noGrp="1"/>
          </p:cNvSpPr>
          <p:nvPr>
            <p:ph type="ftr" sz="quarter" idx="14"/>
          </p:nvPr>
        </p:nvSpPr>
        <p:spPr>
          <a:xfrm>
            <a:off x="324400" y="8579607"/>
            <a:ext cx="5681953" cy="507556"/>
          </a:xfrm>
          <a:prstGeom prst="rect">
            <a:avLst/>
          </a:prstGeom>
        </p:spPr>
        <p:txBody>
          <a:bodyPr/>
          <a:lstStyle/>
          <a:p>
            <a:pPr algn="l"/>
            <a:r>
              <a:rPr lang="en-US" smtClean="0">
                <a:solidFill>
                  <a:srgbClr val="7D868C"/>
                </a:solidFill>
              </a:rPr>
              <a:t>©2016 Chef Software Inc.</a:t>
            </a:r>
            <a:endParaRPr lang="en-US" dirty="0"/>
          </a:p>
        </p:txBody>
      </p:sp>
      <p:sp>
        <p:nvSpPr>
          <p:cNvPr id="12" name="Slide Number Placeholder 18"/>
          <p:cNvSpPr>
            <a:spLocks noGrp="1"/>
          </p:cNvSpPr>
          <p:nvPr>
            <p:ph type="sldNum" sz="quarter" idx="15"/>
          </p:nvPr>
        </p:nvSpPr>
        <p:spPr>
          <a:xfrm>
            <a:off x="6299200" y="8579662"/>
            <a:ext cx="3657600" cy="486833"/>
          </a:xfrm>
          <a:prstGeom prst="rect">
            <a:avLst/>
          </a:prstGeom>
        </p:spPr>
        <p:txBody>
          <a:bodyPr/>
          <a:lstStyle>
            <a:lvl1pPr algn="ctr">
              <a:defRPr sz="1867">
                <a:solidFill>
                  <a:srgbClr val="7D868C"/>
                </a:solidFill>
                <a:latin typeface="+mn-lt"/>
              </a:defRPr>
            </a:lvl1pPr>
          </a:lstStyle>
          <a:p>
            <a:fld id="{D3C6E21F-9381-4880-84FB-1E73165A9E9D}" type="slidenum">
              <a:rPr lang="en-US" smtClean="0"/>
              <a:pPr/>
              <a:t>‹#›</a:t>
            </a:fld>
            <a:endParaRPr lang="en-US" dirty="0"/>
          </a:p>
        </p:txBody>
      </p:sp>
      <p:sp>
        <p:nvSpPr>
          <p:cNvPr id="14" name="object 41"/>
          <p:cNvSpPr txBox="1">
            <a:spLocks/>
          </p:cNvSpPr>
          <p:nvPr userDrawn="1"/>
        </p:nvSpPr>
        <p:spPr>
          <a:xfrm>
            <a:off x="7782440" y="8679544"/>
            <a:ext cx="731824" cy="287323"/>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chemeClr val="tx1"/>
                </a:solidFill>
                <a:latin typeface="Gill Sans MT"/>
                <a:ea typeface="+mn-ea"/>
                <a:cs typeface="Gill Sans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866"/>
            <a:r>
              <a:rPr lang="en-US" sz="1867" b="0" dirty="0" smtClean="0">
                <a:solidFill>
                  <a:srgbClr val="7D868C"/>
                </a:solidFill>
                <a:latin typeface="+mn-lt"/>
                <a:cs typeface="Arial" panose="020B0604020202020204" pitchFamily="34" charset="0"/>
              </a:rPr>
              <a:t>6-</a:t>
            </a:r>
            <a:endParaRPr lang="en-US" sz="1867" b="0" dirty="0">
              <a:solidFill>
                <a:srgbClr val="7D868C"/>
              </a:solidFill>
              <a:latin typeface="+mn-lt"/>
              <a:cs typeface="Arial" panose="020B0604020202020204" pitchFamily="34" charset="0"/>
            </a:endParaRPr>
          </a:p>
        </p:txBody>
      </p:sp>
    </p:spTree>
    <p:extLst>
      <p:ext uri="{BB962C8B-B14F-4D97-AF65-F5344CB8AC3E}">
        <p14:creationId xmlns:p14="http://schemas.microsoft.com/office/powerpoint/2010/main" val="18725725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mmand - Local">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8" name="Content Placeholder 3"/>
          <p:cNvSpPr>
            <a:spLocks noGrp="1"/>
          </p:cNvSpPr>
          <p:nvPr>
            <p:ph sz="quarter" idx="10" hasCustomPrompt="1"/>
          </p:nvPr>
        </p:nvSpPr>
        <p:spPr>
          <a:xfrm>
            <a:off x="1121104" y="2315962"/>
            <a:ext cx="14423693" cy="5749461"/>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400" b="1">
                <a:solidFill>
                  <a:srgbClr val="FFFFFF"/>
                </a:solidFill>
                <a:latin typeface="Courier New" panose="02070309020205020404" pitchFamily="49" charset="0"/>
                <a:cs typeface="Courier New" panose="02070309020205020404" pitchFamily="49" charset="0"/>
              </a:defRPr>
            </a:lvl1pPr>
          </a:lstStyle>
          <a:p>
            <a:pPr lvl="0"/>
            <a:r>
              <a:rPr lang="en-US" dirty="0" smtClean="0"/>
              <a:t>Body Level One</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Two</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Three</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Four</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Five</a:t>
            </a:r>
          </a:p>
        </p:txBody>
      </p:sp>
      <p:sp>
        <p:nvSpPr>
          <p:cNvPr id="3" name="TextBox 2"/>
          <p:cNvSpPr txBox="1"/>
          <p:nvPr userDrawn="1"/>
        </p:nvSpPr>
        <p:spPr>
          <a:xfrm>
            <a:off x="13674904" y="7800741"/>
            <a:ext cx="1749488" cy="492443"/>
          </a:xfrm>
          <a:prstGeom prst="rect">
            <a:avLst/>
          </a:prstGeom>
          <a:noFill/>
        </p:spPr>
        <p:txBody>
          <a:bodyPr wrap="square" lIns="0" tIns="0" rIns="0" bIns="0" rtlCol="0">
            <a:spAutoFit/>
          </a:bodyPr>
          <a:lstStyle/>
          <a:p>
            <a:pPr algn="ctr"/>
            <a:r>
              <a:rPr lang="en-US" sz="3200" dirty="0" smtClean="0">
                <a:solidFill>
                  <a:srgbClr val="FFFFFF">
                    <a:alpha val="50000"/>
                  </a:srgbClr>
                </a:solidFill>
              </a:rPr>
              <a:t>LOCAL</a:t>
            </a:r>
          </a:p>
        </p:txBody>
      </p:sp>
      <p:sp>
        <p:nvSpPr>
          <p:cNvPr id="2" name="Title 1"/>
          <p:cNvSpPr>
            <a:spLocks noGrp="1"/>
          </p:cNvSpPr>
          <p:nvPr>
            <p:ph type="title" hasCustomPrompt="1"/>
          </p:nvPr>
        </p:nvSpPr>
        <p:spPr>
          <a:xfrm>
            <a:off x="609600" y="304800"/>
            <a:ext cx="14935200" cy="827577"/>
          </a:xfrm>
        </p:spPr>
        <p:txBody>
          <a:bodyPr/>
          <a:lstStyle>
            <a:lvl1pPr>
              <a:defRPr sz="5867"/>
            </a:lvl1pPr>
          </a:lstStyle>
          <a:p>
            <a:r>
              <a:rPr lang="en-US" dirty="0" smtClean="0"/>
              <a:t>Command Run Locally</a:t>
            </a:r>
            <a:endParaRPr lang="en-US" dirty="0"/>
          </a:p>
        </p:txBody>
      </p:sp>
      <p:pic>
        <p:nvPicPr>
          <p:cNvPr id="7" name="Picture 6"/>
          <p:cNvPicPr>
            <a:picLocks noChangeAspect="1"/>
          </p:cNvPicPr>
          <p:nvPr userDrawn="1"/>
        </p:nvPicPr>
        <p:blipFill>
          <a:blip r:embed="rId3"/>
          <a:stretch>
            <a:fillRect/>
          </a:stretch>
        </p:blipFill>
        <p:spPr>
          <a:xfrm>
            <a:off x="245272" y="1433095"/>
            <a:ext cx="704149" cy="537891"/>
          </a:xfrm>
          <a:prstGeom prst="rect">
            <a:avLst/>
          </a:prstGeom>
        </p:spPr>
      </p:pic>
      <p:sp>
        <p:nvSpPr>
          <p:cNvPr id="9" name="Text Placeholder 4"/>
          <p:cNvSpPr>
            <a:spLocks noGrp="1"/>
          </p:cNvSpPr>
          <p:nvPr>
            <p:ph type="body" sz="quarter" idx="11" hasCustomPrompt="1"/>
          </p:nvPr>
        </p:nvSpPr>
        <p:spPr>
          <a:xfrm>
            <a:off x="1121104" y="1337149"/>
            <a:ext cx="14422528" cy="729785"/>
          </a:xfrm>
          <a:solidFill>
            <a:schemeClr val="tx2">
              <a:lumMod val="95000"/>
              <a:lumOff val="5000"/>
            </a:schemeClr>
          </a:solidFill>
        </p:spPr>
        <p:txBody>
          <a:bodyPr lIns="91440" tIns="0" bIns="0" anchor="ctr" anchorCtr="0">
            <a:noAutofit/>
          </a:bodyPr>
          <a:lstStyle>
            <a:lvl1pPr marL="0" indent="0">
              <a:lnSpc>
                <a:spcPct val="100000"/>
              </a:lnSpc>
              <a:buNone/>
              <a:defRPr sz="3733" b="1">
                <a:solidFill>
                  <a:schemeClr val="bg1"/>
                </a:solidFill>
                <a:latin typeface="Courier New" panose="02070309020205020404" pitchFamily="49" charset="0"/>
                <a:cs typeface="Courier New" panose="02070309020205020404" pitchFamily="49" charset="0"/>
              </a:defRPr>
            </a:lvl1pPr>
          </a:lstStyle>
          <a:p>
            <a:pPr lvl="0"/>
            <a:r>
              <a:rPr lang="en-US" dirty="0" smtClean="0"/>
              <a:t>Enter Command</a:t>
            </a:r>
            <a:endParaRPr lang="en-US" dirty="0"/>
          </a:p>
        </p:txBody>
      </p:sp>
      <p:cxnSp>
        <p:nvCxnSpPr>
          <p:cNvPr id="11" name="Straight Connector 10"/>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2" name="Footer Placeholder 17"/>
          <p:cNvSpPr>
            <a:spLocks noGrp="1"/>
          </p:cNvSpPr>
          <p:nvPr>
            <p:ph type="ftr" sz="quarter" idx="14"/>
          </p:nvPr>
        </p:nvSpPr>
        <p:spPr>
          <a:xfrm>
            <a:off x="324400" y="8579607"/>
            <a:ext cx="5681953" cy="507556"/>
          </a:xfrm>
          <a:prstGeom prst="rect">
            <a:avLst/>
          </a:prstGeom>
        </p:spPr>
        <p:txBody>
          <a:bodyPr/>
          <a:lstStyle/>
          <a:p>
            <a:pPr algn="l"/>
            <a:r>
              <a:rPr lang="en-US" dirty="0" smtClean="0">
                <a:solidFill>
                  <a:srgbClr val="7D868C"/>
                </a:solidFill>
              </a:rPr>
              <a:t>©</a:t>
            </a:r>
            <a:r>
              <a:rPr lang="is-IS" dirty="0" smtClean="0">
                <a:solidFill>
                  <a:srgbClr val="7D868C"/>
                </a:solidFill>
              </a:rPr>
              <a:t>2016</a:t>
            </a:r>
            <a:r>
              <a:rPr lang="en-US" dirty="0" smtClean="0">
                <a:solidFill>
                  <a:srgbClr val="7D868C"/>
                </a:solidFill>
              </a:rPr>
              <a:t> Chef Software Inc</a:t>
            </a:r>
            <a:r>
              <a:rPr lang="en-US" dirty="0" smtClean="0"/>
              <a:t>.</a:t>
            </a:r>
            <a:endParaRPr lang="en-US" dirty="0"/>
          </a:p>
        </p:txBody>
      </p:sp>
      <p:sp>
        <p:nvSpPr>
          <p:cNvPr id="15" name="Slide Number Placeholder 18"/>
          <p:cNvSpPr>
            <a:spLocks noGrp="1"/>
          </p:cNvSpPr>
          <p:nvPr>
            <p:ph type="sldNum" sz="quarter" idx="15"/>
          </p:nvPr>
        </p:nvSpPr>
        <p:spPr>
          <a:xfrm>
            <a:off x="6299200" y="8579662"/>
            <a:ext cx="3657600" cy="486833"/>
          </a:xfrm>
          <a:prstGeom prst="rect">
            <a:avLst/>
          </a:prstGeom>
        </p:spPr>
        <p:txBody>
          <a:bodyPr/>
          <a:lstStyle>
            <a:lvl1pPr algn="ctr">
              <a:defRPr sz="1867">
                <a:solidFill>
                  <a:srgbClr val="7D868C"/>
                </a:solidFill>
                <a:latin typeface="+mn-lt"/>
              </a:defRPr>
            </a:lvl1pPr>
          </a:lstStyle>
          <a:p>
            <a:fld id="{D3C6E21F-9381-4880-84FB-1E73165A9E9D}" type="slidenum">
              <a:rPr lang="en-US" smtClean="0"/>
              <a:pPr/>
              <a:t>‹#›</a:t>
            </a:fld>
            <a:endParaRPr lang="en-US" dirty="0"/>
          </a:p>
        </p:txBody>
      </p:sp>
      <p:sp>
        <p:nvSpPr>
          <p:cNvPr id="16" name="object 41"/>
          <p:cNvSpPr txBox="1">
            <a:spLocks/>
          </p:cNvSpPr>
          <p:nvPr userDrawn="1"/>
        </p:nvSpPr>
        <p:spPr>
          <a:xfrm>
            <a:off x="7782440" y="8679544"/>
            <a:ext cx="731824" cy="287323"/>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chemeClr val="tx1"/>
                </a:solidFill>
                <a:latin typeface="Gill Sans MT"/>
                <a:ea typeface="+mn-ea"/>
                <a:cs typeface="Gill Sans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866"/>
            <a:r>
              <a:rPr lang="en-US" sz="1867" b="0" dirty="0" smtClean="0">
                <a:solidFill>
                  <a:srgbClr val="7D868C"/>
                </a:solidFill>
                <a:latin typeface="+mn-lt"/>
                <a:cs typeface="Arial" panose="020B0604020202020204" pitchFamily="34" charset="0"/>
              </a:rPr>
              <a:t>6-</a:t>
            </a:r>
            <a:endParaRPr lang="en-US" sz="1867" b="0" dirty="0">
              <a:solidFill>
                <a:srgbClr val="7D868C"/>
              </a:solidFill>
              <a:latin typeface="+mn-lt"/>
              <a:cs typeface="Arial" panose="020B0604020202020204" pitchFamily="34" charset="0"/>
            </a:endParaRPr>
          </a:p>
        </p:txBody>
      </p:sp>
    </p:spTree>
    <p:extLst>
      <p:ext uri="{BB962C8B-B14F-4D97-AF65-F5344CB8AC3E}">
        <p14:creationId xmlns:p14="http://schemas.microsoft.com/office/powerpoint/2010/main" val="4956377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wrap="square" lIns="91440" tIns="91440" rIns="91440" bIns="91440" anchor="ctr" anchorCtr="0">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5" name="Subtitle 2"/>
          <p:cNvSpPr>
            <a:spLocks noGrp="1"/>
          </p:cNvSpPr>
          <p:nvPr>
            <p:ph type="subTitle" idx="1"/>
          </p:nvPr>
        </p:nvSpPr>
        <p:spPr bwMode="white">
          <a:xfrm>
            <a:off x="3013752" y="3451138"/>
            <a:ext cx="10972800" cy="554062"/>
          </a:xfrm>
        </p:spPr>
        <p:txBody>
          <a:bodyPr wrap="square" lIns="91440" tIns="91440" rIns="91440" bIns="91440">
            <a:spAutoFit/>
          </a:bodyPr>
          <a:lstStyle>
            <a:lvl1pPr marL="0" indent="0" algn="l">
              <a:lnSpc>
                <a:spcPct val="90000"/>
              </a:lnSpc>
              <a:spcBef>
                <a:spcPts val="0"/>
              </a:spcBef>
              <a:buNone/>
              <a:defRPr sz="2667"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smtClean="0"/>
              <a:t>Click to edit Master subtitle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wrap="square"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
        <p:nvSpPr>
          <p:cNvPr id="2" name="Footer Placeholder 1"/>
          <p:cNvSpPr>
            <a:spLocks noGrp="1"/>
          </p:cNvSpPr>
          <p:nvPr>
            <p:ph type="ftr" sz="quarter" idx="11"/>
          </p:nvPr>
        </p:nvSpPr>
        <p:spPr/>
        <p:txBody>
          <a:bodyPr/>
          <a:lstStyle/>
          <a:p>
            <a:r>
              <a:rPr lang="en-US" dirty="0" smtClean="0"/>
              <a:t>©</a:t>
            </a:r>
            <a:r>
              <a:rPr lang="is-IS" dirty="0" smtClean="0"/>
              <a:t>2016</a:t>
            </a:r>
            <a:r>
              <a:rPr lang="en-US" dirty="0" smtClean="0"/>
              <a:t> Chef Software Inc.</a:t>
            </a:r>
            <a:endParaRPr lang="en-US" dirty="0"/>
          </a:p>
        </p:txBody>
      </p:sp>
      <p:sp>
        <p:nvSpPr>
          <p:cNvPr id="3" name="Slide Number Placeholder 2"/>
          <p:cNvSpPr>
            <a:spLocks noGrp="1"/>
          </p:cNvSpPr>
          <p:nvPr>
            <p:ph type="sldNum" sz="quarter" idx="12"/>
          </p:nvPr>
        </p:nvSpPr>
        <p:spPr/>
        <p:txBody>
          <a:bodyPr/>
          <a:lstStyle/>
          <a:p>
            <a:fld id="{2D3AC244-EF0F-45B5-99B7-04DF836D954E}" type="slidenum">
              <a:rPr lang="en-US" smtClean="0"/>
              <a:t>‹#›</a:t>
            </a:fld>
            <a:endParaRPr lang="en-US" dirty="0"/>
          </a:p>
        </p:txBody>
      </p:sp>
    </p:spTree>
    <p:extLst>
      <p:ext uri="{BB962C8B-B14F-4D97-AF65-F5344CB8AC3E}">
        <p14:creationId xmlns:p14="http://schemas.microsoft.com/office/powerpoint/2010/main" val="126924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7" name="Rectangle 6"/>
          <p:cNvSpPr/>
          <p:nvPr userDrawn="1"/>
        </p:nvSpPr>
        <p:spPr bwMode="auto">
          <a:xfrm>
            <a:off x="0" y="2"/>
            <a:ext cx="16256000" cy="13716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2" tIns="60956" rIns="121912" bIns="60956" numCol="1" rtlCol="0" anchor="ctr" anchorCtr="0" compatLnSpc="1">
            <a:prstTxWarp prst="textNoShape">
              <a:avLst/>
            </a:prstTxWarp>
          </a:bodyPr>
          <a:lstStyle/>
          <a:p>
            <a:pPr algn="ctr" defTabSz="1218738"/>
            <a:endParaRPr lang="en-US" sz="3200" dirty="0" smtClean="0">
              <a:gradFill>
                <a:gsLst>
                  <a:gs pos="0">
                    <a:srgbClr val="FFFFFF"/>
                  </a:gs>
                  <a:gs pos="100000">
                    <a:srgbClr val="FFFFFF"/>
                  </a:gs>
                </a:gsLst>
                <a:lin ang="5400000" scaled="0"/>
              </a:gradFill>
            </a:endParaRPr>
          </a:p>
        </p:txBody>
      </p:sp>
      <p:sp>
        <p:nvSpPr>
          <p:cNvPr id="6" name="Title 1"/>
          <p:cNvSpPr>
            <a:spLocks noGrp="1"/>
          </p:cNvSpPr>
          <p:nvPr>
            <p:ph type="ctrTitle" hasCustomPrompt="1"/>
          </p:nvPr>
        </p:nvSpPr>
        <p:spPr bwMode="white">
          <a:xfrm>
            <a:off x="854754" y="138890"/>
            <a:ext cx="10972800" cy="852712"/>
          </a:xfrm>
        </p:spPr>
        <p:txBody>
          <a:bodyPr wrap="square" lIns="91438" tIns="91438" rIns="91438" bIns="91438" anchor="ctr" anchorCtr="0">
            <a:normAutofit/>
          </a:bodyPr>
          <a:lstStyle>
            <a:lvl1pPr>
              <a:lnSpc>
                <a:spcPct val="90000"/>
              </a:lnSpc>
              <a:defRPr sz="6400" b="1" spc="0" baseline="0">
                <a:solidFill>
                  <a:schemeClr val="accent1"/>
                </a:solidFill>
              </a:defRPr>
            </a:lvl1pPr>
          </a:lstStyle>
          <a:p>
            <a:r>
              <a:rPr lang="en-CA" dirty="0" smtClean="0"/>
              <a:t>Problem</a:t>
            </a:r>
            <a:endParaRPr lang="en-US" dirty="0"/>
          </a:p>
        </p:txBody>
      </p:sp>
      <p:sp>
        <p:nvSpPr>
          <p:cNvPr id="10" name="Subtitle 2"/>
          <p:cNvSpPr>
            <a:spLocks noGrp="1"/>
          </p:cNvSpPr>
          <p:nvPr>
            <p:ph type="subTitle" idx="1" hasCustomPrompt="1"/>
          </p:nvPr>
        </p:nvSpPr>
        <p:spPr bwMode="white">
          <a:xfrm>
            <a:off x="1465943" y="1510490"/>
            <a:ext cx="12521943" cy="6515909"/>
          </a:xfrm>
        </p:spPr>
        <p:txBody>
          <a:bodyPr wrap="square" lIns="91438" tIns="91438" rIns="91438" bIns="91438">
            <a:noAutofit/>
          </a:bodyPr>
          <a:lstStyle>
            <a:lvl1pPr marL="0" indent="0" algn="l">
              <a:lnSpc>
                <a:spcPct val="100000"/>
              </a:lnSpc>
              <a:spcBef>
                <a:spcPts val="0"/>
              </a:spcBef>
              <a:buNone/>
              <a:defRPr sz="3700" baseline="0">
                <a:solidFill>
                  <a:schemeClr val="accent3">
                    <a:lumMod val="50000"/>
                  </a:schemeClr>
                </a:solidFill>
              </a:defRPr>
            </a:lvl1pPr>
            <a:lvl2pPr marL="609546" indent="0" algn="ctr">
              <a:buNone/>
              <a:defRPr>
                <a:solidFill>
                  <a:schemeClr val="tx1">
                    <a:tint val="75000"/>
                  </a:schemeClr>
                </a:solidFill>
              </a:defRPr>
            </a:lvl2pPr>
            <a:lvl3pPr marL="1219090" indent="0" algn="ctr">
              <a:buNone/>
              <a:defRPr>
                <a:solidFill>
                  <a:schemeClr val="tx1">
                    <a:tint val="75000"/>
                  </a:schemeClr>
                </a:solidFill>
              </a:defRPr>
            </a:lvl3pPr>
            <a:lvl4pPr marL="1828636" indent="0" algn="ctr">
              <a:buNone/>
              <a:defRPr>
                <a:solidFill>
                  <a:schemeClr val="tx1">
                    <a:tint val="75000"/>
                  </a:schemeClr>
                </a:solidFill>
              </a:defRPr>
            </a:lvl4pPr>
            <a:lvl5pPr marL="2438182" indent="0" algn="ctr">
              <a:buNone/>
              <a:defRPr>
                <a:solidFill>
                  <a:schemeClr val="tx1">
                    <a:tint val="75000"/>
                  </a:schemeClr>
                </a:solidFill>
              </a:defRPr>
            </a:lvl5pPr>
            <a:lvl6pPr marL="3047726" indent="0" algn="ctr">
              <a:buNone/>
              <a:defRPr>
                <a:solidFill>
                  <a:schemeClr val="tx1">
                    <a:tint val="75000"/>
                  </a:schemeClr>
                </a:solidFill>
              </a:defRPr>
            </a:lvl6pPr>
            <a:lvl7pPr marL="3657271" indent="0" algn="ctr">
              <a:buNone/>
              <a:defRPr>
                <a:solidFill>
                  <a:schemeClr val="tx1">
                    <a:tint val="75000"/>
                  </a:schemeClr>
                </a:solidFill>
              </a:defRPr>
            </a:lvl7pPr>
            <a:lvl8pPr marL="4266816" indent="0" algn="ctr">
              <a:buNone/>
              <a:defRPr>
                <a:solidFill>
                  <a:schemeClr val="tx1">
                    <a:tint val="75000"/>
                  </a:schemeClr>
                </a:solidFill>
              </a:defRPr>
            </a:lvl8pPr>
            <a:lvl9pPr marL="4876361" indent="0" algn="ctr">
              <a:buNone/>
              <a:defRPr>
                <a:solidFill>
                  <a:schemeClr val="tx1">
                    <a:tint val="75000"/>
                  </a:schemeClr>
                </a:solidFill>
              </a:defRPr>
            </a:lvl9pPr>
          </a:lstStyle>
          <a:p>
            <a:r>
              <a:rPr lang="en-US" dirty="0" smtClean="0"/>
              <a:t>Story</a:t>
            </a:r>
          </a:p>
        </p:txBody>
      </p:sp>
      <p:sp>
        <p:nvSpPr>
          <p:cNvPr id="5" name="Slide Number Placeholder 18"/>
          <p:cNvSpPr>
            <a:spLocks noGrp="1"/>
          </p:cNvSpPr>
          <p:nvPr>
            <p:ph type="sldNum" sz="quarter" idx="11"/>
          </p:nvPr>
        </p:nvSpPr>
        <p:spPr>
          <a:xfrm>
            <a:off x="6299200" y="8579662"/>
            <a:ext cx="3657600" cy="486833"/>
          </a:xfrm>
          <a:prstGeom prst="rect">
            <a:avLst/>
          </a:prstGeom>
        </p:spPr>
        <p:txBody>
          <a:bodyPr/>
          <a:lstStyle>
            <a:lvl1pPr algn="ctr">
              <a:defRPr sz="1867">
                <a:solidFill>
                  <a:srgbClr val="7D868C"/>
                </a:solidFill>
                <a:latin typeface="+mn-lt"/>
              </a:defRPr>
            </a:lvl1pPr>
          </a:lstStyle>
          <a:p>
            <a:fld id="{D3C6E21F-9381-4880-84FB-1E73165A9E9D}" type="slidenum">
              <a:rPr lang="en-US" smtClean="0"/>
              <a:pPr/>
              <a:t>‹#›</a:t>
            </a:fld>
            <a:endParaRPr lang="en-US" dirty="0"/>
          </a:p>
        </p:txBody>
      </p:sp>
      <p:sp>
        <p:nvSpPr>
          <p:cNvPr id="8" name="object 41"/>
          <p:cNvSpPr txBox="1">
            <a:spLocks/>
          </p:cNvSpPr>
          <p:nvPr userDrawn="1"/>
        </p:nvSpPr>
        <p:spPr>
          <a:xfrm>
            <a:off x="7782440" y="8679544"/>
            <a:ext cx="731824" cy="287323"/>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chemeClr val="tx1"/>
                </a:solidFill>
                <a:latin typeface="Gill Sans MT"/>
                <a:ea typeface="+mn-ea"/>
                <a:cs typeface="Gill Sans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866"/>
            <a:r>
              <a:rPr lang="en-US" sz="1867" b="0" dirty="0" smtClean="0">
                <a:solidFill>
                  <a:srgbClr val="7D868C"/>
                </a:solidFill>
                <a:latin typeface="+mn-lt"/>
                <a:cs typeface="Arial" panose="020B0604020202020204" pitchFamily="34" charset="0"/>
              </a:rPr>
              <a:t>5-</a:t>
            </a:r>
            <a:endParaRPr lang="en-US" sz="1867" b="0" dirty="0">
              <a:solidFill>
                <a:srgbClr val="7D868C"/>
              </a:solidFill>
              <a:latin typeface="+mn-lt"/>
              <a:cs typeface="Arial" panose="020B0604020202020204" pitchFamily="34" charset="0"/>
            </a:endParaRPr>
          </a:p>
        </p:txBody>
      </p:sp>
    </p:spTree>
    <p:extLst>
      <p:ext uri="{BB962C8B-B14F-4D97-AF65-F5344CB8AC3E}">
        <p14:creationId xmlns:p14="http://schemas.microsoft.com/office/powerpoint/2010/main" val="3036086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Rectangle 6"/>
          <p:cNvSpPr/>
          <p:nvPr userDrawn="1"/>
        </p:nvSpPr>
        <p:spPr bwMode="auto">
          <a:xfrm>
            <a:off x="-2" y="20731"/>
            <a:ext cx="16256000" cy="16002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2" tIns="60956" rIns="121912" bIns="60956" numCol="1" rtlCol="0" anchor="ctr" anchorCtr="0" compatLnSpc="1">
            <a:prstTxWarp prst="textNoShape">
              <a:avLst/>
            </a:prstTxWarp>
          </a:bodyPr>
          <a:lstStyle/>
          <a:p>
            <a:pPr algn="ctr" defTabSz="1218738"/>
            <a:endParaRPr lang="en-US" sz="3200" dirty="0" smtClean="0">
              <a:solidFill>
                <a:schemeClr val="bg1">
                  <a:lumMod val="85000"/>
                </a:schemeClr>
              </a:solidFill>
            </a:endParaRPr>
          </a:p>
        </p:txBody>
      </p:sp>
      <p:sp>
        <p:nvSpPr>
          <p:cNvPr id="6" name="Title 1"/>
          <p:cNvSpPr>
            <a:spLocks noGrp="1"/>
          </p:cNvSpPr>
          <p:nvPr>
            <p:ph type="ctrTitle" hasCustomPrompt="1"/>
          </p:nvPr>
        </p:nvSpPr>
        <p:spPr bwMode="white">
          <a:xfrm>
            <a:off x="836610" y="462963"/>
            <a:ext cx="10972800" cy="852712"/>
          </a:xfrm>
        </p:spPr>
        <p:txBody>
          <a:bodyPr wrap="square" lIns="91438" tIns="91438" rIns="91438" bIns="91438" anchor="ctr" anchorCtr="0">
            <a:normAutofit/>
          </a:bodyPr>
          <a:lstStyle>
            <a:lvl1pPr>
              <a:lnSpc>
                <a:spcPct val="90000"/>
              </a:lnSpc>
              <a:defRPr sz="6400" b="1" spc="0" baseline="0">
                <a:solidFill>
                  <a:schemeClr val="accent1"/>
                </a:solidFill>
              </a:defRPr>
            </a:lvl1pPr>
          </a:lstStyle>
          <a:p>
            <a:r>
              <a:rPr lang="en-CA" dirty="0" smtClean="0"/>
              <a:t>Let's Check the Docs…</a:t>
            </a:r>
            <a:endParaRPr lang="en-US" dirty="0"/>
          </a:p>
        </p:txBody>
      </p:sp>
      <p:sp>
        <p:nvSpPr>
          <p:cNvPr id="3" name="TextBox 2"/>
          <p:cNvSpPr txBox="1"/>
          <p:nvPr userDrawn="1"/>
        </p:nvSpPr>
        <p:spPr bwMode="white">
          <a:xfrm>
            <a:off x="3311897" y="7582905"/>
            <a:ext cx="1219200" cy="1219200"/>
          </a:xfrm>
          <a:prstGeom prst="rect">
            <a:avLst/>
          </a:prstGeom>
        </p:spPr>
        <p:txBody>
          <a:bodyPr vert="horz" wrap="none" lIns="121917" tIns="121917" rIns="121917" bIns="121917" rtlCol="0">
            <a:normAutofit/>
          </a:bodyPr>
          <a:lstStyle/>
          <a:p>
            <a:endParaRPr lang="en-US" sz="3200" dirty="0" smtClean="0"/>
          </a:p>
        </p:txBody>
      </p:sp>
      <p:sp>
        <p:nvSpPr>
          <p:cNvPr id="12" name="Subtitle 2"/>
          <p:cNvSpPr>
            <a:spLocks noGrp="1"/>
          </p:cNvSpPr>
          <p:nvPr>
            <p:ph type="subTitle" idx="1" hasCustomPrompt="1"/>
          </p:nvPr>
        </p:nvSpPr>
        <p:spPr bwMode="white">
          <a:xfrm>
            <a:off x="1465943" y="1757907"/>
            <a:ext cx="12521943" cy="6312580"/>
          </a:xfrm>
        </p:spPr>
        <p:txBody>
          <a:bodyPr wrap="square" lIns="91438" tIns="91438" rIns="91438" bIns="91438">
            <a:noAutofit/>
          </a:bodyPr>
          <a:lstStyle>
            <a:lvl1pPr marL="0" indent="0" algn="l">
              <a:lnSpc>
                <a:spcPct val="100000"/>
              </a:lnSpc>
              <a:spcBef>
                <a:spcPts val="0"/>
              </a:spcBef>
              <a:buNone/>
              <a:defRPr sz="3700" baseline="0">
                <a:solidFill>
                  <a:schemeClr val="accent3">
                    <a:lumMod val="50000"/>
                  </a:schemeClr>
                </a:solidFill>
              </a:defRPr>
            </a:lvl1pPr>
            <a:lvl2pPr marL="609546" indent="0" algn="ctr">
              <a:buNone/>
              <a:defRPr>
                <a:solidFill>
                  <a:schemeClr val="tx1">
                    <a:tint val="75000"/>
                  </a:schemeClr>
                </a:solidFill>
              </a:defRPr>
            </a:lvl2pPr>
            <a:lvl3pPr marL="1219090" indent="0" algn="ctr">
              <a:buNone/>
              <a:defRPr>
                <a:solidFill>
                  <a:schemeClr val="tx1">
                    <a:tint val="75000"/>
                  </a:schemeClr>
                </a:solidFill>
              </a:defRPr>
            </a:lvl3pPr>
            <a:lvl4pPr marL="1828636" indent="0" algn="ctr">
              <a:buNone/>
              <a:defRPr>
                <a:solidFill>
                  <a:schemeClr val="tx1">
                    <a:tint val="75000"/>
                  </a:schemeClr>
                </a:solidFill>
              </a:defRPr>
            </a:lvl4pPr>
            <a:lvl5pPr marL="2438182" indent="0" algn="ctr">
              <a:buNone/>
              <a:defRPr>
                <a:solidFill>
                  <a:schemeClr val="tx1">
                    <a:tint val="75000"/>
                  </a:schemeClr>
                </a:solidFill>
              </a:defRPr>
            </a:lvl5pPr>
            <a:lvl6pPr marL="3047726" indent="0" algn="ctr">
              <a:buNone/>
              <a:defRPr>
                <a:solidFill>
                  <a:schemeClr val="tx1">
                    <a:tint val="75000"/>
                  </a:schemeClr>
                </a:solidFill>
              </a:defRPr>
            </a:lvl6pPr>
            <a:lvl7pPr marL="3657271" indent="0" algn="ctr">
              <a:buNone/>
              <a:defRPr>
                <a:solidFill>
                  <a:schemeClr val="tx1">
                    <a:tint val="75000"/>
                  </a:schemeClr>
                </a:solidFill>
              </a:defRPr>
            </a:lvl7pPr>
            <a:lvl8pPr marL="4266816" indent="0" algn="ctr">
              <a:buNone/>
              <a:defRPr>
                <a:solidFill>
                  <a:schemeClr val="tx1">
                    <a:tint val="75000"/>
                  </a:schemeClr>
                </a:solidFill>
              </a:defRPr>
            </a:lvl8pPr>
            <a:lvl9pPr marL="4876361" indent="0" algn="ctr">
              <a:buNone/>
              <a:defRPr>
                <a:solidFill>
                  <a:schemeClr val="tx1">
                    <a:tint val="75000"/>
                  </a:schemeClr>
                </a:solidFill>
              </a:defRPr>
            </a:lvl9pPr>
          </a:lstStyle>
          <a:p>
            <a:r>
              <a:rPr lang="en-US" dirty="0" smtClean="0"/>
              <a:t>An excerpt from the docs that someone has so lovingly written … regurgitated here in snappy bullet points or maybe an excerpt or a synopsis.</a:t>
            </a:r>
          </a:p>
        </p:txBody>
      </p:sp>
      <p:cxnSp>
        <p:nvCxnSpPr>
          <p:cNvPr id="9" name="Straight Connector 8"/>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1" name="Footer Placeholder 17"/>
          <p:cNvSpPr>
            <a:spLocks noGrp="1"/>
          </p:cNvSpPr>
          <p:nvPr>
            <p:ph type="ftr" sz="quarter" idx="10"/>
          </p:nvPr>
        </p:nvSpPr>
        <p:spPr>
          <a:xfrm>
            <a:off x="324401" y="8579607"/>
            <a:ext cx="5681953" cy="507556"/>
          </a:xfrm>
          <a:prstGeom prst="rect">
            <a:avLst/>
          </a:prstGeom>
        </p:spPr>
        <p:txBody>
          <a:bodyPr/>
          <a:lstStyle/>
          <a:p>
            <a:pPr algn="l"/>
            <a:r>
              <a:rPr lang="en-US" dirty="0" smtClean="0">
                <a:solidFill>
                  <a:srgbClr val="7D868C"/>
                </a:solidFill>
              </a:rPr>
              <a:t>©2016 Chef Software Inc</a:t>
            </a:r>
            <a:r>
              <a:rPr lang="en-US" dirty="0" smtClean="0"/>
              <a:t>.</a:t>
            </a:r>
            <a:endParaRPr lang="en-US" dirty="0"/>
          </a:p>
        </p:txBody>
      </p:sp>
      <p:sp>
        <p:nvSpPr>
          <p:cNvPr id="13" name="Slide Number Placeholder 18"/>
          <p:cNvSpPr>
            <a:spLocks noGrp="1"/>
          </p:cNvSpPr>
          <p:nvPr>
            <p:ph type="sldNum" sz="quarter" idx="11"/>
          </p:nvPr>
        </p:nvSpPr>
        <p:spPr>
          <a:xfrm>
            <a:off x="6299200" y="8579664"/>
            <a:ext cx="3657600" cy="486833"/>
          </a:xfrm>
          <a:prstGeom prst="rect">
            <a:avLst/>
          </a:prstGeom>
        </p:spPr>
        <p:txBody>
          <a:bodyPr/>
          <a:lstStyle>
            <a:lvl1pPr algn="ctr">
              <a:defRPr sz="1900">
                <a:solidFill>
                  <a:srgbClr val="7D868C"/>
                </a:solidFill>
                <a:latin typeface="+mn-lt"/>
              </a:defRPr>
            </a:lvl1pPr>
          </a:lstStyle>
          <a:p>
            <a:fld id="{D3C6E21F-9381-4880-84FB-1E73165A9E9D}" type="slidenum">
              <a:rPr lang="en-US" smtClean="0"/>
              <a:pPr/>
              <a:t>‹#›</a:t>
            </a:fld>
            <a:endParaRPr lang="en-US" dirty="0"/>
          </a:p>
        </p:txBody>
      </p:sp>
      <p:sp>
        <p:nvSpPr>
          <p:cNvPr id="14" name="object 41"/>
          <p:cNvSpPr txBox="1">
            <a:spLocks/>
          </p:cNvSpPr>
          <p:nvPr userDrawn="1"/>
        </p:nvSpPr>
        <p:spPr>
          <a:xfrm>
            <a:off x="7766111" y="8679545"/>
            <a:ext cx="731824" cy="292388"/>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chemeClr val="tx1"/>
                </a:solidFill>
                <a:latin typeface="Gill Sans MT"/>
                <a:ea typeface="+mn-ea"/>
                <a:cs typeface="Gill Sans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866"/>
            <a:r>
              <a:rPr lang="en-US" sz="1900" b="0" dirty="0" smtClean="0">
                <a:solidFill>
                  <a:srgbClr val="7D868C"/>
                </a:solidFill>
                <a:latin typeface="+mn-lt"/>
                <a:cs typeface="Arial" panose="020B0604020202020204" pitchFamily="34" charset="0"/>
              </a:rPr>
              <a:t>6-</a:t>
            </a:r>
            <a:endParaRPr lang="en-US" sz="1900" b="0" dirty="0">
              <a:solidFill>
                <a:srgbClr val="7D868C"/>
              </a:solidFill>
              <a:latin typeface="+mn-lt"/>
              <a:cs typeface="Arial" panose="020B0604020202020204" pitchFamily="34" charset="0"/>
            </a:endParaRPr>
          </a:p>
        </p:txBody>
      </p:sp>
    </p:spTree>
    <p:extLst>
      <p:ext uri="{BB962C8B-B14F-4D97-AF65-F5344CB8AC3E}">
        <p14:creationId xmlns:p14="http://schemas.microsoft.com/office/powerpoint/2010/main" val="1909799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cept Title">
    <p:spTree>
      <p:nvGrpSpPr>
        <p:cNvPr id="1" name=""/>
        <p:cNvGrpSpPr/>
        <p:nvPr/>
      </p:nvGrpSpPr>
      <p:grpSpPr>
        <a:xfrm>
          <a:off x="0" y="0"/>
          <a:ext cx="0" cy="0"/>
          <a:chOff x="0" y="0"/>
          <a:chExt cx="0" cy="0"/>
        </a:xfrm>
      </p:grpSpPr>
      <p:sp>
        <p:nvSpPr>
          <p:cNvPr id="7" name="Rectangle 6"/>
          <p:cNvSpPr/>
          <p:nvPr userDrawn="1"/>
        </p:nvSpPr>
        <p:spPr bwMode="auto">
          <a:xfrm>
            <a:off x="0" y="1"/>
            <a:ext cx="16256000" cy="16002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2" tIns="60956" rIns="121912" bIns="60956" numCol="1" rtlCol="0" anchor="ctr" anchorCtr="0" compatLnSpc="1">
            <a:prstTxWarp prst="textNoShape">
              <a:avLst/>
            </a:prstTxWarp>
          </a:bodyPr>
          <a:lstStyle/>
          <a:p>
            <a:pPr algn="ctr" defTabSz="1218738"/>
            <a:endParaRPr lang="en-US" sz="3200" dirty="0" smtClean="0">
              <a:gradFill>
                <a:gsLst>
                  <a:gs pos="0">
                    <a:srgbClr val="FFFFFF"/>
                  </a:gs>
                  <a:gs pos="100000">
                    <a:srgbClr val="FFFFFF"/>
                  </a:gs>
                </a:gsLst>
                <a:lin ang="5400000" scaled="0"/>
              </a:gradFill>
            </a:endParaRPr>
          </a:p>
        </p:txBody>
      </p:sp>
      <p:sp>
        <p:nvSpPr>
          <p:cNvPr id="6" name="Title 1"/>
          <p:cNvSpPr>
            <a:spLocks noGrp="1"/>
          </p:cNvSpPr>
          <p:nvPr>
            <p:ph type="ctrTitle" hasCustomPrompt="1"/>
          </p:nvPr>
        </p:nvSpPr>
        <p:spPr bwMode="white">
          <a:xfrm>
            <a:off x="735009" y="389477"/>
            <a:ext cx="10972800" cy="852712"/>
          </a:xfrm>
        </p:spPr>
        <p:txBody>
          <a:bodyPr wrap="square" lIns="91438" tIns="91438" rIns="91438" bIns="91438" anchor="ctr" anchorCtr="0">
            <a:normAutofit/>
          </a:bodyPr>
          <a:lstStyle>
            <a:lvl1pPr>
              <a:lnSpc>
                <a:spcPct val="90000"/>
              </a:lnSpc>
              <a:defRPr sz="6400" b="1" spc="0" baseline="0">
                <a:solidFill>
                  <a:schemeClr val="accent1"/>
                </a:solidFill>
              </a:defRPr>
            </a:lvl1pPr>
          </a:lstStyle>
          <a:p>
            <a:r>
              <a:rPr lang="en-CA" dirty="0" smtClean="0"/>
              <a:t>Concept Title</a:t>
            </a:r>
            <a:endParaRPr lang="en-US" dirty="0"/>
          </a:p>
        </p:txBody>
      </p:sp>
      <p:sp>
        <p:nvSpPr>
          <p:cNvPr id="10" name="Subtitle 2"/>
          <p:cNvSpPr>
            <a:spLocks noGrp="1"/>
          </p:cNvSpPr>
          <p:nvPr>
            <p:ph type="subTitle" idx="1" hasCustomPrompt="1"/>
          </p:nvPr>
        </p:nvSpPr>
        <p:spPr bwMode="white">
          <a:xfrm>
            <a:off x="1480457" y="1700082"/>
            <a:ext cx="12507429" cy="6370405"/>
          </a:xfrm>
        </p:spPr>
        <p:txBody>
          <a:bodyPr wrap="square" lIns="91438" tIns="91438" rIns="91438" bIns="91438">
            <a:noAutofit/>
          </a:bodyPr>
          <a:lstStyle>
            <a:lvl1pPr marL="0" indent="0" algn="l">
              <a:lnSpc>
                <a:spcPct val="100000"/>
              </a:lnSpc>
              <a:spcBef>
                <a:spcPts val="0"/>
              </a:spcBef>
              <a:buNone/>
              <a:defRPr sz="3700" baseline="0">
                <a:solidFill>
                  <a:schemeClr val="accent3">
                    <a:lumMod val="50000"/>
                  </a:schemeClr>
                </a:solidFill>
              </a:defRPr>
            </a:lvl1pPr>
            <a:lvl2pPr marL="609546" indent="0" algn="ctr">
              <a:buNone/>
              <a:defRPr>
                <a:solidFill>
                  <a:schemeClr val="tx1">
                    <a:tint val="75000"/>
                  </a:schemeClr>
                </a:solidFill>
              </a:defRPr>
            </a:lvl2pPr>
            <a:lvl3pPr marL="1219090" indent="0" algn="ctr">
              <a:buNone/>
              <a:defRPr>
                <a:solidFill>
                  <a:schemeClr val="tx1">
                    <a:tint val="75000"/>
                  </a:schemeClr>
                </a:solidFill>
              </a:defRPr>
            </a:lvl3pPr>
            <a:lvl4pPr marL="1828636" indent="0" algn="ctr">
              <a:buNone/>
              <a:defRPr>
                <a:solidFill>
                  <a:schemeClr val="tx1">
                    <a:tint val="75000"/>
                  </a:schemeClr>
                </a:solidFill>
              </a:defRPr>
            </a:lvl4pPr>
            <a:lvl5pPr marL="2438182" indent="0" algn="ctr">
              <a:buNone/>
              <a:defRPr>
                <a:solidFill>
                  <a:schemeClr val="tx1">
                    <a:tint val="75000"/>
                  </a:schemeClr>
                </a:solidFill>
              </a:defRPr>
            </a:lvl5pPr>
            <a:lvl6pPr marL="3047726" indent="0" algn="ctr">
              <a:buNone/>
              <a:defRPr>
                <a:solidFill>
                  <a:schemeClr val="tx1">
                    <a:tint val="75000"/>
                  </a:schemeClr>
                </a:solidFill>
              </a:defRPr>
            </a:lvl6pPr>
            <a:lvl7pPr marL="3657271" indent="0" algn="ctr">
              <a:buNone/>
              <a:defRPr>
                <a:solidFill>
                  <a:schemeClr val="tx1">
                    <a:tint val="75000"/>
                  </a:schemeClr>
                </a:solidFill>
              </a:defRPr>
            </a:lvl7pPr>
            <a:lvl8pPr marL="4266816" indent="0" algn="ctr">
              <a:buNone/>
              <a:defRPr>
                <a:solidFill>
                  <a:schemeClr val="tx1">
                    <a:tint val="75000"/>
                  </a:schemeClr>
                </a:solidFill>
              </a:defRPr>
            </a:lvl8pPr>
            <a:lvl9pPr marL="4876361" indent="0" algn="ctr">
              <a:buNone/>
              <a:defRPr>
                <a:solidFill>
                  <a:schemeClr val="tx1">
                    <a:tint val="75000"/>
                  </a:schemeClr>
                </a:solidFill>
              </a:defRPr>
            </a:lvl9pPr>
          </a:lstStyle>
          <a:p>
            <a:r>
              <a:rPr lang="en-US" dirty="0" smtClean="0"/>
              <a:t>Problem</a:t>
            </a:r>
          </a:p>
          <a:p>
            <a:r>
              <a:rPr lang="en-US" dirty="0" smtClean="0"/>
              <a:t>About this …</a:t>
            </a:r>
          </a:p>
          <a:p>
            <a:r>
              <a:rPr lang="en-US" dirty="0" smtClean="0"/>
              <a:t>Something about …</a:t>
            </a:r>
          </a:p>
          <a:p>
            <a:r>
              <a:rPr lang="en-US" dirty="0" smtClean="0"/>
              <a:t>And maybe another about?</a:t>
            </a:r>
          </a:p>
        </p:txBody>
      </p:sp>
      <p:cxnSp>
        <p:nvCxnSpPr>
          <p:cNvPr id="15" name="Straight Connector 14"/>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7" name="Footer Placeholder 17"/>
          <p:cNvSpPr>
            <a:spLocks noGrp="1"/>
          </p:cNvSpPr>
          <p:nvPr>
            <p:ph type="ftr" sz="quarter" idx="10"/>
          </p:nvPr>
        </p:nvSpPr>
        <p:spPr>
          <a:xfrm>
            <a:off x="324401" y="8579607"/>
            <a:ext cx="5681953" cy="507556"/>
          </a:xfrm>
          <a:prstGeom prst="rect">
            <a:avLst/>
          </a:prstGeom>
        </p:spPr>
        <p:txBody>
          <a:bodyPr/>
          <a:lstStyle/>
          <a:p>
            <a:pPr algn="l"/>
            <a:r>
              <a:rPr lang="en-US" dirty="0" smtClean="0">
                <a:solidFill>
                  <a:srgbClr val="7D868C"/>
                </a:solidFill>
              </a:rPr>
              <a:t>©2016 Chef Software Inc</a:t>
            </a:r>
            <a:r>
              <a:rPr lang="en-US" dirty="0" smtClean="0"/>
              <a:t>.</a:t>
            </a:r>
            <a:endParaRPr lang="en-US" dirty="0"/>
          </a:p>
        </p:txBody>
      </p:sp>
      <p:sp>
        <p:nvSpPr>
          <p:cNvPr id="18" name="Slide Number Placeholder 18"/>
          <p:cNvSpPr>
            <a:spLocks noGrp="1"/>
          </p:cNvSpPr>
          <p:nvPr>
            <p:ph type="sldNum" sz="quarter" idx="11"/>
          </p:nvPr>
        </p:nvSpPr>
        <p:spPr>
          <a:xfrm>
            <a:off x="6299200" y="8579664"/>
            <a:ext cx="3657600" cy="486833"/>
          </a:xfrm>
          <a:prstGeom prst="rect">
            <a:avLst/>
          </a:prstGeom>
        </p:spPr>
        <p:txBody>
          <a:bodyPr/>
          <a:lstStyle>
            <a:lvl1pPr algn="ctr">
              <a:defRPr sz="1900">
                <a:solidFill>
                  <a:srgbClr val="7D868C"/>
                </a:solidFill>
                <a:latin typeface="+mn-lt"/>
              </a:defRPr>
            </a:lvl1pPr>
          </a:lstStyle>
          <a:p>
            <a:fld id="{D3C6E21F-9381-4880-84FB-1E73165A9E9D}" type="slidenum">
              <a:rPr lang="en-US" smtClean="0"/>
              <a:pPr/>
              <a:t>‹#›</a:t>
            </a:fld>
            <a:endParaRPr lang="en-US" dirty="0"/>
          </a:p>
        </p:txBody>
      </p:sp>
      <p:sp>
        <p:nvSpPr>
          <p:cNvPr id="19" name="object 41"/>
          <p:cNvSpPr txBox="1">
            <a:spLocks/>
          </p:cNvSpPr>
          <p:nvPr userDrawn="1"/>
        </p:nvSpPr>
        <p:spPr>
          <a:xfrm>
            <a:off x="7766111" y="8679545"/>
            <a:ext cx="731824" cy="292388"/>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chemeClr val="tx1"/>
                </a:solidFill>
                <a:latin typeface="Gill Sans MT"/>
                <a:ea typeface="+mn-ea"/>
                <a:cs typeface="Gill Sans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866"/>
            <a:r>
              <a:rPr lang="en-US" sz="1900" b="0" dirty="0" smtClean="0">
                <a:solidFill>
                  <a:srgbClr val="7D868C"/>
                </a:solidFill>
                <a:latin typeface="+mn-lt"/>
                <a:cs typeface="Arial" panose="020B0604020202020204" pitchFamily="34" charset="0"/>
              </a:rPr>
              <a:t>6-</a:t>
            </a:r>
            <a:endParaRPr lang="en-US" sz="1900" b="0" dirty="0">
              <a:solidFill>
                <a:srgbClr val="7D868C"/>
              </a:solidFill>
              <a:latin typeface="+mn-lt"/>
              <a:cs typeface="Arial" panose="020B0604020202020204" pitchFamily="34" charset="0"/>
            </a:endParaRPr>
          </a:p>
        </p:txBody>
      </p:sp>
    </p:spTree>
    <p:extLst>
      <p:ext uri="{BB962C8B-B14F-4D97-AF65-F5344CB8AC3E}">
        <p14:creationId xmlns:p14="http://schemas.microsoft.com/office/powerpoint/2010/main" val="351360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b  - Objective">
    <p:spTree>
      <p:nvGrpSpPr>
        <p:cNvPr id="1" name=""/>
        <p:cNvGrpSpPr/>
        <p:nvPr/>
      </p:nvGrpSpPr>
      <p:grpSpPr>
        <a:xfrm>
          <a:off x="0" y="0"/>
          <a:ext cx="0" cy="0"/>
          <a:chOff x="0" y="0"/>
          <a:chExt cx="0" cy="0"/>
        </a:xfrm>
      </p:grpSpPr>
      <p:sp>
        <p:nvSpPr>
          <p:cNvPr id="7" name="Rectangle 6"/>
          <p:cNvSpPr/>
          <p:nvPr userDrawn="1"/>
        </p:nvSpPr>
        <p:spPr bwMode="auto">
          <a:xfrm>
            <a:off x="201" y="500"/>
            <a:ext cx="16256000" cy="16002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2" tIns="60956" rIns="121912" bIns="60956" numCol="1" rtlCol="0" anchor="ctr" anchorCtr="0" compatLnSpc="1">
            <a:prstTxWarp prst="textNoShape">
              <a:avLst/>
            </a:prstTxWarp>
          </a:bodyPr>
          <a:lstStyle/>
          <a:p>
            <a:pPr algn="ctr" defTabSz="1218738"/>
            <a:endParaRPr lang="en-US" sz="3200" dirty="0" smtClean="0">
              <a:gradFill>
                <a:gsLst>
                  <a:gs pos="0">
                    <a:srgbClr val="FFFFFF"/>
                  </a:gs>
                  <a:gs pos="100000">
                    <a:srgbClr val="FFFFFF"/>
                  </a:gs>
                </a:gsLst>
                <a:lin ang="5400000" scaled="0"/>
              </a:gradFill>
            </a:endParaRPr>
          </a:p>
        </p:txBody>
      </p:sp>
      <p:sp>
        <p:nvSpPr>
          <p:cNvPr id="6" name="Title 1"/>
          <p:cNvSpPr>
            <a:spLocks noGrp="1"/>
          </p:cNvSpPr>
          <p:nvPr>
            <p:ph type="ctrTitle" hasCustomPrompt="1"/>
          </p:nvPr>
        </p:nvSpPr>
        <p:spPr bwMode="white">
          <a:xfrm>
            <a:off x="812800" y="488495"/>
            <a:ext cx="10972800" cy="852712"/>
          </a:xfrm>
        </p:spPr>
        <p:txBody>
          <a:bodyPr wrap="square" lIns="91438" tIns="91438" rIns="91438" bIns="91438" anchor="ctr" anchorCtr="0">
            <a:normAutofit/>
          </a:bodyPr>
          <a:lstStyle>
            <a:lvl1pPr>
              <a:lnSpc>
                <a:spcPct val="90000"/>
              </a:lnSpc>
              <a:defRPr sz="6400" b="1" spc="0" baseline="0">
                <a:solidFill>
                  <a:schemeClr val="accent1"/>
                </a:solidFill>
              </a:defRPr>
            </a:lvl1pPr>
          </a:lstStyle>
          <a:p>
            <a:r>
              <a:rPr lang="en-CA" dirty="0" smtClean="0"/>
              <a:t>Lab Title</a:t>
            </a:r>
            <a:endParaRPr lang="en-US" dirty="0"/>
          </a:p>
        </p:txBody>
      </p:sp>
      <p:sp>
        <p:nvSpPr>
          <p:cNvPr id="19" name="TextBox 18"/>
          <p:cNvSpPr txBox="1"/>
          <p:nvPr userDrawn="1"/>
        </p:nvSpPr>
        <p:spPr bwMode="white">
          <a:xfrm>
            <a:off x="2925925" y="5316751"/>
            <a:ext cx="11018907" cy="1631135"/>
          </a:xfrm>
          <a:prstGeom prst="rect">
            <a:avLst/>
          </a:prstGeom>
        </p:spPr>
        <p:txBody>
          <a:bodyPr vert="horz" wrap="square" lIns="121917" tIns="121917" rIns="121917" bIns="121917" rtlCol="0">
            <a:normAutofit/>
          </a:bodyPr>
          <a:lstStyle/>
          <a:p>
            <a:endParaRPr lang="en-US" sz="3200" dirty="0" smtClean="0"/>
          </a:p>
        </p:txBody>
      </p:sp>
      <p:sp>
        <p:nvSpPr>
          <p:cNvPr id="25" name="TextBox 24"/>
          <p:cNvSpPr txBox="1"/>
          <p:nvPr userDrawn="1"/>
        </p:nvSpPr>
        <p:spPr bwMode="white">
          <a:xfrm>
            <a:off x="1498774" y="1600700"/>
            <a:ext cx="11778401" cy="784439"/>
          </a:xfrm>
          <a:prstGeom prst="rect">
            <a:avLst/>
          </a:prstGeom>
        </p:spPr>
        <p:txBody>
          <a:bodyPr vert="horz" wrap="square" lIns="121917" tIns="121917" rIns="121917" bIns="121917" rtlCol="0">
            <a:noAutofit/>
          </a:bodyPr>
          <a:lstStyle/>
          <a:p>
            <a:r>
              <a:rPr lang="en-US" sz="4000" b="1" dirty="0" smtClean="0"/>
              <a:t>Objective:</a:t>
            </a:r>
            <a:endParaRPr lang="en-US" sz="4000" b="1" dirty="0"/>
          </a:p>
        </p:txBody>
      </p:sp>
      <p:sp>
        <p:nvSpPr>
          <p:cNvPr id="9" name="Text Placeholder 8"/>
          <p:cNvSpPr>
            <a:spLocks noGrp="1"/>
          </p:cNvSpPr>
          <p:nvPr>
            <p:ph type="body" sz="quarter" idx="10" hasCustomPrompt="1"/>
          </p:nvPr>
        </p:nvSpPr>
        <p:spPr>
          <a:xfrm>
            <a:off x="2148114" y="2763834"/>
            <a:ext cx="12182692" cy="5080553"/>
          </a:xfrm>
        </p:spPr>
        <p:txBody>
          <a:bodyPr>
            <a:normAutofit/>
          </a:bodyPr>
          <a:lstStyle>
            <a:lvl1pPr marL="0" indent="0">
              <a:spcBef>
                <a:spcPts val="0"/>
              </a:spcBef>
              <a:spcAft>
                <a:spcPts val="1200"/>
              </a:spcAft>
              <a:buFont typeface="+mj-lt"/>
              <a:buNone/>
              <a:defRPr sz="2800" baseline="0"/>
            </a:lvl1pPr>
          </a:lstStyle>
          <a:p>
            <a:pPr lvl="0"/>
            <a:r>
              <a:rPr lang="en-US" dirty="0" smtClean="0"/>
              <a:t>A concrete list of steps to accomplish.</a:t>
            </a:r>
          </a:p>
          <a:p>
            <a:pPr lvl="0"/>
            <a:endParaRPr lang="en-US" dirty="0" smtClean="0"/>
          </a:p>
          <a:p>
            <a:pPr lvl="0"/>
            <a:r>
              <a:rPr lang="en-US" dirty="0" smtClean="0"/>
              <a:t>One</a:t>
            </a:r>
          </a:p>
          <a:p>
            <a:pPr lvl="0"/>
            <a:r>
              <a:rPr lang="en-US" dirty="0" smtClean="0"/>
              <a:t>Two</a:t>
            </a:r>
          </a:p>
        </p:txBody>
      </p:sp>
      <p:cxnSp>
        <p:nvCxnSpPr>
          <p:cNvPr id="10" name="Straight Connector 9"/>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1" name="Footer Placeholder 17"/>
          <p:cNvSpPr>
            <a:spLocks noGrp="1"/>
          </p:cNvSpPr>
          <p:nvPr>
            <p:ph type="ftr" sz="quarter" idx="12"/>
          </p:nvPr>
        </p:nvSpPr>
        <p:spPr>
          <a:xfrm>
            <a:off x="324401" y="8579607"/>
            <a:ext cx="5681953" cy="507556"/>
          </a:xfrm>
          <a:prstGeom prst="rect">
            <a:avLst/>
          </a:prstGeom>
        </p:spPr>
        <p:txBody>
          <a:bodyPr/>
          <a:lstStyle/>
          <a:p>
            <a:pPr algn="l"/>
            <a:r>
              <a:rPr lang="en-US" dirty="0" smtClean="0">
                <a:solidFill>
                  <a:srgbClr val="7D868C"/>
                </a:solidFill>
              </a:rPr>
              <a:t>©2016 Chef Software Inc</a:t>
            </a:r>
            <a:r>
              <a:rPr lang="en-US" dirty="0" smtClean="0"/>
              <a:t>.</a:t>
            </a:r>
            <a:endParaRPr lang="en-US" dirty="0"/>
          </a:p>
        </p:txBody>
      </p:sp>
      <p:sp>
        <p:nvSpPr>
          <p:cNvPr id="12" name="Slide Number Placeholder 18"/>
          <p:cNvSpPr>
            <a:spLocks noGrp="1"/>
          </p:cNvSpPr>
          <p:nvPr>
            <p:ph type="sldNum" sz="quarter" idx="13"/>
          </p:nvPr>
        </p:nvSpPr>
        <p:spPr>
          <a:xfrm>
            <a:off x="6299200" y="8579664"/>
            <a:ext cx="3657600" cy="486833"/>
          </a:xfrm>
          <a:prstGeom prst="rect">
            <a:avLst/>
          </a:prstGeom>
        </p:spPr>
        <p:txBody>
          <a:bodyPr/>
          <a:lstStyle>
            <a:lvl1pPr algn="ctr">
              <a:defRPr sz="1900">
                <a:solidFill>
                  <a:srgbClr val="7D868C"/>
                </a:solidFill>
                <a:latin typeface="+mn-lt"/>
              </a:defRPr>
            </a:lvl1pPr>
          </a:lstStyle>
          <a:p>
            <a:fld id="{D3C6E21F-9381-4880-84FB-1E73165A9E9D}" type="slidenum">
              <a:rPr lang="en-US" smtClean="0"/>
              <a:pPr/>
              <a:t>‹#›</a:t>
            </a:fld>
            <a:endParaRPr lang="en-US" dirty="0"/>
          </a:p>
        </p:txBody>
      </p:sp>
      <p:sp>
        <p:nvSpPr>
          <p:cNvPr id="14" name="object 41"/>
          <p:cNvSpPr txBox="1">
            <a:spLocks/>
          </p:cNvSpPr>
          <p:nvPr userDrawn="1"/>
        </p:nvSpPr>
        <p:spPr>
          <a:xfrm>
            <a:off x="7766111" y="8679545"/>
            <a:ext cx="731824" cy="292388"/>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chemeClr val="tx1"/>
                </a:solidFill>
                <a:latin typeface="Gill Sans MT"/>
                <a:ea typeface="+mn-ea"/>
                <a:cs typeface="Gill Sans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866"/>
            <a:r>
              <a:rPr lang="en-US" sz="1900" b="0" dirty="0" smtClean="0">
                <a:solidFill>
                  <a:srgbClr val="7D868C"/>
                </a:solidFill>
                <a:latin typeface="+mn-lt"/>
                <a:cs typeface="Arial" panose="020B0604020202020204" pitchFamily="34" charset="0"/>
              </a:rPr>
              <a:t>6-</a:t>
            </a:r>
            <a:endParaRPr lang="en-US" sz="1900" b="0" dirty="0">
              <a:solidFill>
                <a:srgbClr val="7D868C"/>
              </a:solidFill>
              <a:latin typeface="+mn-lt"/>
              <a:cs typeface="Arial" panose="020B0604020202020204" pitchFamily="34" charset="0"/>
            </a:endParaRPr>
          </a:p>
        </p:txBody>
      </p:sp>
    </p:spTree>
    <p:extLst>
      <p:ext uri="{BB962C8B-B14F-4D97-AF65-F5344CB8AC3E}">
        <p14:creationId xmlns:p14="http://schemas.microsoft.com/office/powerpoint/2010/main" val="107375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 Title">
    <p:spTree>
      <p:nvGrpSpPr>
        <p:cNvPr id="1" name=""/>
        <p:cNvGrpSpPr/>
        <p:nvPr/>
      </p:nvGrpSpPr>
      <p:grpSpPr>
        <a:xfrm>
          <a:off x="0" y="0"/>
          <a:ext cx="0" cy="0"/>
          <a:chOff x="0" y="0"/>
          <a:chExt cx="0" cy="0"/>
        </a:xfrm>
      </p:grpSpPr>
      <p:sp>
        <p:nvSpPr>
          <p:cNvPr id="7" name="Rectangle 6"/>
          <p:cNvSpPr/>
          <p:nvPr userDrawn="1"/>
        </p:nvSpPr>
        <p:spPr bwMode="auto">
          <a:xfrm>
            <a:off x="0" y="1"/>
            <a:ext cx="16256000" cy="3354507"/>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2" tIns="60956" rIns="121912" bIns="60956" numCol="1" rtlCol="0" anchor="ctr" anchorCtr="0" compatLnSpc="1">
            <a:prstTxWarp prst="textNoShape">
              <a:avLst/>
            </a:prstTxWarp>
          </a:bodyPr>
          <a:lstStyle/>
          <a:p>
            <a:pPr algn="ctr" defTabSz="1218738"/>
            <a:endParaRPr lang="en-US" sz="3200" dirty="0" smtClean="0">
              <a:gradFill>
                <a:gsLst>
                  <a:gs pos="0">
                    <a:srgbClr val="FFFFFF"/>
                  </a:gs>
                  <a:gs pos="100000">
                    <a:srgbClr val="FFFFFF"/>
                  </a:gs>
                </a:gsLst>
                <a:lin ang="5400000" scaled="0"/>
              </a:gradFill>
            </a:endParaRPr>
          </a:p>
        </p:txBody>
      </p:sp>
      <p:sp>
        <p:nvSpPr>
          <p:cNvPr id="6" name="Title 1"/>
          <p:cNvSpPr>
            <a:spLocks noGrp="1"/>
          </p:cNvSpPr>
          <p:nvPr>
            <p:ph type="ctrTitle" hasCustomPrompt="1"/>
          </p:nvPr>
        </p:nvSpPr>
        <p:spPr bwMode="white">
          <a:xfrm>
            <a:off x="3013752" y="2496327"/>
            <a:ext cx="10972800" cy="852712"/>
          </a:xfrm>
        </p:spPr>
        <p:txBody>
          <a:bodyPr wrap="square" lIns="91438" tIns="91438" rIns="91438" bIns="91438" anchor="ctr" anchorCtr="0">
            <a:normAutofit/>
          </a:bodyPr>
          <a:lstStyle>
            <a:lvl1pPr>
              <a:lnSpc>
                <a:spcPct val="90000"/>
              </a:lnSpc>
              <a:defRPr sz="6400" b="1" spc="0" baseline="0">
                <a:solidFill>
                  <a:schemeClr val="accent1"/>
                </a:solidFill>
              </a:defRPr>
            </a:lvl1pPr>
          </a:lstStyle>
          <a:p>
            <a:r>
              <a:rPr lang="en-CA" dirty="0" smtClean="0"/>
              <a:t>Lab Title</a:t>
            </a:r>
            <a:endParaRPr lang="en-US" dirty="0"/>
          </a:p>
        </p:txBody>
      </p:sp>
      <p:sp>
        <p:nvSpPr>
          <p:cNvPr id="10" name="Subtitle 2"/>
          <p:cNvSpPr>
            <a:spLocks noGrp="1"/>
          </p:cNvSpPr>
          <p:nvPr>
            <p:ph type="subTitle" idx="1" hasCustomPrompt="1"/>
          </p:nvPr>
        </p:nvSpPr>
        <p:spPr bwMode="white">
          <a:xfrm>
            <a:off x="3013754" y="3506119"/>
            <a:ext cx="10974132" cy="3346421"/>
          </a:xfrm>
        </p:spPr>
        <p:txBody>
          <a:bodyPr wrap="square" lIns="91438" tIns="91438" rIns="91438" bIns="91438">
            <a:noAutofit/>
          </a:bodyPr>
          <a:lstStyle>
            <a:lvl1pPr marL="0" indent="0" algn="l">
              <a:lnSpc>
                <a:spcPct val="100000"/>
              </a:lnSpc>
              <a:spcBef>
                <a:spcPts val="0"/>
              </a:spcBef>
              <a:buNone/>
              <a:defRPr sz="3700" baseline="0">
                <a:solidFill>
                  <a:schemeClr val="accent3">
                    <a:lumMod val="50000"/>
                  </a:schemeClr>
                </a:solidFill>
              </a:defRPr>
            </a:lvl1pPr>
            <a:lvl2pPr marL="609546" indent="0" algn="ctr">
              <a:buNone/>
              <a:defRPr>
                <a:solidFill>
                  <a:schemeClr val="tx1">
                    <a:tint val="75000"/>
                  </a:schemeClr>
                </a:solidFill>
              </a:defRPr>
            </a:lvl2pPr>
            <a:lvl3pPr marL="1219090" indent="0" algn="ctr">
              <a:buNone/>
              <a:defRPr>
                <a:solidFill>
                  <a:schemeClr val="tx1">
                    <a:tint val="75000"/>
                  </a:schemeClr>
                </a:solidFill>
              </a:defRPr>
            </a:lvl3pPr>
            <a:lvl4pPr marL="1828636" indent="0" algn="ctr">
              <a:buNone/>
              <a:defRPr>
                <a:solidFill>
                  <a:schemeClr val="tx1">
                    <a:tint val="75000"/>
                  </a:schemeClr>
                </a:solidFill>
              </a:defRPr>
            </a:lvl4pPr>
            <a:lvl5pPr marL="2438182" indent="0" algn="ctr">
              <a:buNone/>
              <a:defRPr>
                <a:solidFill>
                  <a:schemeClr val="tx1">
                    <a:tint val="75000"/>
                  </a:schemeClr>
                </a:solidFill>
              </a:defRPr>
            </a:lvl5pPr>
            <a:lvl6pPr marL="3047726" indent="0" algn="ctr">
              <a:buNone/>
              <a:defRPr>
                <a:solidFill>
                  <a:schemeClr val="tx1">
                    <a:tint val="75000"/>
                  </a:schemeClr>
                </a:solidFill>
              </a:defRPr>
            </a:lvl6pPr>
            <a:lvl7pPr marL="3657271" indent="0" algn="ctr">
              <a:buNone/>
              <a:defRPr>
                <a:solidFill>
                  <a:schemeClr val="tx1">
                    <a:tint val="75000"/>
                  </a:schemeClr>
                </a:solidFill>
              </a:defRPr>
            </a:lvl7pPr>
            <a:lvl8pPr marL="4266816" indent="0" algn="ctr">
              <a:buNone/>
              <a:defRPr>
                <a:solidFill>
                  <a:schemeClr val="tx1">
                    <a:tint val="75000"/>
                  </a:schemeClr>
                </a:solidFill>
              </a:defRPr>
            </a:lvl8pPr>
            <a:lvl9pPr marL="4876361" indent="0" algn="ctr">
              <a:buNone/>
              <a:defRPr>
                <a:solidFill>
                  <a:schemeClr val="tx1">
                    <a:tint val="75000"/>
                  </a:schemeClr>
                </a:solidFill>
              </a:defRPr>
            </a:lvl9pPr>
          </a:lstStyle>
          <a:p>
            <a:r>
              <a:rPr lang="en-US" dirty="0" smtClean="0"/>
              <a:t>Problem</a:t>
            </a:r>
          </a:p>
          <a:p>
            <a:r>
              <a:rPr lang="en-US" dirty="0" smtClean="0"/>
              <a:t>About this …</a:t>
            </a:r>
          </a:p>
          <a:p>
            <a:r>
              <a:rPr lang="en-US" dirty="0" smtClean="0"/>
              <a:t>Something about …</a:t>
            </a:r>
          </a:p>
          <a:p>
            <a:r>
              <a:rPr lang="en-US" dirty="0" smtClean="0"/>
              <a:t>And maybe another about?</a:t>
            </a:r>
          </a:p>
        </p:txBody>
      </p:sp>
    </p:spTree>
    <p:extLst>
      <p:ext uri="{BB962C8B-B14F-4D97-AF65-F5344CB8AC3E}">
        <p14:creationId xmlns:p14="http://schemas.microsoft.com/office/powerpoint/2010/main" val="185855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7" name="Rectangle 6"/>
          <p:cNvSpPr/>
          <p:nvPr userDrawn="1"/>
        </p:nvSpPr>
        <p:spPr bwMode="auto">
          <a:xfrm>
            <a:off x="0" y="1"/>
            <a:ext cx="16256000" cy="16002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2" tIns="60956" rIns="121912" bIns="60956" numCol="1" rtlCol="0" anchor="ctr" anchorCtr="0" compatLnSpc="1">
            <a:prstTxWarp prst="textNoShape">
              <a:avLst/>
            </a:prstTxWarp>
          </a:bodyPr>
          <a:lstStyle/>
          <a:p>
            <a:pPr algn="ctr" defTabSz="1218738"/>
            <a:endParaRPr lang="en-US" sz="3200" dirty="0" smtClean="0">
              <a:gradFill>
                <a:gsLst>
                  <a:gs pos="0">
                    <a:srgbClr val="FFFFFF"/>
                  </a:gs>
                  <a:gs pos="100000">
                    <a:srgbClr val="FFFFFF"/>
                  </a:gs>
                </a:gsLst>
                <a:lin ang="5400000" scaled="0"/>
              </a:gradFill>
            </a:endParaRPr>
          </a:p>
        </p:txBody>
      </p:sp>
      <p:sp>
        <p:nvSpPr>
          <p:cNvPr id="6" name="Title 1"/>
          <p:cNvSpPr>
            <a:spLocks noGrp="1"/>
          </p:cNvSpPr>
          <p:nvPr>
            <p:ph type="ctrTitle" hasCustomPrompt="1"/>
          </p:nvPr>
        </p:nvSpPr>
        <p:spPr bwMode="white">
          <a:xfrm>
            <a:off x="851130" y="317129"/>
            <a:ext cx="10972800" cy="852712"/>
          </a:xfrm>
        </p:spPr>
        <p:txBody>
          <a:bodyPr wrap="square" lIns="91438" tIns="91438" rIns="91438" bIns="91438" anchor="ctr" anchorCtr="0">
            <a:normAutofit/>
          </a:bodyPr>
          <a:lstStyle>
            <a:lvl1pPr>
              <a:lnSpc>
                <a:spcPct val="90000"/>
              </a:lnSpc>
              <a:defRPr sz="6400" b="1" spc="0" baseline="0">
                <a:solidFill>
                  <a:schemeClr val="accent1"/>
                </a:solidFill>
              </a:defRPr>
            </a:lvl1pPr>
          </a:lstStyle>
          <a:p>
            <a:r>
              <a:rPr lang="en-CA" dirty="0" smtClean="0"/>
              <a:t>Exercise</a:t>
            </a:r>
            <a:endParaRPr lang="en-US" dirty="0"/>
          </a:p>
        </p:txBody>
      </p:sp>
      <p:sp>
        <p:nvSpPr>
          <p:cNvPr id="10" name="Subtitle 2"/>
          <p:cNvSpPr>
            <a:spLocks noGrp="1"/>
          </p:cNvSpPr>
          <p:nvPr>
            <p:ph type="subTitle" idx="1" hasCustomPrompt="1"/>
          </p:nvPr>
        </p:nvSpPr>
        <p:spPr bwMode="white">
          <a:xfrm>
            <a:off x="1451429" y="1700082"/>
            <a:ext cx="12536457" cy="6229481"/>
          </a:xfrm>
        </p:spPr>
        <p:txBody>
          <a:bodyPr wrap="square" lIns="91438" tIns="91438" rIns="91438" bIns="91438">
            <a:noAutofit/>
          </a:bodyPr>
          <a:lstStyle>
            <a:lvl1pPr marL="0" indent="0" algn="l">
              <a:lnSpc>
                <a:spcPct val="100000"/>
              </a:lnSpc>
              <a:spcBef>
                <a:spcPts val="0"/>
              </a:spcBef>
              <a:buNone/>
              <a:defRPr sz="3700" baseline="0">
                <a:solidFill>
                  <a:schemeClr val="accent3">
                    <a:lumMod val="50000"/>
                  </a:schemeClr>
                </a:solidFill>
              </a:defRPr>
            </a:lvl1pPr>
            <a:lvl2pPr marL="609546" indent="0" algn="ctr">
              <a:buNone/>
              <a:defRPr>
                <a:solidFill>
                  <a:schemeClr val="tx1">
                    <a:tint val="75000"/>
                  </a:schemeClr>
                </a:solidFill>
              </a:defRPr>
            </a:lvl2pPr>
            <a:lvl3pPr marL="1219090" indent="0" algn="ctr">
              <a:buNone/>
              <a:defRPr>
                <a:solidFill>
                  <a:schemeClr val="tx1">
                    <a:tint val="75000"/>
                  </a:schemeClr>
                </a:solidFill>
              </a:defRPr>
            </a:lvl3pPr>
            <a:lvl4pPr marL="1828636" indent="0" algn="ctr">
              <a:buNone/>
              <a:defRPr>
                <a:solidFill>
                  <a:schemeClr val="tx1">
                    <a:tint val="75000"/>
                  </a:schemeClr>
                </a:solidFill>
              </a:defRPr>
            </a:lvl4pPr>
            <a:lvl5pPr marL="2438182" indent="0" algn="ctr">
              <a:buNone/>
              <a:defRPr>
                <a:solidFill>
                  <a:schemeClr val="tx1">
                    <a:tint val="75000"/>
                  </a:schemeClr>
                </a:solidFill>
              </a:defRPr>
            </a:lvl5pPr>
            <a:lvl6pPr marL="3047726" indent="0" algn="ctr">
              <a:buNone/>
              <a:defRPr>
                <a:solidFill>
                  <a:schemeClr val="tx1">
                    <a:tint val="75000"/>
                  </a:schemeClr>
                </a:solidFill>
              </a:defRPr>
            </a:lvl6pPr>
            <a:lvl7pPr marL="3657271" indent="0" algn="ctr">
              <a:buNone/>
              <a:defRPr>
                <a:solidFill>
                  <a:schemeClr val="tx1">
                    <a:tint val="75000"/>
                  </a:schemeClr>
                </a:solidFill>
              </a:defRPr>
            </a:lvl7pPr>
            <a:lvl8pPr marL="4266816" indent="0" algn="ctr">
              <a:buNone/>
              <a:defRPr>
                <a:solidFill>
                  <a:schemeClr val="tx1">
                    <a:tint val="75000"/>
                  </a:schemeClr>
                </a:solidFill>
              </a:defRPr>
            </a:lvl8pPr>
            <a:lvl9pPr marL="4876361" indent="0" algn="ctr">
              <a:buNone/>
              <a:defRPr>
                <a:solidFill>
                  <a:schemeClr val="tx1">
                    <a:tint val="75000"/>
                  </a:schemeClr>
                </a:solidFill>
              </a:defRPr>
            </a:lvl9pPr>
          </a:lstStyle>
          <a:p>
            <a:r>
              <a:rPr lang="en-US" dirty="0" smtClean="0"/>
              <a:t>Problem</a:t>
            </a:r>
          </a:p>
          <a:p>
            <a:r>
              <a:rPr lang="en-US" dirty="0" smtClean="0"/>
              <a:t>About this …</a:t>
            </a:r>
          </a:p>
          <a:p>
            <a:r>
              <a:rPr lang="en-US" dirty="0" smtClean="0"/>
              <a:t>Something about …</a:t>
            </a:r>
          </a:p>
          <a:p>
            <a:r>
              <a:rPr lang="en-US" dirty="0" smtClean="0"/>
              <a:t>And maybe another about?</a:t>
            </a:r>
          </a:p>
        </p:txBody>
      </p:sp>
      <p:cxnSp>
        <p:nvCxnSpPr>
          <p:cNvPr id="8" name="Straight Connector 7"/>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1" name="Footer Placeholder 17"/>
          <p:cNvSpPr>
            <a:spLocks noGrp="1"/>
          </p:cNvSpPr>
          <p:nvPr>
            <p:ph type="ftr" sz="quarter" idx="10"/>
          </p:nvPr>
        </p:nvSpPr>
        <p:spPr>
          <a:xfrm>
            <a:off x="324401" y="8579607"/>
            <a:ext cx="5681953" cy="507556"/>
          </a:xfrm>
          <a:prstGeom prst="rect">
            <a:avLst/>
          </a:prstGeom>
        </p:spPr>
        <p:txBody>
          <a:bodyPr/>
          <a:lstStyle/>
          <a:p>
            <a:pPr algn="l"/>
            <a:r>
              <a:rPr lang="en-US" dirty="0" smtClean="0">
                <a:solidFill>
                  <a:srgbClr val="7D868C"/>
                </a:solidFill>
              </a:rPr>
              <a:t>©2016 Chef Software Inc</a:t>
            </a:r>
            <a:r>
              <a:rPr lang="en-US" dirty="0" smtClean="0"/>
              <a:t>.</a:t>
            </a:r>
            <a:endParaRPr lang="en-US" dirty="0"/>
          </a:p>
        </p:txBody>
      </p:sp>
      <p:sp>
        <p:nvSpPr>
          <p:cNvPr id="12" name="Slide Number Placeholder 18"/>
          <p:cNvSpPr>
            <a:spLocks noGrp="1"/>
          </p:cNvSpPr>
          <p:nvPr>
            <p:ph type="sldNum" sz="quarter" idx="11"/>
          </p:nvPr>
        </p:nvSpPr>
        <p:spPr>
          <a:xfrm>
            <a:off x="6299200" y="8579664"/>
            <a:ext cx="3657600" cy="486833"/>
          </a:xfrm>
          <a:prstGeom prst="rect">
            <a:avLst/>
          </a:prstGeom>
        </p:spPr>
        <p:txBody>
          <a:bodyPr/>
          <a:lstStyle>
            <a:lvl1pPr algn="ctr">
              <a:defRPr sz="1900">
                <a:solidFill>
                  <a:srgbClr val="7D868C"/>
                </a:solidFill>
                <a:latin typeface="+mn-lt"/>
              </a:defRPr>
            </a:lvl1pPr>
          </a:lstStyle>
          <a:p>
            <a:fld id="{D3C6E21F-9381-4880-84FB-1E73165A9E9D}" type="slidenum">
              <a:rPr lang="en-US" smtClean="0"/>
              <a:pPr/>
              <a:t>‹#›</a:t>
            </a:fld>
            <a:endParaRPr lang="en-US" dirty="0"/>
          </a:p>
        </p:txBody>
      </p:sp>
      <p:sp>
        <p:nvSpPr>
          <p:cNvPr id="13" name="object 41"/>
          <p:cNvSpPr txBox="1">
            <a:spLocks/>
          </p:cNvSpPr>
          <p:nvPr userDrawn="1"/>
        </p:nvSpPr>
        <p:spPr>
          <a:xfrm>
            <a:off x="7766111" y="8679545"/>
            <a:ext cx="731824" cy="292388"/>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chemeClr val="tx1"/>
                </a:solidFill>
                <a:latin typeface="Gill Sans MT"/>
                <a:ea typeface="+mn-ea"/>
                <a:cs typeface="Gill Sans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866"/>
            <a:r>
              <a:rPr lang="en-US" sz="1900" b="0" dirty="0" smtClean="0">
                <a:solidFill>
                  <a:srgbClr val="7D868C"/>
                </a:solidFill>
                <a:latin typeface="+mn-lt"/>
                <a:cs typeface="Arial" panose="020B0604020202020204" pitchFamily="34" charset="0"/>
              </a:rPr>
              <a:t>6-</a:t>
            </a:r>
            <a:endParaRPr lang="en-US" sz="1900" b="0" dirty="0">
              <a:solidFill>
                <a:srgbClr val="7D868C"/>
              </a:solidFill>
              <a:latin typeface="+mn-lt"/>
              <a:cs typeface="Arial" panose="020B0604020202020204" pitchFamily="34" charset="0"/>
            </a:endParaRPr>
          </a:p>
        </p:txBody>
      </p:sp>
    </p:spTree>
    <p:extLst>
      <p:ext uri="{BB962C8B-B14F-4D97-AF65-F5344CB8AC3E}">
        <p14:creationId xmlns:p14="http://schemas.microsoft.com/office/powerpoint/2010/main" val="33615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oblem and Success">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30" name="Rectangle 29"/>
          <p:cNvSpPr/>
          <p:nvPr userDrawn="1"/>
        </p:nvSpPr>
        <p:spPr bwMode="auto">
          <a:xfrm>
            <a:off x="1" y="0"/>
            <a:ext cx="8089379"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2" tIns="60956" rIns="121912" bIns="60956" numCol="1" rtlCol="0" anchor="ctr" anchorCtr="0" compatLnSpc="1">
            <a:prstTxWarp prst="textNoShape">
              <a:avLst/>
            </a:prstTxWarp>
          </a:bodyPr>
          <a:lstStyle/>
          <a:p>
            <a:pPr algn="ctr" defTabSz="1218738"/>
            <a:endParaRPr lang="en-US" sz="3200" dirty="0" smtClean="0">
              <a:gradFill>
                <a:gsLst>
                  <a:gs pos="0">
                    <a:srgbClr val="FFFFFF"/>
                  </a:gs>
                  <a:gs pos="100000">
                    <a:srgbClr val="FFFFFF"/>
                  </a:gs>
                </a:gsLst>
                <a:lin ang="5400000" scaled="0"/>
              </a:gradFill>
            </a:endParaRPr>
          </a:p>
        </p:txBody>
      </p:sp>
      <p:sp>
        <p:nvSpPr>
          <p:cNvPr id="7" name="Content Placeholder 5"/>
          <p:cNvSpPr>
            <a:spLocks noGrp="1"/>
          </p:cNvSpPr>
          <p:nvPr>
            <p:ph sz="quarter" idx="14"/>
          </p:nvPr>
        </p:nvSpPr>
        <p:spPr>
          <a:xfrm>
            <a:off x="612485" y="1358867"/>
            <a:ext cx="7310968" cy="7060000"/>
          </a:xfrm>
        </p:spPr>
        <p:txBody>
          <a:bodyPr lIns="91438" tIns="91438">
            <a:normAutofit/>
          </a:bodyPr>
          <a:lstStyle>
            <a:lvl1pPr>
              <a:defRPr sz="4300"/>
            </a:lvl1pPr>
            <a:lvl2pPr>
              <a:defRPr sz="3200"/>
            </a:lvl2pPr>
            <a:lvl3pPr>
              <a:defRPr sz="2400"/>
            </a:lvl3pPr>
            <a:lvl4pPr>
              <a:defRPr sz="19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5"/>
          <p:cNvSpPr>
            <a:spLocks noGrp="1"/>
          </p:cNvSpPr>
          <p:nvPr>
            <p:ph sz="quarter" idx="12"/>
          </p:nvPr>
        </p:nvSpPr>
        <p:spPr>
          <a:xfrm>
            <a:off x="8233833" y="1348278"/>
            <a:ext cx="7310968" cy="7069380"/>
          </a:xfrm>
        </p:spPr>
        <p:txBody>
          <a:bodyPr lIns="91438" tIns="91438">
            <a:normAutofit/>
          </a:bodyPr>
          <a:lstStyle>
            <a:lvl1pPr>
              <a:defRPr sz="4300"/>
            </a:lvl1pPr>
            <a:lvl2pPr>
              <a:defRPr sz="3200"/>
            </a:lvl2pPr>
            <a:lvl3pPr>
              <a:defRPr sz="2400"/>
            </a:lvl3pPr>
            <a:lvl4pPr>
              <a:defRPr sz="19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extBox 2"/>
          <p:cNvSpPr txBox="1"/>
          <p:nvPr userDrawn="1"/>
        </p:nvSpPr>
        <p:spPr bwMode="white">
          <a:xfrm>
            <a:off x="5601573" y="553756"/>
            <a:ext cx="1219200" cy="1219200"/>
          </a:xfrm>
          <a:prstGeom prst="rect">
            <a:avLst/>
          </a:prstGeom>
        </p:spPr>
        <p:txBody>
          <a:bodyPr vert="horz" wrap="none" lIns="121917" tIns="121917" rIns="121917" bIns="121917" rtlCol="0">
            <a:normAutofit/>
          </a:bodyPr>
          <a:lstStyle/>
          <a:p>
            <a:endParaRPr lang="en-US" sz="3200" dirty="0" smtClean="0"/>
          </a:p>
        </p:txBody>
      </p:sp>
      <p:sp>
        <p:nvSpPr>
          <p:cNvPr id="4" name="TextBox 3"/>
          <p:cNvSpPr txBox="1"/>
          <p:nvPr userDrawn="1"/>
        </p:nvSpPr>
        <p:spPr bwMode="white">
          <a:xfrm>
            <a:off x="8611016" y="529680"/>
            <a:ext cx="1219200" cy="1219200"/>
          </a:xfrm>
          <a:prstGeom prst="rect">
            <a:avLst/>
          </a:prstGeom>
        </p:spPr>
        <p:txBody>
          <a:bodyPr vert="horz" wrap="none" lIns="121917" tIns="121917" rIns="121917" bIns="121917" rtlCol="0">
            <a:normAutofit/>
          </a:bodyPr>
          <a:lstStyle/>
          <a:p>
            <a:endParaRPr lang="en-US" sz="3200" dirty="0" smtClean="0"/>
          </a:p>
        </p:txBody>
      </p:sp>
      <p:sp>
        <p:nvSpPr>
          <p:cNvPr id="12" name="Title 1"/>
          <p:cNvSpPr txBox="1">
            <a:spLocks/>
          </p:cNvSpPr>
          <p:nvPr userDrawn="1"/>
        </p:nvSpPr>
        <p:spPr bwMode="white">
          <a:xfrm>
            <a:off x="8236089" y="312661"/>
            <a:ext cx="7319275" cy="827577"/>
          </a:xfrm>
          <a:prstGeom prst="rect">
            <a:avLst/>
          </a:prstGeom>
        </p:spPr>
        <p:txBody>
          <a:bodyPr vert="horz" wrap="square" lIns="0" tIns="0" rIns="0" bIns="0" rtlCol="0" anchor="t" anchorCtr="0">
            <a:normAutofit/>
          </a:bodyPr>
          <a:lstStyle>
            <a:lvl1pPr algn="ctr" defTabSz="914363" rtl="0" eaLnBrk="1" latinLnBrk="0" hangingPunct="1">
              <a:lnSpc>
                <a:spcPct val="90000"/>
              </a:lnSpc>
              <a:spcBef>
                <a:spcPct val="0"/>
              </a:spcBef>
              <a:buNone/>
              <a:defRPr lang="en-US" sz="4400" b="1" kern="1200" cap="none" spc="0" baseline="0">
                <a:ln w="3175">
                  <a:noFill/>
                </a:ln>
                <a:solidFill>
                  <a:schemeClr val="accent1"/>
                </a:solidFill>
                <a:effectLst/>
                <a:latin typeface="+mj-lt"/>
                <a:ea typeface="+mn-ea"/>
                <a:cs typeface="Arial" charset="0"/>
              </a:defRPr>
            </a:lvl1pPr>
          </a:lstStyle>
          <a:p>
            <a:r>
              <a:rPr lang="en-US" sz="5900" dirty="0" smtClean="0"/>
              <a:t>Success</a:t>
            </a:r>
            <a:endParaRPr lang="en-US" sz="5900" dirty="0"/>
          </a:p>
        </p:txBody>
      </p:sp>
      <p:sp>
        <p:nvSpPr>
          <p:cNvPr id="13" name="Title 1"/>
          <p:cNvSpPr txBox="1">
            <a:spLocks/>
          </p:cNvSpPr>
          <p:nvPr userDrawn="1"/>
        </p:nvSpPr>
        <p:spPr bwMode="white">
          <a:xfrm>
            <a:off x="622768" y="312661"/>
            <a:ext cx="7319275" cy="827577"/>
          </a:xfrm>
          <a:prstGeom prst="rect">
            <a:avLst/>
          </a:prstGeom>
        </p:spPr>
        <p:txBody>
          <a:bodyPr vert="horz" wrap="square" lIns="0" tIns="0" rIns="0" bIns="0" rtlCol="0" anchor="t" anchorCtr="0">
            <a:normAutofit/>
          </a:bodyPr>
          <a:lstStyle>
            <a:lvl1pPr algn="ctr" defTabSz="914363" rtl="0" eaLnBrk="1" latinLnBrk="0" hangingPunct="1">
              <a:lnSpc>
                <a:spcPct val="90000"/>
              </a:lnSpc>
              <a:spcBef>
                <a:spcPct val="0"/>
              </a:spcBef>
              <a:buNone/>
              <a:defRPr lang="en-US" sz="4400" b="1" kern="1200" cap="none" spc="0" baseline="0">
                <a:ln w="3175">
                  <a:noFill/>
                </a:ln>
                <a:solidFill>
                  <a:schemeClr val="accent1"/>
                </a:solidFill>
                <a:effectLst/>
                <a:latin typeface="+mj-lt"/>
                <a:ea typeface="+mn-ea"/>
                <a:cs typeface="Arial" charset="0"/>
              </a:defRPr>
            </a:lvl1pPr>
          </a:lstStyle>
          <a:p>
            <a:r>
              <a:rPr lang="en-US" sz="5900" dirty="0" smtClean="0"/>
              <a:t>Problem</a:t>
            </a:r>
            <a:endParaRPr lang="en-US" sz="5900" dirty="0"/>
          </a:p>
        </p:txBody>
      </p:sp>
      <p:cxnSp>
        <p:nvCxnSpPr>
          <p:cNvPr id="17" name="Straight Connector 16"/>
          <p:cNvCxnSpPr/>
          <p:nvPr userDrawn="1"/>
        </p:nvCxnSpPr>
        <p:spPr>
          <a:xfrm flipV="1">
            <a:off x="617939" y="1171716"/>
            <a:ext cx="7310936" cy="930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flipV="1">
            <a:off x="8236404" y="1179744"/>
            <a:ext cx="7308365" cy="1281"/>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60729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24"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9056"/>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2" y="1524000"/>
            <a:ext cx="14938964" cy="7010400"/>
          </a:xfrm>
          <a:prstGeom prst="rect">
            <a:avLst/>
          </a:prstGeom>
        </p:spPr>
        <p:txBody>
          <a:bodyPr vert="horz" wrap="square"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384800" y="8475136"/>
            <a:ext cx="5486400" cy="486833"/>
          </a:xfrm>
          <a:prstGeom prst="rect">
            <a:avLst/>
          </a:prstGeom>
        </p:spPr>
        <p:txBody>
          <a:bodyPr vert="horz" lIns="91438" tIns="45719" rIns="91438" bIns="45719" rtlCol="0" anchor="ctr"/>
          <a:lstStyle>
            <a:lvl1pPr algn="ctr">
              <a:defRPr sz="1600">
                <a:solidFill>
                  <a:schemeClr val="tx1">
                    <a:tint val="75000"/>
                  </a:schemeClr>
                </a:solidFill>
              </a:defRPr>
            </a:lvl1pPr>
          </a:lstStyle>
          <a:p>
            <a:r>
              <a:rPr lang="en-US" smtClean="0"/>
              <a:t>©2016 Chef Software Inc.</a:t>
            </a:r>
            <a:endParaRPr lang="en-US" dirty="0"/>
          </a:p>
        </p:txBody>
      </p:sp>
      <p:sp>
        <p:nvSpPr>
          <p:cNvPr id="6" name="Slide Number Placeholder 5"/>
          <p:cNvSpPr>
            <a:spLocks noGrp="1"/>
          </p:cNvSpPr>
          <p:nvPr>
            <p:ph type="sldNum" sz="quarter" idx="4"/>
          </p:nvPr>
        </p:nvSpPr>
        <p:spPr>
          <a:xfrm>
            <a:off x="11480800" y="8475136"/>
            <a:ext cx="3657600" cy="486833"/>
          </a:xfrm>
          <a:prstGeom prst="rect">
            <a:avLst/>
          </a:prstGeom>
        </p:spPr>
        <p:txBody>
          <a:bodyPr vert="horz" lIns="91438" tIns="45719" rIns="91438" bIns="45719" rtlCol="0" anchor="ctr"/>
          <a:lstStyle>
            <a:lvl1pPr algn="r">
              <a:defRPr sz="1600">
                <a:solidFill>
                  <a:schemeClr val="tx1">
                    <a:tint val="75000"/>
                  </a:schemeClr>
                </a:solidFill>
              </a:defRPr>
            </a:lvl1pPr>
          </a:lstStyle>
          <a:p>
            <a:fld id="{2D3AC244-EF0F-45B5-99B7-04DF836D954E}" type="slidenum">
              <a:rPr lang="en-US" smtClean="0"/>
              <a:t>‹#›</a:t>
            </a:fld>
            <a:endParaRPr lang="en-US" dirty="0"/>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5142981" y="8178793"/>
            <a:ext cx="950463" cy="1039591"/>
          </a:xfrm>
          <a:prstGeom prst="rect">
            <a:avLst/>
          </a:prstGeom>
        </p:spPr>
      </p:pic>
    </p:spTree>
    <p:extLst>
      <p:ext uri="{BB962C8B-B14F-4D97-AF65-F5344CB8AC3E}">
        <p14:creationId xmlns:p14="http://schemas.microsoft.com/office/powerpoint/2010/main" val="3254862669"/>
      </p:ext>
    </p:extLst>
  </p:cSld>
  <p:clrMap bg1="lt1" tx1="dk1" bg2="lt2" tx2="dk2" accent1="accent1" accent2="accent2" accent3="accent3" accent4="accent4" accent5="accent5" accent6="accent6" hlink="hlink" folHlink="folHlink"/>
  <p:sldLayoutIdLst>
    <p:sldLayoutId id="2147483789" r:id="rId1"/>
    <p:sldLayoutId id="2147483775" r:id="rId2"/>
    <p:sldLayoutId id="2147483783" r:id="rId3"/>
    <p:sldLayoutId id="2147483777" r:id="rId4"/>
    <p:sldLayoutId id="2147483772" r:id="rId5"/>
    <p:sldLayoutId id="2147483781" r:id="rId6"/>
    <p:sldLayoutId id="2147483768" r:id="rId7"/>
    <p:sldLayoutId id="2147483782" r:id="rId8"/>
    <p:sldLayoutId id="2147483770" r:id="rId9"/>
    <p:sldLayoutId id="2147483774" r:id="rId10"/>
    <p:sldLayoutId id="2147483771" r:id="rId11"/>
    <p:sldLayoutId id="2147483776" r:id="rId12"/>
    <p:sldLayoutId id="2147483764" r:id="rId13"/>
    <p:sldLayoutId id="2147483780" r:id="rId14"/>
    <p:sldLayoutId id="2147483766" r:id="rId15"/>
    <p:sldLayoutId id="2147483779" r:id="rId16"/>
    <p:sldLayoutId id="2147483767" r:id="rId17"/>
    <p:sldLayoutId id="2147483723" r:id="rId18"/>
    <p:sldLayoutId id="2147483791" r:id="rId19"/>
    <p:sldLayoutId id="2147483792" r:id="rId20"/>
    <p:sldLayoutId id="2147483793" r:id="rId21"/>
    <p:sldLayoutId id="2147483794" r:id="rId2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1219090" rtl="0" eaLnBrk="1" latinLnBrk="0" hangingPunct="1">
        <a:lnSpc>
          <a:spcPct val="90000"/>
        </a:lnSpc>
        <a:spcBef>
          <a:spcPct val="0"/>
        </a:spcBef>
        <a:buNone/>
        <a:defRPr lang="en-US" sz="5900" b="1" kern="1200" cap="none" spc="0" baseline="0" dirty="0" smtClean="0">
          <a:ln w="3175">
            <a:noFill/>
          </a:ln>
          <a:solidFill>
            <a:schemeClr val="accent1"/>
          </a:solidFill>
          <a:effectLst/>
          <a:latin typeface="+mj-lt"/>
          <a:ea typeface="+mn-ea"/>
          <a:cs typeface="Arial" charset="0"/>
        </a:defRPr>
      </a:lvl1pPr>
    </p:titleStyle>
    <p:bodyStyle>
      <a:lvl1pPr marL="0" indent="0" algn="l" defTabSz="1219090" rtl="0" eaLnBrk="1" latinLnBrk="0" hangingPunct="1">
        <a:lnSpc>
          <a:spcPct val="100000"/>
        </a:lnSpc>
        <a:spcBef>
          <a:spcPts val="800"/>
        </a:spcBef>
        <a:buSzPct val="90000"/>
        <a:buFont typeface="Arial" pitchFamily="34" charset="0"/>
        <a:buNone/>
        <a:defRPr sz="4300" kern="1200" baseline="0">
          <a:solidFill>
            <a:schemeClr val="accent3">
              <a:lumMod val="50000"/>
            </a:schemeClr>
          </a:solidFill>
          <a:latin typeface="+mn-lt"/>
          <a:ea typeface="+mn-ea"/>
          <a:cs typeface="+mn-cs"/>
        </a:defRPr>
      </a:lvl1pPr>
      <a:lvl2pPr marL="309019" indent="0" algn="l" defTabSz="1219090" rtl="0" eaLnBrk="1" latinLnBrk="0" hangingPunct="1">
        <a:lnSpc>
          <a:spcPct val="100000"/>
        </a:lnSpc>
        <a:spcBef>
          <a:spcPts val="800"/>
        </a:spcBef>
        <a:buSzPct val="90000"/>
        <a:buFont typeface="Arial" pitchFamily="34" charset="0"/>
        <a:buNone/>
        <a:defRPr sz="3700" kern="1200" baseline="0">
          <a:solidFill>
            <a:schemeClr val="accent3">
              <a:lumMod val="50000"/>
            </a:schemeClr>
          </a:solidFill>
          <a:latin typeface="+mn-lt"/>
          <a:ea typeface="+mn-ea"/>
          <a:cs typeface="+mn-cs"/>
        </a:defRPr>
      </a:lvl2pPr>
      <a:lvl3pPr marL="609570" indent="0" algn="l" defTabSz="1219090" rtl="0" eaLnBrk="1" latinLnBrk="0" hangingPunct="1">
        <a:lnSpc>
          <a:spcPct val="100000"/>
        </a:lnSpc>
        <a:spcBef>
          <a:spcPts val="800"/>
        </a:spcBef>
        <a:buSzPct val="90000"/>
        <a:buFont typeface="Arial" pitchFamily="34" charset="0"/>
        <a:buNone/>
        <a:defRPr sz="3200" kern="1200" baseline="0">
          <a:solidFill>
            <a:schemeClr val="accent3">
              <a:lumMod val="50000"/>
            </a:schemeClr>
          </a:solidFill>
          <a:latin typeface="+mn-lt"/>
          <a:ea typeface="+mn-ea"/>
          <a:cs typeface="+mn-cs"/>
        </a:defRPr>
      </a:lvl3pPr>
      <a:lvl4pPr marL="840275" indent="0" algn="l" defTabSz="1219090" rtl="0" eaLnBrk="1" latinLnBrk="0" hangingPunct="1">
        <a:lnSpc>
          <a:spcPct val="100000"/>
        </a:lnSpc>
        <a:spcBef>
          <a:spcPts val="800"/>
        </a:spcBef>
        <a:buSzPct val="90000"/>
        <a:buFont typeface="Arial" pitchFamily="34" charset="0"/>
        <a:buNone/>
        <a:defRPr sz="2700" kern="1200" baseline="0">
          <a:solidFill>
            <a:schemeClr val="accent3">
              <a:lumMod val="50000"/>
            </a:schemeClr>
          </a:solidFill>
          <a:latin typeface="+mn-lt"/>
          <a:ea typeface="+mn-ea"/>
          <a:cs typeface="+mn-cs"/>
        </a:defRPr>
      </a:lvl4pPr>
      <a:lvl5pPr marL="1068863" indent="0" algn="l" defTabSz="1219090" rtl="0" eaLnBrk="1" latinLnBrk="0" hangingPunct="1">
        <a:lnSpc>
          <a:spcPct val="100000"/>
        </a:lnSpc>
        <a:spcBef>
          <a:spcPts val="800"/>
        </a:spcBef>
        <a:buSzPct val="90000"/>
        <a:buFont typeface="Arial" pitchFamily="34" charset="0"/>
        <a:buNone/>
        <a:defRPr sz="2400" kern="1200" baseline="0">
          <a:solidFill>
            <a:schemeClr val="accent3">
              <a:lumMod val="50000"/>
            </a:schemeClr>
          </a:solidFill>
          <a:latin typeface="+mn-lt"/>
          <a:ea typeface="+mn-ea"/>
          <a:cs typeface="+mn-cs"/>
        </a:defRPr>
      </a:lvl5pPr>
      <a:lvl6pPr marL="3352499" indent="-304772" algn="l" defTabSz="121909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044" indent="-304772" algn="l" defTabSz="121909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588" indent="-304772" algn="l" defTabSz="121909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134" indent="-304772" algn="l" defTabSz="121909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090" rtl="0" eaLnBrk="1" latinLnBrk="0" hangingPunct="1">
        <a:defRPr sz="2400" kern="1200">
          <a:solidFill>
            <a:schemeClr val="tx1"/>
          </a:solidFill>
          <a:latin typeface="+mn-lt"/>
          <a:ea typeface="+mn-ea"/>
          <a:cs typeface="+mn-cs"/>
        </a:defRPr>
      </a:lvl1pPr>
      <a:lvl2pPr marL="609546" algn="l" defTabSz="1219090" rtl="0" eaLnBrk="1" latinLnBrk="0" hangingPunct="1">
        <a:defRPr sz="2400" kern="1200">
          <a:solidFill>
            <a:schemeClr val="tx1"/>
          </a:solidFill>
          <a:latin typeface="+mn-lt"/>
          <a:ea typeface="+mn-ea"/>
          <a:cs typeface="+mn-cs"/>
        </a:defRPr>
      </a:lvl2pPr>
      <a:lvl3pPr marL="1219090" algn="l" defTabSz="1219090" rtl="0" eaLnBrk="1" latinLnBrk="0" hangingPunct="1">
        <a:defRPr sz="2400" kern="1200">
          <a:solidFill>
            <a:schemeClr val="tx1"/>
          </a:solidFill>
          <a:latin typeface="+mn-lt"/>
          <a:ea typeface="+mn-ea"/>
          <a:cs typeface="+mn-cs"/>
        </a:defRPr>
      </a:lvl3pPr>
      <a:lvl4pPr marL="1828636" algn="l" defTabSz="1219090" rtl="0" eaLnBrk="1" latinLnBrk="0" hangingPunct="1">
        <a:defRPr sz="2400" kern="1200">
          <a:solidFill>
            <a:schemeClr val="tx1"/>
          </a:solidFill>
          <a:latin typeface="+mn-lt"/>
          <a:ea typeface="+mn-ea"/>
          <a:cs typeface="+mn-cs"/>
        </a:defRPr>
      </a:lvl4pPr>
      <a:lvl5pPr marL="2438182" algn="l" defTabSz="1219090" rtl="0" eaLnBrk="1" latinLnBrk="0" hangingPunct="1">
        <a:defRPr sz="2400" kern="1200">
          <a:solidFill>
            <a:schemeClr val="tx1"/>
          </a:solidFill>
          <a:latin typeface="+mn-lt"/>
          <a:ea typeface="+mn-ea"/>
          <a:cs typeface="+mn-cs"/>
        </a:defRPr>
      </a:lvl5pPr>
      <a:lvl6pPr marL="3047726" algn="l" defTabSz="1219090" rtl="0" eaLnBrk="1" latinLnBrk="0" hangingPunct="1">
        <a:defRPr sz="2400" kern="1200">
          <a:solidFill>
            <a:schemeClr val="tx1"/>
          </a:solidFill>
          <a:latin typeface="+mn-lt"/>
          <a:ea typeface="+mn-ea"/>
          <a:cs typeface="+mn-cs"/>
        </a:defRPr>
      </a:lvl6pPr>
      <a:lvl7pPr marL="3657271" algn="l" defTabSz="1219090" rtl="0" eaLnBrk="1" latinLnBrk="0" hangingPunct="1">
        <a:defRPr sz="2400" kern="1200">
          <a:solidFill>
            <a:schemeClr val="tx1"/>
          </a:solidFill>
          <a:latin typeface="+mn-lt"/>
          <a:ea typeface="+mn-ea"/>
          <a:cs typeface="+mn-cs"/>
        </a:defRPr>
      </a:lvl7pPr>
      <a:lvl8pPr marL="4266816" algn="l" defTabSz="1219090" rtl="0" eaLnBrk="1" latinLnBrk="0" hangingPunct="1">
        <a:defRPr sz="2400" kern="1200">
          <a:solidFill>
            <a:schemeClr val="tx1"/>
          </a:solidFill>
          <a:latin typeface="+mn-lt"/>
          <a:ea typeface="+mn-ea"/>
          <a:cs typeface="+mn-cs"/>
        </a:defRPr>
      </a:lvl8pPr>
      <a:lvl9pPr marL="4876361" algn="l" defTabSz="121909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120" userDrawn="1">
          <p15:clr>
            <a:srgbClr val="F26B43"/>
          </p15:clr>
        </p15:guide>
        <p15:guide id="2" orient="horz" pos="2880" userDrawn="1">
          <p15:clr>
            <a:srgbClr val="F26B43"/>
          </p15:clr>
        </p15:guide>
        <p15:guide id="3" orient="horz" pos="384" userDrawn="1">
          <p15:clr>
            <a:srgbClr val="F26B43"/>
          </p15:clr>
        </p15:guide>
        <p15:guide id="4" orient="horz" pos="5376" userDrawn="1">
          <p15:clr>
            <a:srgbClr val="F26B43"/>
          </p15:clr>
        </p15:guide>
        <p15:guide id="5" pos="427" userDrawn="1">
          <p15:clr>
            <a:srgbClr val="F26B43"/>
          </p15:clr>
        </p15:guide>
        <p15:guide id="6" pos="9813" userDrawn="1">
          <p15:clr>
            <a:srgbClr val="F26B43"/>
          </p15:clr>
        </p15:guide>
        <p15:guide id="7" orient="horz" pos="1152" userDrawn="1">
          <p15:clr>
            <a:srgbClr val="F26B43"/>
          </p15:clr>
        </p15:guide>
        <p15:guide id="8" orient="horz" pos="4768" userDrawn="1">
          <p15:clr>
            <a:srgbClr val="F26B43"/>
          </p15:clr>
        </p15:guide>
        <p15:guide id="9" orient="horz" pos="153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auto"/>
        <p:txBody>
          <a:bodyPr/>
          <a:lstStyle/>
          <a:p>
            <a:r>
              <a:rPr lang="en-US" dirty="0" smtClean="0"/>
              <a:t>Lab</a:t>
            </a:r>
            <a:endParaRPr lang="en-US" dirty="0"/>
          </a:p>
        </p:txBody>
      </p:sp>
      <p:sp>
        <p:nvSpPr>
          <p:cNvPr id="3" name="Subtitle 2"/>
          <p:cNvSpPr>
            <a:spLocks noGrp="1"/>
          </p:cNvSpPr>
          <p:nvPr>
            <p:ph type="subTitle" idx="1"/>
          </p:nvPr>
        </p:nvSpPr>
        <p:spPr bwMode="auto"/>
        <p:txBody>
          <a:bodyPr/>
          <a:lstStyle/>
          <a:p>
            <a:r>
              <a:rPr lang="en-US" dirty="0" smtClean="0"/>
              <a:t>Create a Web Server</a:t>
            </a:r>
            <a:endParaRPr lang="en-US" dirty="0"/>
          </a:p>
        </p:txBody>
      </p:sp>
      <p:sp>
        <p:nvSpPr>
          <p:cNvPr id="4" name="Text Placeholder 3"/>
          <p:cNvSpPr>
            <a:spLocks noGrp="1"/>
          </p:cNvSpPr>
          <p:nvPr>
            <p:ph type="body" sz="quarter" idx="10"/>
          </p:nvPr>
        </p:nvSpPr>
        <p:spPr/>
        <p:txBody>
          <a:bodyPr/>
          <a:lstStyle/>
          <a:p>
            <a:endParaRPr lang="en-US"/>
          </a:p>
        </p:txBody>
      </p:sp>
      <p:sp>
        <p:nvSpPr>
          <p:cNvPr id="7" name="Footer Placeholder 2"/>
          <p:cNvSpPr>
            <a:spLocks noGrp="1"/>
          </p:cNvSpPr>
          <p:nvPr>
            <p:ph type="ftr" sz="quarter" idx="11"/>
          </p:nvPr>
        </p:nvSpPr>
        <p:spPr/>
        <p:txBody>
          <a:bodyPr/>
          <a:lstStyle/>
          <a:p>
            <a:pPr algn="l"/>
            <a:r>
              <a:rPr lang="en-US" sz="1600" dirty="0" smtClean="0">
                <a:solidFill>
                  <a:srgbClr val="7D868C"/>
                </a:solidFill>
              </a:rPr>
              <a:t>©</a:t>
            </a:r>
            <a:r>
              <a:rPr lang="is-IS" sz="1600" dirty="0" smtClean="0">
                <a:solidFill>
                  <a:srgbClr val="7D868C"/>
                </a:solidFill>
              </a:rPr>
              <a:t>2016</a:t>
            </a:r>
            <a:r>
              <a:rPr lang="en-US" sz="1600" dirty="0" smtClean="0">
                <a:solidFill>
                  <a:srgbClr val="7D868C"/>
                </a:solidFill>
              </a:rPr>
              <a:t> </a:t>
            </a:r>
            <a:r>
              <a:rPr lang="en-US" sz="1600" dirty="0">
                <a:solidFill>
                  <a:srgbClr val="7D868C"/>
                </a:solidFill>
              </a:rPr>
              <a:t>Chef Software Inc.</a:t>
            </a:r>
          </a:p>
        </p:txBody>
      </p:sp>
      <p:sp>
        <p:nvSpPr>
          <p:cNvPr id="5" name="Slide Number Placeholder 4"/>
          <p:cNvSpPr>
            <a:spLocks noGrp="1"/>
          </p:cNvSpPr>
          <p:nvPr>
            <p:ph type="sldNum" sz="quarter" idx="12"/>
          </p:nvPr>
        </p:nvSpPr>
        <p:spPr/>
        <p:txBody>
          <a:bodyPr/>
          <a:lstStyle/>
          <a:p>
            <a:fld id="{2D3AC244-EF0F-45B5-99B7-04DF836D954E}" type="slidenum">
              <a:rPr lang="en-US" smtClean="0"/>
              <a:t>1</a:t>
            </a:fld>
            <a:endParaRPr lang="en-US" dirty="0"/>
          </a:p>
        </p:txBody>
      </p:sp>
    </p:spTree>
    <p:extLst>
      <p:ext uri="{BB962C8B-B14F-4D97-AF65-F5344CB8AC3E}">
        <p14:creationId xmlns:p14="http://schemas.microsoft.com/office/powerpoint/2010/main" val="1256355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Lab: </a:t>
            </a:r>
            <a:r>
              <a:rPr lang="en-US" dirty="0"/>
              <a:t>Verify That the Website is Available</a:t>
            </a:r>
          </a:p>
        </p:txBody>
      </p:sp>
      <p:sp>
        <p:nvSpPr>
          <p:cNvPr id="4" name="Footer Placeholder 3"/>
          <p:cNvSpPr>
            <a:spLocks noGrp="1"/>
          </p:cNvSpPr>
          <p:nvPr>
            <p:ph type="ftr" sz="quarter" idx="10"/>
          </p:nvPr>
        </p:nvSpPr>
        <p:spPr/>
        <p:txBody>
          <a:bodyPr/>
          <a:lstStyle/>
          <a:p>
            <a:pPr algn="l"/>
            <a:r>
              <a:rPr lang="en-US" smtClean="0">
                <a:solidFill>
                  <a:srgbClr val="7D868C"/>
                </a:solidFill>
              </a:rPr>
              <a:t>©2016 Chef Software Inc</a:t>
            </a:r>
            <a:r>
              <a:rPr lang="en-US" smtClean="0"/>
              <a:t>.</a:t>
            </a:r>
            <a:endParaRPr lang="en-US" dirty="0"/>
          </a:p>
        </p:txBody>
      </p:sp>
      <p:sp>
        <p:nvSpPr>
          <p:cNvPr id="5" name="Slide Number Placeholder 4"/>
          <p:cNvSpPr>
            <a:spLocks noGrp="1"/>
          </p:cNvSpPr>
          <p:nvPr>
            <p:ph type="sldNum" sz="quarter" idx="11"/>
          </p:nvPr>
        </p:nvSpPr>
        <p:spPr>
          <a:xfrm>
            <a:off x="6299200" y="8579664"/>
            <a:ext cx="3657600" cy="486833"/>
          </a:xfrm>
        </p:spPr>
        <p:txBody>
          <a:bodyPr/>
          <a:lstStyle/>
          <a:p>
            <a:fld id="{D3C6E21F-9381-4880-84FB-1E73165A9E9D}" type="slidenum">
              <a:rPr lang="en-US" smtClean="0"/>
              <a:pPr/>
              <a:t>10</a:t>
            </a:fld>
            <a:endParaRPr lang="en-US" dirty="0"/>
          </a:p>
        </p:txBody>
      </p:sp>
      <p:pic>
        <p:nvPicPr>
          <p:cNvPr id="8" name="Picture 7"/>
          <p:cNvPicPr>
            <a:picLocks noChangeAspect="1"/>
          </p:cNvPicPr>
          <p:nvPr/>
        </p:nvPicPr>
        <p:blipFill>
          <a:blip r:embed="rId2"/>
          <a:stretch>
            <a:fillRect/>
          </a:stretch>
        </p:blipFill>
        <p:spPr>
          <a:xfrm>
            <a:off x="1320858" y="1651933"/>
            <a:ext cx="12858757" cy="5553356"/>
          </a:xfrm>
          <a:prstGeom prst="rect">
            <a:avLst/>
          </a:prstGeom>
        </p:spPr>
      </p:pic>
    </p:spTree>
    <p:extLst>
      <p:ext uri="{BB962C8B-B14F-4D97-AF65-F5344CB8AC3E}">
        <p14:creationId xmlns:p14="http://schemas.microsoft.com/office/powerpoint/2010/main" val="232455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5"/>
          </p:nvPr>
        </p:nvSpPr>
        <p:spPr/>
        <p:txBody>
          <a:bodyPr/>
          <a:lstStyle/>
          <a:p>
            <a:pPr algn="l"/>
            <a:r>
              <a:rPr lang="en-US" smtClean="0">
                <a:solidFill>
                  <a:srgbClr val="7D868C"/>
                </a:solidFill>
              </a:rPr>
              <a:t>©</a:t>
            </a:r>
            <a:r>
              <a:rPr lang="is-IS" smtClean="0">
                <a:solidFill>
                  <a:srgbClr val="7D868C"/>
                </a:solidFill>
              </a:rPr>
              <a:t>2016</a:t>
            </a:r>
            <a:r>
              <a:rPr lang="en-US" smtClean="0">
                <a:solidFill>
                  <a:srgbClr val="7D868C"/>
                </a:solidFill>
              </a:rPr>
              <a:t> Chef Software Inc</a:t>
            </a:r>
            <a:r>
              <a:rPr lang="en-US" smtClean="0"/>
              <a:t>.</a:t>
            </a:r>
            <a:endParaRPr lang="en-US" dirty="0"/>
          </a:p>
        </p:txBody>
      </p:sp>
      <p:sp>
        <p:nvSpPr>
          <p:cNvPr id="5" name="Slide Number Placeholder 4"/>
          <p:cNvSpPr>
            <a:spLocks noGrp="1"/>
          </p:cNvSpPr>
          <p:nvPr>
            <p:ph type="sldNum" sz="quarter" idx="4294967295"/>
          </p:nvPr>
        </p:nvSpPr>
        <p:spPr>
          <a:xfrm>
            <a:off x="0" y="8580438"/>
            <a:ext cx="3657600" cy="485775"/>
          </a:xfrm>
        </p:spPr>
        <p:txBody>
          <a:bodyPr/>
          <a:lstStyle/>
          <a:p>
            <a:fld id="{D3C6E21F-9381-4880-84FB-1E73165A9E9D}" type="slidenum">
              <a:rPr lang="en-US" smtClean="0"/>
              <a:pPr/>
              <a:t>11</a:t>
            </a:fld>
            <a:endParaRPr lang="en-US" dirty="0"/>
          </a:p>
        </p:txBody>
      </p:sp>
    </p:spTree>
    <p:extLst>
      <p:ext uri="{BB962C8B-B14F-4D97-AF65-F5344CB8AC3E}">
        <p14:creationId xmlns:p14="http://schemas.microsoft.com/office/powerpoint/2010/main" val="468063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Lab: Setting up a Web Server</a:t>
            </a:r>
            <a:endParaRPr lang="en-US" dirty="0"/>
          </a:p>
        </p:txBody>
      </p:sp>
      <p:sp>
        <p:nvSpPr>
          <p:cNvPr id="3" name="Subtitle 2"/>
          <p:cNvSpPr>
            <a:spLocks noGrp="1"/>
          </p:cNvSpPr>
          <p:nvPr>
            <p:ph type="subTitle" idx="1"/>
          </p:nvPr>
        </p:nvSpPr>
        <p:spPr>
          <a:xfrm>
            <a:off x="1451429" y="1367588"/>
            <a:ext cx="13342613" cy="6561975"/>
          </a:xfrm>
        </p:spPr>
        <p:txBody>
          <a:bodyPr>
            <a:noAutofit/>
          </a:bodyPr>
          <a:lstStyle/>
          <a:p>
            <a:pPr marL="457189" indent="-457189">
              <a:lnSpc>
                <a:spcPct val="120000"/>
              </a:lnSpc>
              <a:buFont typeface="Wingdings" charset="2"/>
              <a:buChar char="q"/>
            </a:pPr>
            <a:r>
              <a:rPr lang="en-US" sz="2200" dirty="0" smtClean="0"/>
              <a:t>Use</a:t>
            </a:r>
            <a:r>
              <a:rPr lang="en-US" sz="2200" dirty="0" smtClean="0">
                <a:solidFill>
                  <a:schemeClr val="accent4">
                    <a:lumMod val="50000"/>
                  </a:schemeClr>
                </a:solidFill>
                <a:latin typeface="+mj-lt"/>
              </a:rPr>
              <a:t> </a:t>
            </a:r>
            <a:r>
              <a:rPr lang="en-US" sz="2200" b="1" dirty="0">
                <a:solidFill>
                  <a:schemeClr val="accent4">
                    <a:lumMod val="50000"/>
                  </a:schemeClr>
                </a:solidFill>
                <a:latin typeface="+mj-lt"/>
                <a:cs typeface="Courier New" panose="02070309020205020404" pitchFamily="49" charset="0"/>
              </a:rPr>
              <a:t>chef generate</a:t>
            </a:r>
            <a:r>
              <a:rPr lang="en-US" sz="2200" b="1" dirty="0"/>
              <a:t> </a:t>
            </a:r>
            <a:r>
              <a:rPr lang="en-US" sz="2200" dirty="0"/>
              <a:t>to create a cookbook named "apache</a:t>
            </a:r>
            <a:r>
              <a:rPr lang="en-US" sz="2200" dirty="0" smtClean="0"/>
              <a:t>"</a:t>
            </a:r>
            <a:endParaRPr lang="en-US" sz="2200" dirty="0"/>
          </a:p>
          <a:p>
            <a:pPr marL="457189" indent="-457189">
              <a:lnSpc>
                <a:spcPct val="120000"/>
              </a:lnSpc>
              <a:buFont typeface="Wingdings" charset="2"/>
              <a:buChar char="q"/>
            </a:pPr>
            <a:r>
              <a:rPr lang="en-US" sz="2200" dirty="0"/>
              <a:t>Write </a:t>
            </a:r>
            <a:r>
              <a:rPr lang="en-US" sz="2200" dirty="0" smtClean="0"/>
              <a:t>a </a:t>
            </a:r>
            <a:r>
              <a:rPr lang="en-US" sz="2200" dirty="0"/>
              <a:t>recipe named </a:t>
            </a:r>
            <a:r>
              <a:rPr lang="en-US" sz="2200" dirty="0">
                <a:latin typeface="Courier New" panose="02070309020205020404" pitchFamily="49" charset="0"/>
                <a:cs typeface="Courier New" panose="02070309020205020404" pitchFamily="49" charset="0"/>
              </a:rPr>
              <a:t>"</a:t>
            </a:r>
            <a:r>
              <a:rPr lang="en-US" sz="2200" b="1" dirty="0" err="1">
                <a:solidFill>
                  <a:schemeClr val="accent4">
                    <a:lumMod val="50000"/>
                  </a:schemeClr>
                </a:solidFill>
                <a:latin typeface="Courier New" panose="02070309020205020404" pitchFamily="49" charset="0"/>
                <a:cs typeface="Courier New" panose="02070309020205020404" pitchFamily="49" charset="0"/>
              </a:rPr>
              <a:t>server.rb</a:t>
            </a:r>
            <a:r>
              <a:rPr lang="en-US" sz="2200" dirty="0">
                <a:latin typeface="Courier New" panose="02070309020205020404" pitchFamily="49" charset="0"/>
                <a:cs typeface="Courier New" panose="02070309020205020404" pitchFamily="49" charset="0"/>
              </a:rPr>
              <a:t>"</a:t>
            </a:r>
            <a:r>
              <a:rPr lang="en-US" sz="2200" dirty="0"/>
              <a:t> with the policy:</a:t>
            </a:r>
          </a:p>
          <a:p>
            <a:pPr marL="1066746" lvl="1" indent="-457200" algn="l">
              <a:lnSpc>
                <a:spcPct val="120000"/>
              </a:lnSpc>
              <a:buFont typeface="Wingdings" charset="2"/>
              <a:buChar char="§"/>
            </a:pPr>
            <a:r>
              <a:rPr lang="en-US" sz="2200" dirty="0">
                <a:solidFill>
                  <a:schemeClr val="tx1">
                    <a:lumMod val="75000"/>
                  </a:schemeClr>
                </a:solidFill>
                <a:latin typeface="+mj-lt"/>
                <a:cs typeface="Courier New" panose="02070309020205020404" pitchFamily="49" charset="0"/>
              </a:rPr>
              <a:t>The package named </a:t>
            </a:r>
            <a:r>
              <a:rPr lang="uk-UA" sz="2200" b="1" dirty="0" smtClean="0">
                <a:solidFill>
                  <a:schemeClr val="accent4">
                    <a:lumMod val="50000"/>
                  </a:schemeClr>
                </a:solidFill>
                <a:latin typeface="+mj-lt"/>
                <a:cs typeface="Courier New" panose="02070309020205020404" pitchFamily="49" charset="0"/>
              </a:rPr>
              <a:t>'</a:t>
            </a:r>
            <a:r>
              <a:rPr lang="en-US" sz="2200" b="1" dirty="0" err="1" smtClean="0">
                <a:solidFill>
                  <a:schemeClr val="accent4">
                    <a:lumMod val="50000"/>
                  </a:schemeClr>
                </a:solidFill>
                <a:latin typeface="+mj-lt"/>
                <a:cs typeface="Courier New" panose="02070309020205020404" pitchFamily="49" charset="0"/>
              </a:rPr>
              <a:t>httpd</a:t>
            </a:r>
            <a:r>
              <a:rPr lang="uk-UA" sz="2200" b="1" dirty="0" smtClean="0">
                <a:solidFill>
                  <a:schemeClr val="accent4">
                    <a:lumMod val="50000"/>
                  </a:schemeClr>
                </a:solidFill>
                <a:latin typeface="+mj-lt"/>
                <a:cs typeface="Courier New" panose="02070309020205020404" pitchFamily="49" charset="0"/>
              </a:rPr>
              <a:t>'</a:t>
            </a:r>
            <a:r>
              <a:rPr lang="en-US" sz="2200" dirty="0" smtClean="0">
                <a:solidFill>
                  <a:schemeClr val="tx1">
                    <a:lumMod val="75000"/>
                  </a:schemeClr>
                </a:solidFill>
                <a:latin typeface="+mj-lt"/>
                <a:cs typeface="Courier New" panose="02070309020205020404" pitchFamily="49" charset="0"/>
              </a:rPr>
              <a:t> </a:t>
            </a:r>
            <a:r>
              <a:rPr lang="en-US" sz="2200" dirty="0">
                <a:solidFill>
                  <a:schemeClr val="tx1">
                    <a:lumMod val="75000"/>
                  </a:schemeClr>
                </a:solidFill>
                <a:latin typeface="+mj-lt"/>
                <a:cs typeface="Courier New" panose="02070309020205020404" pitchFamily="49" charset="0"/>
              </a:rPr>
              <a:t>is installed.</a:t>
            </a:r>
          </a:p>
          <a:p>
            <a:pPr marL="1066746" lvl="1" indent="-457200" algn="l">
              <a:lnSpc>
                <a:spcPct val="120000"/>
              </a:lnSpc>
              <a:buFont typeface="Wingdings" charset="2"/>
              <a:buChar char="§"/>
            </a:pPr>
            <a:r>
              <a:rPr lang="en-US" sz="2200" dirty="0">
                <a:solidFill>
                  <a:schemeClr val="tx1">
                    <a:lumMod val="75000"/>
                  </a:schemeClr>
                </a:solidFill>
                <a:latin typeface="+mj-lt"/>
                <a:cs typeface="Courier New" panose="02070309020205020404" pitchFamily="49" charset="0"/>
              </a:rPr>
              <a:t>The file named </a:t>
            </a:r>
            <a:r>
              <a:rPr lang="uk-UA" sz="2200" b="1" dirty="0" smtClean="0">
                <a:solidFill>
                  <a:schemeClr val="accent4">
                    <a:lumMod val="50000"/>
                  </a:schemeClr>
                </a:solidFill>
                <a:latin typeface="+mj-lt"/>
                <a:cs typeface="Courier New" panose="02070309020205020404" pitchFamily="49" charset="0"/>
              </a:rPr>
              <a:t>'</a:t>
            </a:r>
            <a:r>
              <a:rPr lang="en-US" sz="2200" b="1" dirty="0" smtClean="0">
                <a:solidFill>
                  <a:schemeClr val="accent4">
                    <a:lumMod val="50000"/>
                  </a:schemeClr>
                </a:solidFill>
                <a:latin typeface="+mj-lt"/>
                <a:cs typeface="Courier New" panose="02070309020205020404" pitchFamily="49" charset="0"/>
              </a:rPr>
              <a:t>/</a:t>
            </a:r>
            <a:r>
              <a:rPr lang="en-US" sz="2200" b="1" dirty="0" err="1">
                <a:solidFill>
                  <a:schemeClr val="accent4">
                    <a:lumMod val="50000"/>
                  </a:schemeClr>
                </a:solidFill>
                <a:latin typeface="+mj-lt"/>
                <a:cs typeface="Courier New" panose="02070309020205020404" pitchFamily="49" charset="0"/>
              </a:rPr>
              <a:t>var</a:t>
            </a:r>
            <a:r>
              <a:rPr lang="en-US" sz="2200" b="1" dirty="0">
                <a:solidFill>
                  <a:schemeClr val="accent4">
                    <a:lumMod val="50000"/>
                  </a:schemeClr>
                </a:solidFill>
                <a:latin typeface="+mj-lt"/>
                <a:cs typeface="Courier New" panose="02070309020205020404" pitchFamily="49" charset="0"/>
              </a:rPr>
              <a:t>/www/html/</a:t>
            </a:r>
            <a:r>
              <a:rPr lang="en-US" sz="2200" b="1" dirty="0" err="1" smtClean="0">
                <a:solidFill>
                  <a:schemeClr val="accent4">
                    <a:lumMod val="50000"/>
                  </a:schemeClr>
                </a:solidFill>
                <a:latin typeface="+mj-lt"/>
                <a:cs typeface="Courier New" panose="02070309020205020404" pitchFamily="49" charset="0"/>
              </a:rPr>
              <a:t>index.html</a:t>
            </a:r>
            <a:r>
              <a:rPr lang="uk-UA" sz="2200" b="1" dirty="0" smtClean="0">
                <a:solidFill>
                  <a:schemeClr val="accent4">
                    <a:lumMod val="50000"/>
                  </a:schemeClr>
                </a:solidFill>
                <a:latin typeface="+mj-lt"/>
                <a:cs typeface="Courier New" panose="02070309020205020404" pitchFamily="49" charset="0"/>
              </a:rPr>
              <a:t>'</a:t>
            </a:r>
            <a:r>
              <a:rPr lang="en-US" sz="2200" dirty="0" smtClean="0">
                <a:solidFill>
                  <a:schemeClr val="tx1">
                    <a:lumMod val="75000"/>
                  </a:schemeClr>
                </a:solidFill>
                <a:latin typeface="+mj-lt"/>
                <a:cs typeface="Courier New" panose="02070309020205020404" pitchFamily="49" charset="0"/>
              </a:rPr>
              <a:t> </a:t>
            </a:r>
            <a:r>
              <a:rPr lang="en-US" sz="2200" dirty="0">
                <a:solidFill>
                  <a:schemeClr val="tx1">
                    <a:lumMod val="75000"/>
                  </a:schemeClr>
                </a:solidFill>
                <a:latin typeface="+mj-lt"/>
                <a:cs typeface="Courier New" panose="02070309020205020404" pitchFamily="49" charset="0"/>
              </a:rPr>
              <a:t>is created with the content </a:t>
            </a:r>
            <a:r>
              <a:rPr lang="uk-UA" sz="2200" dirty="0" smtClean="0">
                <a:solidFill>
                  <a:schemeClr val="tx1">
                    <a:lumMod val="75000"/>
                  </a:schemeClr>
                </a:solidFill>
                <a:latin typeface="+mj-lt"/>
                <a:cs typeface="Courier New" panose="02070309020205020404" pitchFamily="49" charset="0"/>
              </a:rPr>
              <a:t>'</a:t>
            </a:r>
            <a:r>
              <a:rPr lang="en-US" sz="2200" dirty="0" smtClean="0">
                <a:solidFill>
                  <a:schemeClr val="tx1">
                    <a:lumMod val="75000"/>
                  </a:schemeClr>
                </a:solidFill>
                <a:latin typeface="+mj-lt"/>
                <a:cs typeface="Courier New" panose="02070309020205020404" pitchFamily="49" charset="0"/>
              </a:rPr>
              <a:t>&lt;</a:t>
            </a:r>
            <a:r>
              <a:rPr lang="en-US" sz="2200" dirty="0">
                <a:solidFill>
                  <a:schemeClr val="tx1">
                    <a:lumMod val="75000"/>
                  </a:schemeClr>
                </a:solidFill>
                <a:latin typeface="+mj-lt"/>
                <a:cs typeface="Courier New" panose="02070309020205020404" pitchFamily="49" charset="0"/>
              </a:rPr>
              <a:t>h1&gt;Hello, world!&lt;/h1</a:t>
            </a:r>
            <a:r>
              <a:rPr lang="en-US" sz="2200" dirty="0" smtClean="0">
                <a:solidFill>
                  <a:schemeClr val="tx1">
                    <a:lumMod val="75000"/>
                  </a:schemeClr>
                </a:solidFill>
                <a:latin typeface="+mj-lt"/>
                <a:cs typeface="Courier New" panose="02070309020205020404" pitchFamily="49" charset="0"/>
              </a:rPr>
              <a:t>&gt;</a:t>
            </a:r>
            <a:r>
              <a:rPr lang="uk-UA" sz="2200" dirty="0" smtClean="0">
                <a:solidFill>
                  <a:schemeClr val="tx1">
                    <a:lumMod val="75000"/>
                  </a:schemeClr>
                </a:solidFill>
                <a:latin typeface="+mj-lt"/>
                <a:cs typeface="Courier New" panose="02070309020205020404" pitchFamily="49" charset="0"/>
              </a:rPr>
              <a:t>’</a:t>
            </a:r>
            <a:endParaRPr lang="en-US" sz="2200" dirty="0">
              <a:solidFill>
                <a:schemeClr val="tx1">
                  <a:lumMod val="75000"/>
                </a:schemeClr>
              </a:solidFill>
              <a:latin typeface="+mj-lt"/>
              <a:cs typeface="Courier New" panose="02070309020205020404" pitchFamily="49" charset="0"/>
            </a:endParaRPr>
          </a:p>
          <a:p>
            <a:pPr marL="1066746" lvl="1" indent="-457200" algn="l">
              <a:lnSpc>
                <a:spcPct val="120000"/>
              </a:lnSpc>
              <a:spcAft>
                <a:spcPts val="1200"/>
              </a:spcAft>
              <a:buFont typeface="Wingdings" charset="2"/>
              <a:buChar char="§"/>
            </a:pPr>
            <a:r>
              <a:rPr lang="en-US" sz="2200" dirty="0" smtClean="0">
                <a:solidFill>
                  <a:schemeClr val="tx1">
                    <a:lumMod val="75000"/>
                  </a:schemeClr>
                </a:solidFill>
                <a:latin typeface="+mj-lt"/>
                <a:cs typeface="Courier New" panose="02070309020205020404" pitchFamily="49" charset="0"/>
              </a:rPr>
              <a:t>The </a:t>
            </a:r>
            <a:r>
              <a:rPr lang="en-US" sz="2200" dirty="0">
                <a:solidFill>
                  <a:schemeClr val="tx1">
                    <a:lumMod val="75000"/>
                  </a:schemeClr>
                </a:solidFill>
                <a:latin typeface="+mj-lt"/>
                <a:cs typeface="Courier New" panose="02070309020205020404" pitchFamily="49" charset="0"/>
              </a:rPr>
              <a:t>service named </a:t>
            </a:r>
            <a:r>
              <a:rPr lang="uk-UA" sz="2200" b="1" dirty="0" smtClean="0">
                <a:solidFill>
                  <a:schemeClr val="accent4">
                    <a:lumMod val="50000"/>
                  </a:schemeClr>
                </a:solidFill>
                <a:latin typeface="+mj-lt"/>
                <a:cs typeface="Courier New" panose="02070309020205020404" pitchFamily="49" charset="0"/>
              </a:rPr>
              <a:t>'</a:t>
            </a:r>
            <a:r>
              <a:rPr lang="en-US" sz="2200" b="1" dirty="0" err="1" smtClean="0">
                <a:solidFill>
                  <a:schemeClr val="accent4">
                    <a:lumMod val="50000"/>
                  </a:schemeClr>
                </a:solidFill>
                <a:latin typeface="+mj-lt"/>
                <a:cs typeface="Courier New" panose="02070309020205020404" pitchFamily="49" charset="0"/>
              </a:rPr>
              <a:t>httpd</a:t>
            </a:r>
            <a:r>
              <a:rPr lang="uk-UA" sz="2200" b="1" dirty="0" smtClean="0">
                <a:solidFill>
                  <a:schemeClr val="accent4">
                    <a:lumMod val="50000"/>
                  </a:schemeClr>
                </a:solidFill>
                <a:latin typeface="+mj-lt"/>
                <a:cs typeface="Courier New" panose="02070309020205020404" pitchFamily="49" charset="0"/>
              </a:rPr>
              <a:t>'</a:t>
            </a:r>
            <a:r>
              <a:rPr lang="en-US" sz="2200" dirty="0" smtClean="0">
                <a:solidFill>
                  <a:schemeClr val="tx1">
                    <a:lumMod val="75000"/>
                  </a:schemeClr>
                </a:solidFill>
                <a:latin typeface="+mj-lt"/>
                <a:cs typeface="Courier New" panose="02070309020205020404" pitchFamily="49" charset="0"/>
              </a:rPr>
              <a:t> </a:t>
            </a:r>
            <a:r>
              <a:rPr lang="en-US" sz="2200" dirty="0">
                <a:solidFill>
                  <a:schemeClr val="tx1">
                    <a:lumMod val="75000"/>
                  </a:schemeClr>
                </a:solidFill>
                <a:latin typeface="+mj-lt"/>
                <a:cs typeface="Courier New" panose="02070309020205020404" pitchFamily="49" charset="0"/>
              </a:rPr>
              <a:t>is </a:t>
            </a:r>
            <a:r>
              <a:rPr lang="en-US" sz="2200" dirty="0" smtClean="0">
                <a:solidFill>
                  <a:schemeClr val="tx1">
                    <a:lumMod val="75000"/>
                  </a:schemeClr>
                </a:solidFill>
                <a:latin typeface="+mj-lt"/>
                <a:cs typeface="Courier New" panose="02070309020205020404" pitchFamily="49" charset="0"/>
              </a:rPr>
              <a:t>started and enabled</a:t>
            </a:r>
          </a:p>
          <a:p>
            <a:pPr marL="457189" indent="-457189">
              <a:lnSpc>
                <a:spcPct val="120000"/>
              </a:lnSpc>
              <a:buFont typeface="Wingdings" charset="2"/>
              <a:buChar char="q"/>
            </a:pPr>
            <a:r>
              <a:rPr lang="en-US" sz="2200" dirty="0"/>
              <a:t>I</a:t>
            </a:r>
            <a:r>
              <a:rPr lang="en-US" sz="2200" dirty="0" smtClean="0"/>
              <a:t>nclude the following node details in </a:t>
            </a:r>
            <a:r>
              <a:rPr lang="en-US" sz="2200" dirty="0" err="1" smtClean="0"/>
              <a:t>index.html</a:t>
            </a:r>
            <a:r>
              <a:rPr lang="en-US" sz="2200" dirty="0" smtClean="0"/>
              <a:t>:</a:t>
            </a:r>
          </a:p>
          <a:p>
            <a:pPr marL="1219146" lvl="1" indent="-609585" algn="l">
              <a:buFont typeface="Wingdings" charset="2"/>
              <a:buChar char="§"/>
            </a:pPr>
            <a:r>
              <a:rPr lang="en-US" sz="2200" dirty="0" smtClean="0">
                <a:solidFill>
                  <a:srgbClr val="3E4346"/>
                </a:solidFill>
                <a:cs typeface="Courier New" panose="02070309020205020404" pitchFamily="49" charset="0"/>
              </a:rPr>
              <a:t>Node’s </a:t>
            </a:r>
            <a:r>
              <a:rPr lang="en-US" sz="2200" dirty="0" err="1">
                <a:solidFill>
                  <a:srgbClr val="3E4346"/>
                </a:solidFill>
                <a:cs typeface="Courier New" panose="02070309020205020404" pitchFamily="49" charset="0"/>
              </a:rPr>
              <a:t>ipaddress</a:t>
            </a:r>
            <a:endParaRPr lang="en-US" sz="2200" dirty="0">
              <a:solidFill>
                <a:srgbClr val="3E4346"/>
              </a:solidFill>
              <a:cs typeface="Courier New" panose="02070309020205020404" pitchFamily="49" charset="0"/>
            </a:endParaRPr>
          </a:p>
          <a:p>
            <a:pPr marL="1219146" lvl="1" indent="-609585" algn="l">
              <a:spcAft>
                <a:spcPts val="1200"/>
              </a:spcAft>
              <a:buFont typeface="Wingdings" charset="2"/>
              <a:buChar char="§"/>
            </a:pPr>
            <a:r>
              <a:rPr lang="en-US" sz="2200" dirty="0">
                <a:solidFill>
                  <a:srgbClr val="3E4346"/>
                </a:solidFill>
                <a:cs typeface="Courier New" panose="02070309020205020404" pitchFamily="49" charset="0"/>
              </a:rPr>
              <a:t>Node’s hostname</a:t>
            </a:r>
          </a:p>
          <a:p>
            <a:pPr marL="457189" indent="-457189">
              <a:lnSpc>
                <a:spcPct val="120000"/>
              </a:lnSpc>
              <a:buFont typeface="Wingdings" charset="2"/>
              <a:buChar char="q"/>
            </a:pPr>
            <a:r>
              <a:rPr lang="en-US" sz="2200" dirty="0" smtClean="0"/>
              <a:t>Include </a:t>
            </a:r>
            <a:r>
              <a:rPr lang="en-US" sz="2200" b="1" dirty="0" err="1" smtClean="0">
                <a:solidFill>
                  <a:schemeClr val="accent4">
                    <a:lumMod val="50000"/>
                  </a:schemeClr>
                </a:solidFill>
              </a:rPr>
              <a:t>server.rb</a:t>
            </a:r>
            <a:r>
              <a:rPr lang="en-US" sz="2200" dirty="0" smtClean="0"/>
              <a:t> in the </a:t>
            </a:r>
            <a:r>
              <a:rPr lang="en-US" sz="2200" b="1" dirty="0" smtClean="0">
                <a:solidFill>
                  <a:schemeClr val="accent4">
                    <a:lumMod val="50000"/>
                  </a:schemeClr>
                </a:solidFill>
              </a:rPr>
              <a:t>apache </a:t>
            </a:r>
            <a:r>
              <a:rPr lang="en-US" sz="2200" b="1" dirty="0" err="1" smtClean="0">
                <a:solidFill>
                  <a:schemeClr val="accent4">
                    <a:lumMod val="50000"/>
                  </a:schemeClr>
                </a:solidFill>
              </a:rPr>
              <a:t>default.rb</a:t>
            </a:r>
            <a:endParaRPr lang="en-US" sz="2200" b="1" dirty="0" smtClean="0">
              <a:solidFill>
                <a:schemeClr val="accent4">
                  <a:lumMod val="50000"/>
                </a:schemeClr>
              </a:solidFill>
            </a:endParaRPr>
          </a:p>
          <a:p>
            <a:pPr marL="457189" indent="-457189">
              <a:buFont typeface="Wingdings" charset="2"/>
              <a:buChar char="q"/>
            </a:pPr>
            <a:r>
              <a:rPr lang="en-US" sz="2200" dirty="0" smtClean="0"/>
              <a:t>Update </a:t>
            </a:r>
            <a:r>
              <a:rPr lang="en-US" sz="2200" dirty="0"/>
              <a:t>the version of the </a:t>
            </a:r>
            <a:r>
              <a:rPr lang="en-US" sz="2200" b="1" dirty="0" smtClean="0">
                <a:solidFill>
                  <a:schemeClr val="accent4">
                    <a:lumMod val="50000"/>
                  </a:schemeClr>
                </a:solidFill>
              </a:rPr>
              <a:t>apache cookbook</a:t>
            </a:r>
            <a:r>
              <a:rPr lang="en-US" sz="2200" dirty="0"/>
              <a:t> </a:t>
            </a:r>
            <a:r>
              <a:rPr lang="en-US" sz="2200" dirty="0" smtClean="0"/>
              <a:t>to 0.2.0</a:t>
            </a:r>
            <a:endParaRPr lang="en-US" sz="2200" b="1" dirty="0">
              <a:solidFill>
                <a:schemeClr val="accent4">
                  <a:lumMod val="50000"/>
                </a:schemeClr>
              </a:solidFill>
            </a:endParaRPr>
          </a:p>
          <a:p>
            <a:pPr marL="457189" indent="-457189">
              <a:buFont typeface="Wingdings" charset="2"/>
              <a:buChar char="q"/>
            </a:pPr>
            <a:r>
              <a:rPr lang="en-US" sz="2200" dirty="0"/>
              <a:t>Run </a:t>
            </a:r>
            <a:r>
              <a:rPr lang="en-US" sz="2200" b="1" dirty="0">
                <a:solidFill>
                  <a:schemeClr val="accent4">
                    <a:lumMod val="50000"/>
                  </a:schemeClr>
                </a:solidFill>
                <a:cs typeface="Courier New" panose="02070309020205020404" pitchFamily="49" charset="0"/>
              </a:rPr>
              <a:t>chef-client</a:t>
            </a:r>
            <a:r>
              <a:rPr lang="en-US" sz="2200" dirty="0"/>
              <a:t> to locally apply the </a:t>
            </a:r>
            <a:r>
              <a:rPr lang="en-US" sz="2200" dirty="0" smtClean="0"/>
              <a:t>apache </a:t>
            </a:r>
            <a:r>
              <a:rPr lang="en-US" sz="2200" dirty="0"/>
              <a:t>cookbook's default </a:t>
            </a:r>
            <a:r>
              <a:rPr lang="en-US" sz="2200" dirty="0" smtClean="0"/>
              <a:t>recipe.  Be sure to include the </a:t>
            </a:r>
            <a:r>
              <a:rPr lang="en-US" sz="2200" dirty="0" err="1" smtClean="0"/>
              <a:t>default.rb</a:t>
            </a:r>
            <a:r>
              <a:rPr lang="en-US" sz="2200" dirty="0" smtClean="0"/>
              <a:t> in the run-list</a:t>
            </a:r>
            <a:endParaRPr lang="en-US" sz="2200" dirty="0"/>
          </a:p>
          <a:p>
            <a:pPr marL="457189" indent="-457189">
              <a:lnSpc>
                <a:spcPct val="120000"/>
              </a:lnSpc>
              <a:buFont typeface="Wingdings" charset="2"/>
              <a:buChar char="q"/>
            </a:pPr>
            <a:r>
              <a:rPr lang="en-US" sz="2200" dirty="0"/>
              <a:t>Verify the site is available by running </a:t>
            </a:r>
            <a:r>
              <a:rPr lang="en-US" sz="2200" b="1" dirty="0">
                <a:solidFill>
                  <a:schemeClr val="accent4">
                    <a:lumMod val="50000"/>
                  </a:schemeClr>
                </a:solidFill>
                <a:latin typeface="Courier New" panose="02070309020205020404" pitchFamily="49" charset="0"/>
                <a:cs typeface="Courier New" panose="02070309020205020404" pitchFamily="49" charset="0"/>
              </a:rPr>
              <a:t>curl </a:t>
            </a:r>
            <a:r>
              <a:rPr lang="en-US" sz="2200" b="1" dirty="0" err="1" smtClean="0">
                <a:solidFill>
                  <a:schemeClr val="accent4">
                    <a:lumMod val="50000"/>
                  </a:schemeClr>
                </a:solidFill>
                <a:latin typeface="Courier New" panose="02070309020205020404" pitchFamily="49" charset="0"/>
                <a:cs typeface="Courier New" panose="02070309020205020404" pitchFamily="49" charset="0"/>
              </a:rPr>
              <a:t>localhost</a:t>
            </a:r>
            <a:r>
              <a:rPr lang="en-US" sz="2200" dirty="0"/>
              <a:t> </a:t>
            </a:r>
            <a:r>
              <a:rPr lang="en-US" sz="2200" dirty="0" smtClean="0"/>
              <a:t>and browsing to your Workstation IP</a:t>
            </a:r>
            <a:endParaRPr lang="en-US" sz="2200" b="1" dirty="0">
              <a:solidFill>
                <a:schemeClr val="accent4">
                  <a:lumMod val="50000"/>
                </a:schemeClr>
              </a:solidFill>
              <a:latin typeface="Courier New" panose="02070309020205020404" pitchFamily="49" charset="0"/>
              <a:cs typeface="Courier New" panose="02070309020205020404" pitchFamily="49" charset="0"/>
            </a:endParaRPr>
          </a:p>
          <a:p>
            <a:pPr marL="457189" indent="-457189">
              <a:lnSpc>
                <a:spcPct val="120000"/>
              </a:lnSpc>
              <a:buFont typeface="Wingdings" charset="2"/>
              <a:buChar char="q"/>
            </a:pPr>
            <a:endParaRPr lang="en-US" sz="2400" b="1" dirty="0"/>
          </a:p>
          <a:p>
            <a:pPr marL="457189" indent="-457189">
              <a:lnSpc>
                <a:spcPct val="120000"/>
              </a:lnSpc>
              <a:buFont typeface="Wingdings" charset="2"/>
              <a:buChar char="q"/>
            </a:pPr>
            <a:endParaRPr lang="en-US" sz="2400" dirty="0"/>
          </a:p>
        </p:txBody>
      </p:sp>
      <p:sp>
        <p:nvSpPr>
          <p:cNvPr id="4" name="Footer Placeholder 3"/>
          <p:cNvSpPr>
            <a:spLocks noGrp="1"/>
          </p:cNvSpPr>
          <p:nvPr>
            <p:ph type="ftr" sz="quarter" idx="10"/>
          </p:nvPr>
        </p:nvSpPr>
        <p:spPr/>
        <p:txBody>
          <a:bodyPr/>
          <a:lstStyle/>
          <a:p>
            <a:pPr algn="l"/>
            <a:r>
              <a:rPr lang="en-US" dirty="0" smtClean="0">
                <a:solidFill>
                  <a:srgbClr val="7D868C"/>
                </a:solidFill>
              </a:rPr>
              <a:t>©</a:t>
            </a:r>
            <a:r>
              <a:rPr lang="is-IS" dirty="0" smtClean="0">
                <a:solidFill>
                  <a:srgbClr val="7D868C"/>
                </a:solidFill>
              </a:rPr>
              <a:t>2016</a:t>
            </a:r>
            <a:r>
              <a:rPr lang="en-US" dirty="0" smtClean="0">
                <a:solidFill>
                  <a:srgbClr val="7D868C"/>
                </a:solidFill>
              </a:rPr>
              <a:t> Chef Software Inc</a:t>
            </a:r>
            <a:r>
              <a:rPr lang="en-US" dirty="0" smtClean="0"/>
              <a:t>.</a:t>
            </a:r>
            <a:endParaRPr lang="en-US" dirty="0"/>
          </a:p>
        </p:txBody>
      </p:sp>
      <p:sp>
        <p:nvSpPr>
          <p:cNvPr id="5" name="Slide Number Placeholder 4"/>
          <p:cNvSpPr>
            <a:spLocks noGrp="1"/>
          </p:cNvSpPr>
          <p:nvPr>
            <p:ph type="sldNum" sz="quarter" idx="11"/>
          </p:nvPr>
        </p:nvSpPr>
        <p:spPr/>
        <p:txBody>
          <a:bodyPr/>
          <a:lstStyle/>
          <a:p>
            <a:fld id="{D3C6E21F-9381-4880-84FB-1E73165A9E9D}" type="slidenum">
              <a:rPr lang="en-US" smtClean="0"/>
              <a:pPr/>
              <a:t>2</a:t>
            </a:fld>
            <a:endParaRPr lang="en-US" dirty="0"/>
          </a:p>
        </p:txBody>
      </p:sp>
    </p:spTree>
    <p:extLst>
      <p:ext uri="{BB962C8B-B14F-4D97-AF65-F5344CB8AC3E}">
        <p14:creationId xmlns:p14="http://schemas.microsoft.com/office/powerpoint/2010/main" val="1121618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 this is what we want to see</a:t>
            </a:r>
            <a:endParaRPr lang="en-US" dirty="0"/>
          </a:p>
        </p:txBody>
      </p:sp>
      <p:sp>
        <p:nvSpPr>
          <p:cNvPr id="4" name="Footer Placeholder 3"/>
          <p:cNvSpPr>
            <a:spLocks noGrp="1"/>
          </p:cNvSpPr>
          <p:nvPr>
            <p:ph type="ftr" sz="quarter" idx="10"/>
          </p:nvPr>
        </p:nvSpPr>
        <p:spPr/>
        <p:txBody>
          <a:bodyPr/>
          <a:lstStyle/>
          <a:p>
            <a:pPr algn="l"/>
            <a:r>
              <a:rPr lang="en-US" smtClean="0">
                <a:solidFill>
                  <a:srgbClr val="7D868C"/>
                </a:solidFill>
              </a:rPr>
              <a:t>©2016 Chef Software Inc</a:t>
            </a:r>
            <a:r>
              <a:rPr lang="en-US" smtClean="0"/>
              <a:t>.</a:t>
            </a:r>
            <a:endParaRPr lang="en-US" dirty="0"/>
          </a:p>
        </p:txBody>
      </p:sp>
      <p:sp>
        <p:nvSpPr>
          <p:cNvPr id="5" name="Slide Number Placeholder 4"/>
          <p:cNvSpPr>
            <a:spLocks noGrp="1"/>
          </p:cNvSpPr>
          <p:nvPr>
            <p:ph type="sldNum" sz="quarter" idx="11"/>
          </p:nvPr>
        </p:nvSpPr>
        <p:spPr>
          <a:xfrm>
            <a:off x="6299200" y="8579664"/>
            <a:ext cx="3657600" cy="486833"/>
          </a:xfrm>
        </p:spPr>
        <p:txBody>
          <a:bodyPr/>
          <a:lstStyle/>
          <a:p>
            <a:fld id="{D3C6E21F-9381-4880-84FB-1E73165A9E9D}" type="slidenum">
              <a:rPr lang="en-US" smtClean="0"/>
              <a:pPr/>
              <a:t>3</a:t>
            </a:fld>
            <a:endParaRPr lang="en-US" dirty="0"/>
          </a:p>
        </p:txBody>
      </p:sp>
      <p:pic>
        <p:nvPicPr>
          <p:cNvPr id="8" name="Picture 7"/>
          <p:cNvPicPr>
            <a:picLocks noChangeAspect="1"/>
          </p:cNvPicPr>
          <p:nvPr/>
        </p:nvPicPr>
        <p:blipFill>
          <a:blip r:embed="rId2"/>
          <a:stretch>
            <a:fillRect/>
          </a:stretch>
        </p:blipFill>
        <p:spPr>
          <a:xfrm>
            <a:off x="1320858" y="1651933"/>
            <a:ext cx="12858757" cy="5553356"/>
          </a:xfrm>
          <a:prstGeom prst="rect">
            <a:avLst/>
          </a:prstGeom>
        </p:spPr>
      </p:pic>
    </p:spTree>
    <p:extLst>
      <p:ext uri="{BB962C8B-B14F-4D97-AF65-F5344CB8AC3E}">
        <p14:creationId xmlns:p14="http://schemas.microsoft.com/office/powerpoint/2010/main" val="127890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Create a Cookbook</a:t>
            </a:r>
            <a:endParaRPr lang="en-US" dirty="0"/>
          </a:p>
        </p:txBody>
      </p:sp>
      <p:sp>
        <p:nvSpPr>
          <p:cNvPr id="3" name="Content Placeholder 2"/>
          <p:cNvSpPr>
            <a:spLocks noGrp="1"/>
          </p:cNvSpPr>
          <p:nvPr>
            <p:ph sz="quarter" idx="10"/>
          </p:nvPr>
        </p:nvSpPr>
        <p:spPr/>
        <p:txBody>
          <a:bodyPr>
            <a:noAutofit/>
          </a:bodyPr>
          <a:lstStyle/>
          <a:p>
            <a:r>
              <a:rPr lang="en-US" sz="2300" dirty="0"/>
              <a:t>Compiling Cookbooks...</a:t>
            </a:r>
          </a:p>
          <a:p>
            <a:r>
              <a:rPr lang="en-US" sz="2300" dirty="0"/>
              <a:t>Recipe: </a:t>
            </a:r>
            <a:r>
              <a:rPr lang="en-US" sz="2300" dirty="0" err="1"/>
              <a:t>code_generator</a:t>
            </a:r>
            <a:r>
              <a:rPr lang="en-US" sz="2300" dirty="0"/>
              <a:t>::cookbook</a:t>
            </a:r>
          </a:p>
          <a:p>
            <a:r>
              <a:rPr lang="en-US" sz="2300" dirty="0"/>
              <a:t>  * directory[/home/chef/cookbooks/apache] action create</a:t>
            </a:r>
          </a:p>
          <a:p>
            <a:r>
              <a:rPr lang="en-US" sz="2300" dirty="0"/>
              <a:t>    - create new directory /home/chef/cookbooks/apache</a:t>
            </a:r>
          </a:p>
          <a:p>
            <a:r>
              <a:rPr lang="en-US" sz="2300" dirty="0"/>
              <a:t>  * template[/home/chef/cookbooks/apache/</a:t>
            </a:r>
            <a:r>
              <a:rPr lang="en-US" sz="2300" dirty="0" err="1"/>
              <a:t>metadata.rb</a:t>
            </a:r>
            <a:r>
              <a:rPr lang="en-US" sz="2300" dirty="0"/>
              <a:t>] action </a:t>
            </a:r>
            <a:r>
              <a:rPr lang="en-US" sz="2300" dirty="0" err="1"/>
              <a:t>create_if_missing</a:t>
            </a:r>
            <a:endParaRPr lang="en-US" sz="2300" dirty="0"/>
          </a:p>
          <a:p>
            <a:r>
              <a:rPr lang="en-US" sz="2300" dirty="0"/>
              <a:t>    - create new file /home/chef/cookbooks/apache/</a:t>
            </a:r>
            <a:r>
              <a:rPr lang="en-US" sz="2300" dirty="0" err="1"/>
              <a:t>metadata.rb</a:t>
            </a:r>
            <a:endParaRPr lang="en-US" sz="2300" dirty="0"/>
          </a:p>
          <a:p>
            <a:r>
              <a:rPr lang="en-US" sz="2300" dirty="0"/>
              <a:t>    - update content in file /home/chef/cookbooks/apache/</a:t>
            </a:r>
            <a:r>
              <a:rPr lang="en-US" sz="2300" dirty="0" err="1"/>
              <a:t>metadata.rb</a:t>
            </a:r>
            <a:r>
              <a:rPr lang="en-US" sz="2300" dirty="0"/>
              <a:t> from none to 37ed5f</a:t>
            </a:r>
          </a:p>
          <a:p>
            <a:r>
              <a:rPr lang="en-US" sz="2300" dirty="0"/>
              <a:t>    (diff output suppressed by </a:t>
            </a:r>
            <a:r>
              <a:rPr lang="en-US" sz="2300" dirty="0" err="1"/>
              <a:t>config</a:t>
            </a:r>
            <a:r>
              <a:rPr lang="en-US" sz="2300" dirty="0"/>
              <a:t>)</a:t>
            </a:r>
          </a:p>
          <a:p>
            <a:r>
              <a:rPr lang="en-US" sz="2300" dirty="0"/>
              <a:t>  * template[/home/chef/cookbooks/apache/</a:t>
            </a:r>
            <a:r>
              <a:rPr lang="en-US" sz="2300" dirty="0" err="1"/>
              <a:t>README.md</a:t>
            </a:r>
            <a:r>
              <a:rPr lang="en-US" sz="2300" dirty="0"/>
              <a:t>] action </a:t>
            </a:r>
            <a:r>
              <a:rPr lang="en-US" sz="2300" dirty="0" err="1"/>
              <a:t>create_if_missing</a:t>
            </a:r>
            <a:endParaRPr lang="en-US" sz="2300" dirty="0"/>
          </a:p>
          <a:p>
            <a:r>
              <a:rPr lang="en-US" sz="2300" dirty="0"/>
              <a:t>    - create new file /home/chef/cookbooks/apache/</a:t>
            </a:r>
            <a:r>
              <a:rPr lang="en-US" sz="2300" dirty="0" err="1"/>
              <a:t>README.md</a:t>
            </a:r>
            <a:endParaRPr lang="en-US" sz="2300" dirty="0"/>
          </a:p>
          <a:p>
            <a:r>
              <a:rPr lang="en-US" sz="2300" dirty="0"/>
              <a:t>    </a:t>
            </a:r>
            <a:r>
              <a:rPr lang="en-US" sz="2300" dirty="0" smtClean="0"/>
              <a:t>-</a:t>
            </a:r>
            <a:endParaRPr lang="en-US" sz="2300" dirty="0"/>
          </a:p>
        </p:txBody>
      </p:sp>
      <p:sp>
        <p:nvSpPr>
          <p:cNvPr id="4" name="Text Placeholder 3"/>
          <p:cNvSpPr>
            <a:spLocks noGrp="1"/>
          </p:cNvSpPr>
          <p:nvPr>
            <p:ph type="body" sz="quarter" idx="11"/>
          </p:nvPr>
        </p:nvSpPr>
        <p:spPr/>
        <p:txBody>
          <a:bodyPr>
            <a:normAutofit/>
          </a:bodyPr>
          <a:lstStyle/>
          <a:p>
            <a:r>
              <a:rPr lang="en-US" dirty="0" smtClean="0"/>
              <a:t>$ chef generate cookbook cookbooks/apache</a:t>
            </a:r>
            <a:endParaRPr lang="en-US" dirty="0"/>
          </a:p>
        </p:txBody>
      </p:sp>
      <p:sp>
        <p:nvSpPr>
          <p:cNvPr id="7" name="Slide Number Placeholder 6"/>
          <p:cNvSpPr>
            <a:spLocks noGrp="1"/>
          </p:cNvSpPr>
          <p:nvPr>
            <p:ph type="sldNum" sz="quarter" idx="13"/>
          </p:nvPr>
        </p:nvSpPr>
        <p:spPr>
          <a:prstGeom prst="rect">
            <a:avLst/>
          </a:prstGeom>
        </p:spPr>
        <p:txBody>
          <a:bodyPr/>
          <a:lstStyle/>
          <a:p>
            <a:fld id="{D3C6E21F-9381-4880-84FB-1E73165A9E9D}" type="slidenum">
              <a:rPr lang="en-US" smtClean="0"/>
              <a:pPr/>
              <a:t>4</a:t>
            </a:fld>
            <a:endParaRPr lang="en-US" dirty="0"/>
          </a:p>
        </p:txBody>
      </p:sp>
      <p:sp>
        <p:nvSpPr>
          <p:cNvPr id="6" name="Footer Placeholder 5"/>
          <p:cNvSpPr>
            <a:spLocks noGrp="1"/>
          </p:cNvSpPr>
          <p:nvPr>
            <p:ph type="ftr" sz="quarter" idx="14"/>
          </p:nvPr>
        </p:nvSpPr>
        <p:spPr/>
        <p:txBody>
          <a:bodyPr/>
          <a:lstStyle/>
          <a:p>
            <a:pPr algn="l"/>
            <a:r>
              <a:rPr lang="en-US" dirty="0" smtClean="0">
                <a:solidFill>
                  <a:srgbClr val="7D868C"/>
                </a:solidFill>
              </a:rPr>
              <a:t>©</a:t>
            </a:r>
            <a:r>
              <a:rPr lang="is-IS" dirty="0" smtClean="0">
                <a:solidFill>
                  <a:srgbClr val="7D868C"/>
                </a:solidFill>
              </a:rPr>
              <a:t>2016</a:t>
            </a:r>
            <a:r>
              <a:rPr lang="en-US" dirty="0" smtClean="0">
                <a:solidFill>
                  <a:srgbClr val="7D868C"/>
                </a:solidFill>
              </a:rPr>
              <a:t> Chef Software Inc</a:t>
            </a:r>
            <a:r>
              <a:rPr lang="en-US" dirty="0" smtClean="0"/>
              <a:t>.</a:t>
            </a:r>
            <a:endParaRPr lang="en-US" dirty="0"/>
          </a:p>
        </p:txBody>
      </p:sp>
    </p:spTree>
    <p:extLst>
      <p:ext uri="{BB962C8B-B14F-4D97-AF65-F5344CB8AC3E}">
        <p14:creationId xmlns:p14="http://schemas.microsoft.com/office/powerpoint/2010/main" val="901261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1135042" y="2108314"/>
            <a:ext cx="14404273" cy="5957044"/>
          </a:xfrm>
        </p:spPr>
        <p:txBody>
          <a:bodyPr/>
          <a:lstStyle/>
          <a:p>
            <a:endParaRPr lang="en-US" dirty="0"/>
          </a:p>
        </p:txBody>
      </p:sp>
      <p:sp>
        <p:nvSpPr>
          <p:cNvPr id="2" name="Title 1"/>
          <p:cNvSpPr>
            <a:spLocks noGrp="1"/>
          </p:cNvSpPr>
          <p:nvPr>
            <p:ph type="title"/>
          </p:nvPr>
        </p:nvSpPr>
        <p:spPr/>
        <p:txBody>
          <a:bodyPr/>
          <a:lstStyle/>
          <a:p>
            <a:r>
              <a:rPr lang="en-US" dirty="0" smtClean="0"/>
              <a:t>Lab: Create the Server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b="0" dirty="0"/>
              <a:t>package </a:t>
            </a:r>
            <a:r>
              <a:rPr lang="uk-UA" b="0" dirty="0" smtClean="0"/>
              <a:t>'</a:t>
            </a:r>
            <a:r>
              <a:rPr lang="en-US" b="0" dirty="0" err="1" smtClean="0">
                <a:solidFill>
                  <a:schemeClr val="tx1">
                    <a:lumMod val="75000"/>
                  </a:schemeClr>
                </a:solidFill>
              </a:rPr>
              <a:t>httpd</a:t>
            </a:r>
            <a:r>
              <a:rPr lang="en-US" b="0" dirty="0" smtClean="0">
                <a:solidFill>
                  <a:schemeClr val="tx1">
                    <a:lumMod val="75000"/>
                  </a:schemeClr>
                </a:solidFill>
              </a:rPr>
              <a:t>'</a:t>
            </a:r>
            <a:endParaRPr lang="en-US" b="0" dirty="0"/>
          </a:p>
          <a:p>
            <a:endParaRPr lang="en-US" b="0" dirty="0"/>
          </a:p>
          <a:p>
            <a:r>
              <a:rPr lang="en-US" b="0" dirty="0"/>
              <a:t>file </a:t>
            </a:r>
            <a:r>
              <a:rPr lang="uk-UA" b="0" dirty="0"/>
              <a:t>'</a:t>
            </a:r>
            <a:r>
              <a:rPr lang="en-US" b="0" dirty="0"/>
              <a:t>/</a:t>
            </a:r>
            <a:r>
              <a:rPr lang="en-US" b="0" dirty="0" err="1"/>
              <a:t>var</a:t>
            </a:r>
            <a:r>
              <a:rPr lang="en-US" b="0" dirty="0"/>
              <a:t>/www/html/</a:t>
            </a:r>
            <a:r>
              <a:rPr lang="en-US" b="0" dirty="0" err="1"/>
              <a:t>index.html</a:t>
            </a:r>
            <a:r>
              <a:rPr lang="uk-UA" b="0" dirty="0"/>
              <a:t>'</a:t>
            </a:r>
            <a:r>
              <a:rPr lang="en-US" b="0" dirty="0"/>
              <a:t> do</a:t>
            </a:r>
          </a:p>
          <a:p>
            <a:r>
              <a:rPr lang="en-US" b="0" dirty="0"/>
              <a:t>  content "&lt;h1&gt;Hello, world!&lt;/h1&gt;</a:t>
            </a:r>
          </a:p>
          <a:p>
            <a:r>
              <a:rPr lang="en-US" b="0" dirty="0"/>
              <a:t>&lt;h2&gt;</a:t>
            </a:r>
            <a:r>
              <a:rPr lang="en-US" b="0" dirty="0" err="1"/>
              <a:t>ipaddress</a:t>
            </a:r>
            <a:r>
              <a:rPr lang="en-US" b="0" dirty="0"/>
              <a:t>: #{node[</a:t>
            </a:r>
            <a:r>
              <a:rPr lang="uk-UA" b="0" dirty="0"/>
              <a:t>'</a:t>
            </a:r>
            <a:r>
              <a:rPr lang="en-US" b="0" dirty="0" err="1"/>
              <a:t>ipaddress</a:t>
            </a:r>
            <a:r>
              <a:rPr lang="uk-UA" b="0" dirty="0"/>
              <a:t>'</a:t>
            </a:r>
            <a:r>
              <a:rPr lang="en-US" b="0" dirty="0"/>
              <a:t>]}&lt;/h2&gt;</a:t>
            </a:r>
          </a:p>
          <a:p>
            <a:r>
              <a:rPr lang="en-US" b="0" dirty="0"/>
              <a:t>&lt;h2&gt;hostname: #{node[</a:t>
            </a:r>
            <a:r>
              <a:rPr lang="uk-UA" b="0" dirty="0"/>
              <a:t>'</a:t>
            </a:r>
            <a:r>
              <a:rPr lang="en-US" b="0" dirty="0"/>
              <a:t>hostname</a:t>
            </a:r>
            <a:r>
              <a:rPr lang="uk-UA" b="0" dirty="0"/>
              <a:t>'</a:t>
            </a:r>
            <a:r>
              <a:rPr lang="en-US" b="0" dirty="0"/>
              <a:t>]}&lt;/h2&gt;</a:t>
            </a:r>
          </a:p>
          <a:p>
            <a:r>
              <a:rPr lang="en-US" b="0" dirty="0"/>
              <a:t>"</a:t>
            </a:r>
          </a:p>
          <a:p>
            <a:r>
              <a:rPr lang="en-US" b="0" dirty="0"/>
              <a:t>end</a:t>
            </a:r>
          </a:p>
          <a:p>
            <a:endParaRPr lang="en-US" b="0" dirty="0"/>
          </a:p>
          <a:p>
            <a:r>
              <a:rPr lang="en-US" b="0" dirty="0"/>
              <a:t>service </a:t>
            </a:r>
            <a:r>
              <a:rPr lang="uk-UA" b="0" dirty="0" smtClean="0"/>
              <a:t>'</a:t>
            </a:r>
            <a:r>
              <a:rPr lang="en-US" b="0" dirty="0" err="1" smtClean="0">
                <a:solidFill>
                  <a:schemeClr val="tx1">
                    <a:lumMod val="75000"/>
                  </a:schemeClr>
                </a:solidFill>
              </a:rPr>
              <a:t>httpd</a:t>
            </a:r>
            <a:r>
              <a:rPr lang="uk-UA" b="0" dirty="0" smtClean="0"/>
              <a:t>'</a:t>
            </a:r>
            <a:r>
              <a:rPr lang="en-US" b="0" dirty="0" smtClean="0"/>
              <a:t> </a:t>
            </a:r>
            <a:r>
              <a:rPr lang="en-US" b="0" dirty="0"/>
              <a:t>do</a:t>
            </a:r>
          </a:p>
          <a:p>
            <a:r>
              <a:rPr lang="en-US" b="0" dirty="0"/>
              <a:t>  action [ :enable, :start ]</a:t>
            </a:r>
          </a:p>
          <a:p>
            <a:r>
              <a:rPr lang="en-US" b="0" dirty="0"/>
              <a:t>end</a:t>
            </a:r>
          </a:p>
          <a:p>
            <a:endParaRPr lang="en-US" b="0" dirty="0"/>
          </a:p>
        </p:txBody>
      </p:sp>
      <p:sp>
        <p:nvSpPr>
          <p:cNvPr id="4" name="Text Placeholder 3"/>
          <p:cNvSpPr>
            <a:spLocks noGrp="1"/>
          </p:cNvSpPr>
          <p:nvPr>
            <p:ph type="body" sz="quarter" idx="11"/>
          </p:nvPr>
        </p:nvSpPr>
        <p:spPr/>
        <p:txBody>
          <a:bodyPr>
            <a:normAutofit fontScale="85000" lnSpcReduction="20000"/>
          </a:bodyPr>
          <a:lstStyle/>
          <a:p>
            <a:r>
              <a:rPr lang="en-US" dirty="0" smtClean="0"/>
              <a:t>cookbooks/apache/recipes/</a:t>
            </a:r>
            <a:r>
              <a:rPr lang="en-US" dirty="0" err="1" smtClean="0"/>
              <a:t>server.rb</a:t>
            </a:r>
            <a:endParaRPr lang="en-US" dirty="0"/>
          </a:p>
        </p:txBody>
      </p:sp>
      <p:sp>
        <p:nvSpPr>
          <p:cNvPr id="5" name="Footer Placeholder 4"/>
          <p:cNvSpPr>
            <a:spLocks noGrp="1"/>
          </p:cNvSpPr>
          <p:nvPr>
            <p:ph type="ftr" sz="quarter" idx="14"/>
          </p:nvPr>
        </p:nvSpPr>
        <p:spPr/>
        <p:txBody>
          <a:bodyPr/>
          <a:lstStyle/>
          <a:p>
            <a:pPr algn="l"/>
            <a:r>
              <a:rPr lang="en-US" dirty="0" smtClean="0">
                <a:solidFill>
                  <a:srgbClr val="7D868C"/>
                </a:solidFill>
              </a:rPr>
              <a:t>©</a:t>
            </a:r>
            <a:r>
              <a:rPr lang="is-IS" dirty="0" smtClean="0">
                <a:solidFill>
                  <a:srgbClr val="7D868C"/>
                </a:solidFill>
              </a:rPr>
              <a:t>2016</a:t>
            </a:r>
            <a:r>
              <a:rPr lang="en-US" dirty="0" smtClean="0">
                <a:solidFill>
                  <a:srgbClr val="7D868C"/>
                </a:solidFill>
              </a:rPr>
              <a:t> Chef Software Inc</a:t>
            </a:r>
            <a:r>
              <a:rPr lang="en-US" dirty="0" smtClean="0"/>
              <a:t>.</a:t>
            </a:r>
            <a:endParaRPr lang="en-US" dirty="0"/>
          </a:p>
        </p:txBody>
      </p:sp>
      <p:sp>
        <p:nvSpPr>
          <p:cNvPr id="6" name="Slide Number Placeholder 5"/>
          <p:cNvSpPr>
            <a:spLocks noGrp="1"/>
          </p:cNvSpPr>
          <p:nvPr>
            <p:ph type="sldNum" sz="quarter" idx="15"/>
          </p:nvPr>
        </p:nvSpPr>
        <p:spPr>
          <a:xfrm>
            <a:off x="6299200" y="8579662"/>
            <a:ext cx="3657600" cy="486833"/>
          </a:xfrm>
        </p:spPr>
        <p:txBody>
          <a:bodyPr/>
          <a:lstStyle/>
          <a:p>
            <a:fld id="{D3C6E21F-9381-4880-84FB-1E73165A9E9D}" type="slidenum">
              <a:rPr lang="en-US" smtClean="0"/>
              <a:pPr/>
              <a:t>5</a:t>
            </a:fld>
            <a:endParaRPr lang="en-US" dirty="0"/>
          </a:p>
        </p:txBody>
      </p:sp>
    </p:spTree>
    <p:extLst>
      <p:ext uri="{BB962C8B-B14F-4D97-AF65-F5344CB8AC3E}">
        <p14:creationId xmlns:p14="http://schemas.microsoft.com/office/powerpoint/2010/main" val="954101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Lab: The Default </a:t>
            </a:r>
            <a:r>
              <a:rPr lang="en-US" sz="4800" dirty="0"/>
              <a:t>R</a:t>
            </a:r>
            <a:r>
              <a:rPr lang="en-US" sz="4800" dirty="0" smtClean="0"/>
              <a:t>ecipe </a:t>
            </a:r>
            <a:r>
              <a:rPr lang="en-US" sz="4800" dirty="0"/>
              <a:t>I</a:t>
            </a:r>
            <a:r>
              <a:rPr lang="en-US" sz="4800" dirty="0" smtClean="0"/>
              <a:t>ncludes the Apache </a:t>
            </a:r>
            <a:r>
              <a:rPr lang="en-US" sz="4800" dirty="0"/>
              <a:t>R</a:t>
            </a:r>
            <a:r>
              <a:rPr lang="en-US" sz="4800" dirty="0" smtClean="0"/>
              <a:t>ecipe</a:t>
            </a:r>
            <a:endParaRPr lang="en-US" sz="4800" dirty="0"/>
          </a:p>
        </p:txBody>
      </p:sp>
      <p:sp>
        <p:nvSpPr>
          <p:cNvPr id="3" name="Content Placeholder 2"/>
          <p:cNvSpPr>
            <a:spLocks noGrp="1"/>
          </p:cNvSpPr>
          <p:nvPr>
            <p:ph sz="quarter" idx="10"/>
          </p:nvPr>
        </p:nvSpPr>
        <p:spPr/>
        <p:txBody>
          <a:bodyPr>
            <a:normAutofit/>
          </a:bodyPr>
          <a:lstStyle/>
          <a:p>
            <a:r>
              <a:rPr lang="en-US" sz="3200" dirty="0"/>
              <a:t>#</a:t>
            </a:r>
          </a:p>
          <a:p>
            <a:r>
              <a:rPr lang="en-US" sz="3200" dirty="0"/>
              <a:t># Cookbook Name:: </a:t>
            </a:r>
            <a:r>
              <a:rPr lang="en-US" sz="3200" dirty="0" smtClean="0"/>
              <a:t>apache</a:t>
            </a:r>
            <a:endParaRPr lang="en-US" sz="3200" dirty="0"/>
          </a:p>
          <a:p>
            <a:r>
              <a:rPr lang="en-US" sz="3200" dirty="0"/>
              <a:t># Recipe:: default</a:t>
            </a:r>
          </a:p>
          <a:p>
            <a:r>
              <a:rPr lang="en-US" sz="3200" dirty="0"/>
              <a:t>#</a:t>
            </a:r>
          </a:p>
          <a:p>
            <a:r>
              <a:rPr lang="en-US" sz="3200" dirty="0"/>
              <a:t># Copyright (c) </a:t>
            </a:r>
            <a:r>
              <a:rPr lang="is-IS" sz="3200" dirty="0" smtClean="0"/>
              <a:t>2016</a:t>
            </a:r>
            <a:r>
              <a:rPr lang="en-US" sz="3200" dirty="0" smtClean="0"/>
              <a:t> </a:t>
            </a:r>
            <a:r>
              <a:rPr lang="en-US" sz="3200" dirty="0"/>
              <a:t>The Authors, All Rights Reserved</a:t>
            </a:r>
            <a:r>
              <a:rPr lang="en-US" sz="3200" dirty="0" smtClean="0"/>
              <a:t>.</a:t>
            </a:r>
          </a:p>
          <a:p>
            <a:endParaRPr lang="en-US" sz="3200" dirty="0"/>
          </a:p>
          <a:p>
            <a:r>
              <a:rPr lang="en-US" sz="3200" dirty="0" err="1" smtClean="0"/>
              <a:t>include_recipe</a:t>
            </a:r>
            <a:r>
              <a:rPr lang="en-US" sz="3200" dirty="0" smtClean="0"/>
              <a:t> </a:t>
            </a:r>
            <a:r>
              <a:rPr lang="uk-UA" sz="3200" dirty="0" smtClean="0"/>
              <a:t>'</a:t>
            </a:r>
            <a:r>
              <a:rPr lang="en-US" sz="3200" dirty="0" smtClean="0"/>
              <a:t>apache::server</a:t>
            </a:r>
            <a:r>
              <a:rPr lang="uk-UA" sz="3200" dirty="0" smtClean="0"/>
              <a:t>'</a:t>
            </a:r>
            <a:endParaRPr lang="en-US" sz="3200" dirty="0"/>
          </a:p>
        </p:txBody>
      </p:sp>
      <p:sp>
        <p:nvSpPr>
          <p:cNvPr id="4" name="Text Placeholder 3"/>
          <p:cNvSpPr>
            <a:spLocks noGrp="1"/>
          </p:cNvSpPr>
          <p:nvPr>
            <p:ph type="body" sz="quarter" idx="11"/>
          </p:nvPr>
        </p:nvSpPr>
        <p:spPr/>
        <p:txBody>
          <a:bodyPr>
            <a:normAutofit fontScale="85000" lnSpcReduction="20000"/>
          </a:bodyPr>
          <a:lstStyle/>
          <a:p>
            <a:r>
              <a:rPr lang="en-US" dirty="0" smtClean="0"/>
              <a:t>cookbooks/apache/recipes/default.rb</a:t>
            </a:r>
            <a:endParaRPr lang="en-US" dirty="0"/>
          </a:p>
        </p:txBody>
      </p:sp>
      <p:sp>
        <p:nvSpPr>
          <p:cNvPr id="9" name="Text Placeholder 8"/>
          <p:cNvSpPr>
            <a:spLocks noGrp="1"/>
          </p:cNvSpPr>
          <p:nvPr>
            <p:ph type="body" sz="quarter" idx="13"/>
          </p:nvPr>
        </p:nvSpPr>
        <p:spPr>
          <a:xfrm>
            <a:off x="1135042" y="5626707"/>
            <a:ext cx="14404273" cy="626533"/>
          </a:xfrm>
        </p:spPr>
        <p:txBody>
          <a:bodyPr/>
          <a:lstStyle/>
          <a:p>
            <a:endParaRPr lang="en-US"/>
          </a:p>
        </p:txBody>
      </p:sp>
      <p:sp>
        <p:nvSpPr>
          <p:cNvPr id="5" name="Footer Placeholder 4"/>
          <p:cNvSpPr>
            <a:spLocks noGrp="1"/>
          </p:cNvSpPr>
          <p:nvPr>
            <p:ph type="ftr" sz="quarter" idx="14"/>
          </p:nvPr>
        </p:nvSpPr>
        <p:spPr/>
        <p:txBody>
          <a:bodyPr/>
          <a:lstStyle/>
          <a:p>
            <a:pPr algn="l"/>
            <a:r>
              <a:rPr lang="en-US" dirty="0" smtClean="0">
                <a:solidFill>
                  <a:srgbClr val="7D868C"/>
                </a:solidFill>
              </a:rPr>
              <a:t>©</a:t>
            </a:r>
            <a:r>
              <a:rPr lang="is-IS" dirty="0" smtClean="0">
                <a:solidFill>
                  <a:srgbClr val="7D868C"/>
                </a:solidFill>
              </a:rPr>
              <a:t>2016</a:t>
            </a:r>
            <a:r>
              <a:rPr lang="en-US" dirty="0" smtClean="0">
                <a:solidFill>
                  <a:srgbClr val="7D868C"/>
                </a:solidFill>
              </a:rPr>
              <a:t> Chef Software Inc</a:t>
            </a:r>
            <a:r>
              <a:rPr lang="en-US" dirty="0" smtClean="0"/>
              <a:t>.</a:t>
            </a:r>
            <a:endParaRPr lang="en-US" dirty="0"/>
          </a:p>
        </p:txBody>
      </p:sp>
      <p:sp>
        <p:nvSpPr>
          <p:cNvPr id="6" name="Slide Number Placeholder 5"/>
          <p:cNvSpPr>
            <a:spLocks noGrp="1"/>
          </p:cNvSpPr>
          <p:nvPr>
            <p:ph type="sldNum" sz="quarter" idx="15"/>
          </p:nvPr>
        </p:nvSpPr>
        <p:spPr>
          <a:xfrm>
            <a:off x="6299200" y="8579662"/>
            <a:ext cx="3657600" cy="486833"/>
          </a:xfrm>
        </p:spPr>
        <p:txBody>
          <a:bodyPr/>
          <a:lstStyle/>
          <a:p>
            <a:fld id="{D3C6E21F-9381-4880-84FB-1E73165A9E9D}" type="slidenum">
              <a:rPr lang="en-US" smtClean="0"/>
              <a:pPr/>
              <a:t>6</a:t>
            </a:fld>
            <a:endParaRPr lang="en-US" dirty="0"/>
          </a:p>
        </p:txBody>
      </p:sp>
    </p:spTree>
    <p:extLst>
      <p:ext uri="{BB962C8B-B14F-4D97-AF65-F5344CB8AC3E}">
        <p14:creationId xmlns:p14="http://schemas.microsoft.com/office/powerpoint/2010/main" val="68033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Update the Cookbook Version</a:t>
            </a:r>
            <a:endParaRPr lang="en-US" dirty="0"/>
          </a:p>
        </p:txBody>
      </p:sp>
      <p:sp>
        <p:nvSpPr>
          <p:cNvPr id="3" name="Content Placeholder 2"/>
          <p:cNvSpPr>
            <a:spLocks noGrp="1"/>
          </p:cNvSpPr>
          <p:nvPr>
            <p:ph sz="quarter" idx="10"/>
          </p:nvPr>
        </p:nvSpPr>
        <p:spPr/>
        <p:txBody>
          <a:bodyPr/>
          <a:lstStyle/>
          <a:p>
            <a:r>
              <a:rPr lang="en-US" dirty="0"/>
              <a:t>name             </a:t>
            </a:r>
            <a:r>
              <a:rPr lang="en-US" dirty="0" smtClean="0"/>
              <a:t>'apache'</a:t>
            </a:r>
            <a:endParaRPr lang="en-US" dirty="0"/>
          </a:p>
          <a:p>
            <a:r>
              <a:rPr lang="en-US" dirty="0"/>
              <a:t>maintainer       'The Authors'</a:t>
            </a:r>
          </a:p>
          <a:p>
            <a:r>
              <a:rPr lang="en-US" dirty="0" err="1"/>
              <a:t>maintainer_email</a:t>
            </a:r>
            <a:r>
              <a:rPr lang="en-US" dirty="0"/>
              <a:t> '</a:t>
            </a:r>
            <a:r>
              <a:rPr lang="en-US" dirty="0" err="1"/>
              <a:t>you@example.com</a:t>
            </a:r>
            <a:r>
              <a:rPr lang="en-US" dirty="0"/>
              <a:t>'</a:t>
            </a:r>
          </a:p>
          <a:p>
            <a:r>
              <a:rPr lang="en-US" dirty="0"/>
              <a:t>license          '</a:t>
            </a:r>
            <a:r>
              <a:rPr lang="en-US" dirty="0" err="1"/>
              <a:t>all_rights</a:t>
            </a:r>
            <a:r>
              <a:rPr lang="en-US" dirty="0"/>
              <a:t>'</a:t>
            </a:r>
          </a:p>
          <a:p>
            <a:r>
              <a:rPr lang="en-US" dirty="0"/>
              <a:t>description      'Installs/Configures </a:t>
            </a:r>
            <a:r>
              <a:rPr lang="en-US" dirty="0" smtClean="0"/>
              <a:t>apache'</a:t>
            </a:r>
            <a:endParaRPr lang="en-US" dirty="0"/>
          </a:p>
          <a:p>
            <a:r>
              <a:rPr lang="en-US" dirty="0" err="1"/>
              <a:t>long_description</a:t>
            </a:r>
            <a:r>
              <a:rPr lang="en-US" dirty="0"/>
              <a:t> 'Installs/Configures </a:t>
            </a:r>
            <a:r>
              <a:rPr lang="en-US" dirty="0" smtClean="0"/>
              <a:t>apache'</a:t>
            </a:r>
            <a:endParaRPr lang="en-US" dirty="0"/>
          </a:p>
          <a:p>
            <a:r>
              <a:rPr lang="en-US" dirty="0"/>
              <a:t>version          '</a:t>
            </a:r>
            <a:r>
              <a:rPr lang="en-US" dirty="0" smtClean="0"/>
              <a:t>0.2.0</a:t>
            </a:r>
            <a:r>
              <a:rPr lang="en-US" dirty="0"/>
              <a:t>'</a:t>
            </a:r>
          </a:p>
        </p:txBody>
      </p:sp>
      <p:sp>
        <p:nvSpPr>
          <p:cNvPr id="4" name="Text Placeholder 3"/>
          <p:cNvSpPr>
            <a:spLocks noGrp="1"/>
          </p:cNvSpPr>
          <p:nvPr>
            <p:ph type="body" sz="quarter" idx="11"/>
          </p:nvPr>
        </p:nvSpPr>
        <p:spPr/>
        <p:txBody>
          <a:bodyPr>
            <a:noAutofit/>
          </a:bodyPr>
          <a:lstStyle/>
          <a:p>
            <a:r>
              <a:rPr lang="en-US" sz="3733" dirty="0" smtClean="0"/>
              <a:t>cookbooks</a:t>
            </a:r>
            <a:r>
              <a:rPr lang="en-US" sz="3733" dirty="0"/>
              <a:t>/apache/</a:t>
            </a:r>
            <a:r>
              <a:rPr lang="en-US" sz="3733" dirty="0" err="1"/>
              <a:t>metadata.rb</a:t>
            </a:r>
            <a:endParaRPr lang="en-US" sz="3733" dirty="0"/>
          </a:p>
        </p:txBody>
      </p:sp>
      <p:sp>
        <p:nvSpPr>
          <p:cNvPr id="7" name="Text Placeholder 6"/>
          <p:cNvSpPr>
            <a:spLocks noGrp="1"/>
          </p:cNvSpPr>
          <p:nvPr>
            <p:ph type="body" sz="quarter" idx="13"/>
          </p:nvPr>
        </p:nvSpPr>
        <p:spPr>
          <a:xfrm>
            <a:off x="1135042" y="6208435"/>
            <a:ext cx="14404273" cy="626533"/>
          </a:xfrm>
        </p:spPr>
        <p:txBody>
          <a:bodyPr/>
          <a:lstStyle/>
          <a:p>
            <a:endParaRPr lang="en-US" dirty="0"/>
          </a:p>
        </p:txBody>
      </p:sp>
      <p:sp>
        <p:nvSpPr>
          <p:cNvPr id="5" name="Footer Placeholder 4"/>
          <p:cNvSpPr>
            <a:spLocks noGrp="1"/>
          </p:cNvSpPr>
          <p:nvPr>
            <p:ph type="ftr" sz="quarter" idx="14"/>
          </p:nvPr>
        </p:nvSpPr>
        <p:spPr/>
        <p:txBody>
          <a:bodyPr/>
          <a:lstStyle/>
          <a:p>
            <a:pPr algn="l"/>
            <a:r>
              <a:rPr lang="en-US" dirty="0" smtClean="0">
                <a:solidFill>
                  <a:srgbClr val="7D868C"/>
                </a:solidFill>
              </a:rPr>
              <a:t>©</a:t>
            </a:r>
            <a:r>
              <a:rPr lang="is-IS" dirty="0" smtClean="0">
                <a:solidFill>
                  <a:srgbClr val="7D868C"/>
                </a:solidFill>
              </a:rPr>
              <a:t>2016</a:t>
            </a:r>
            <a:r>
              <a:rPr lang="en-US" dirty="0" smtClean="0">
                <a:solidFill>
                  <a:srgbClr val="7D868C"/>
                </a:solidFill>
              </a:rPr>
              <a:t> Chef Software Inc</a:t>
            </a:r>
            <a:r>
              <a:rPr lang="en-US" dirty="0" smtClean="0"/>
              <a:t>.</a:t>
            </a:r>
            <a:endParaRPr lang="en-US" dirty="0"/>
          </a:p>
        </p:txBody>
      </p:sp>
      <p:sp>
        <p:nvSpPr>
          <p:cNvPr id="6" name="Slide Number Placeholder 5"/>
          <p:cNvSpPr>
            <a:spLocks noGrp="1"/>
          </p:cNvSpPr>
          <p:nvPr>
            <p:ph type="sldNum" sz="quarter" idx="15"/>
          </p:nvPr>
        </p:nvSpPr>
        <p:spPr>
          <a:xfrm>
            <a:off x="6299200" y="8579662"/>
            <a:ext cx="3657600" cy="486833"/>
          </a:xfrm>
        </p:spPr>
        <p:txBody>
          <a:bodyPr/>
          <a:lstStyle/>
          <a:p>
            <a:fld id="{D3C6E21F-9381-4880-84FB-1E73165A9E9D}" type="slidenum">
              <a:rPr lang="en-US" smtClean="0"/>
              <a:pPr/>
              <a:t>7</a:t>
            </a:fld>
            <a:endParaRPr lang="en-US" dirty="0"/>
          </a:p>
        </p:txBody>
      </p:sp>
    </p:spTree>
    <p:extLst>
      <p:ext uri="{BB962C8B-B14F-4D97-AF65-F5344CB8AC3E}">
        <p14:creationId xmlns:p14="http://schemas.microsoft.com/office/powerpoint/2010/main" val="1482766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595626"/>
            <a:ext cx="14423693" cy="5493225"/>
          </a:xfrm>
        </p:spPr>
        <p:txBody>
          <a:bodyPr/>
          <a:lstStyle/>
          <a:p>
            <a:r>
              <a:rPr lang="en-US" dirty="0"/>
              <a:t>Starting Chef Client, version 12.3.0</a:t>
            </a:r>
          </a:p>
          <a:p>
            <a:r>
              <a:rPr lang="en-US" dirty="0"/>
              <a:t>resolving cookbooks for run list: ["apache"]</a:t>
            </a:r>
          </a:p>
          <a:p>
            <a:r>
              <a:rPr lang="en-US" dirty="0"/>
              <a:t>Synchronizing Cookbooks:</a:t>
            </a:r>
          </a:p>
          <a:p>
            <a:r>
              <a:rPr lang="en-US" dirty="0"/>
              <a:t>  - apache</a:t>
            </a:r>
          </a:p>
          <a:p>
            <a:r>
              <a:rPr lang="en-US" dirty="0"/>
              <a:t>Compiling Cookbooks...</a:t>
            </a:r>
          </a:p>
          <a:p>
            <a:r>
              <a:rPr lang="en-US" dirty="0" smtClean="0"/>
              <a:t>(skipping)</a:t>
            </a:r>
          </a:p>
          <a:p>
            <a:r>
              <a:rPr lang="en-US" dirty="0"/>
              <a:t>* service[httpd] action enable (up to date)</a:t>
            </a:r>
          </a:p>
          <a:p>
            <a:r>
              <a:rPr lang="en-US" dirty="0" smtClean="0"/>
              <a:t>* </a:t>
            </a:r>
            <a:r>
              <a:rPr lang="en-US" dirty="0"/>
              <a:t>service[httpd] action start (up to date</a:t>
            </a:r>
            <a:r>
              <a:rPr lang="en-US" dirty="0" smtClean="0"/>
              <a:t>)</a:t>
            </a:r>
            <a:endParaRPr lang="en-US" dirty="0"/>
          </a:p>
          <a:p>
            <a:r>
              <a:rPr lang="en-US" dirty="0" smtClean="0"/>
              <a:t>Running </a:t>
            </a:r>
            <a:r>
              <a:rPr lang="en-US" dirty="0"/>
              <a:t>handlers:</a:t>
            </a:r>
          </a:p>
          <a:p>
            <a:r>
              <a:rPr lang="en-US" dirty="0"/>
              <a:t>Running handlers complete</a:t>
            </a:r>
          </a:p>
          <a:p>
            <a:r>
              <a:rPr lang="en-US" dirty="0"/>
              <a:t>Chef Client finished, 1/4 resources updated in 29.019528692 seconds</a:t>
            </a:r>
          </a:p>
        </p:txBody>
      </p:sp>
      <p:sp>
        <p:nvSpPr>
          <p:cNvPr id="3" name="Title 2"/>
          <p:cNvSpPr>
            <a:spLocks noGrp="1"/>
          </p:cNvSpPr>
          <p:nvPr>
            <p:ph type="title"/>
          </p:nvPr>
        </p:nvSpPr>
        <p:spPr>
          <a:xfrm>
            <a:off x="228602" y="332509"/>
            <a:ext cx="16256000" cy="755259"/>
          </a:xfrm>
        </p:spPr>
        <p:txBody>
          <a:bodyPr>
            <a:normAutofit/>
          </a:bodyPr>
          <a:lstStyle/>
          <a:p>
            <a:r>
              <a:rPr lang="en-US" sz="4800" dirty="0" smtClean="0"/>
              <a:t>Lab: Run chef-client to Apply the Apache </a:t>
            </a:r>
            <a:r>
              <a:rPr lang="en-US" sz="4800" dirty="0"/>
              <a:t>C</a:t>
            </a:r>
            <a:r>
              <a:rPr lang="en-US" sz="4800" dirty="0" smtClean="0"/>
              <a:t>ookbook</a:t>
            </a:r>
            <a:endParaRPr lang="en-US" sz="4800" dirty="0"/>
          </a:p>
        </p:txBody>
      </p:sp>
      <p:sp>
        <p:nvSpPr>
          <p:cNvPr id="4" name="Text Placeholder 3"/>
          <p:cNvSpPr>
            <a:spLocks noGrp="1"/>
          </p:cNvSpPr>
          <p:nvPr>
            <p:ph type="body" sz="quarter" idx="11"/>
          </p:nvPr>
        </p:nvSpPr>
        <p:spPr>
          <a:xfrm>
            <a:off x="1121104" y="1337149"/>
            <a:ext cx="14422528" cy="1049152"/>
          </a:xfrm>
        </p:spPr>
        <p:txBody>
          <a:bodyPr/>
          <a:lstStyle/>
          <a:p>
            <a:r>
              <a:rPr lang="en-US" sz="3600" dirty="0" smtClean="0"/>
              <a:t>$ sudo chef-client -</a:t>
            </a:r>
            <a:r>
              <a:rPr lang="en-US" sz="3600" dirty="0" err="1" smtClean="0"/>
              <a:t>zr</a:t>
            </a:r>
            <a:r>
              <a:rPr lang="en-US" sz="3600" dirty="0" smtClean="0"/>
              <a:t> "recipe[apache]"</a:t>
            </a:r>
            <a:endParaRPr lang="en-US" sz="3600" dirty="0"/>
          </a:p>
        </p:txBody>
      </p:sp>
      <p:sp>
        <p:nvSpPr>
          <p:cNvPr id="5" name="Footer Placeholder 4"/>
          <p:cNvSpPr>
            <a:spLocks noGrp="1"/>
          </p:cNvSpPr>
          <p:nvPr>
            <p:ph type="ftr" sz="quarter" idx="4294967295"/>
          </p:nvPr>
        </p:nvSpPr>
        <p:spPr>
          <a:xfrm>
            <a:off x="324400" y="8579607"/>
            <a:ext cx="5681953" cy="507556"/>
          </a:xfrm>
          <a:prstGeom prst="rect">
            <a:avLst/>
          </a:prstGeom>
        </p:spPr>
        <p:txBody>
          <a:bodyPr/>
          <a:lstStyle/>
          <a:p>
            <a:pPr algn="l"/>
            <a:r>
              <a:rPr lang="en-US" dirty="0" smtClean="0">
                <a:solidFill>
                  <a:srgbClr val="7D868C"/>
                </a:solidFill>
              </a:rPr>
              <a:t>©</a:t>
            </a:r>
            <a:r>
              <a:rPr lang="is-IS" dirty="0" smtClean="0">
                <a:solidFill>
                  <a:srgbClr val="7D868C"/>
                </a:solidFill>
              </a:rPr>
              <a:t>2016</a:t>
            </a:r>
            <a:r>
              <a:rPr lang="en-US" dirty="0" smtClean="0">
                <a:solidFill>
                  <a:srgbClr val="7D868C"/>
                </a:solidFill>
              </a:rPr>
              <a:t> Chef Software Inc</a:t>
            </a:r>
            <a:r>
              <a:rPr lang="en-US" dirty="0" smtClean="0"/>
              <a:t>.</a:t>
            </a:r>
            <a:endParaRPr lang="en-US" dirty="0"/>
          </a:p>
        </p:txBody>
      </p:sp>
      <p:sp>
        <p:nvSpPr>
          <p:cNvPr id="6" name="Slide Number Placeholder 5"/>
          <p:cNvSpPr>
            <a:spLocks noGrp="1"/>
          </p:cNvSpPr>
          <p:nvPr>
            <p:ph type="sldNum" sz="quarter" idx="15"/>
          </p:nvPr>
        </p:nvSpPr>
        <p:spPr>
          <a:xfrm>
            <a:off x="6299200" y="8579662"/>
            <a:ext cx="3657600" cy="486833"/>
          </a:xfrm>
        </p:spPr>
        <p:txBody>
          <a:bodyPr/>
          <a:lstStyle/>
          <a:p>
            <a:fld id="{D3C6E21F-9381-4880-84FB-1E73165A9E9D}" type="slidenum">
              <a:rPr lang="en-US" smtClean="0"/>
              <a:pPr/>
              <a:t>8</a:t>
            </a:fld>
            <a:endParaRPr lang="en-US" dirty="0"/>
          </a:p>
        </p:txBody>
      </p:sp>
    </p:spTree>
    <p:extLst>
      <p:ext uri="{BB962C8B-B14F-4D97-AF65-F5344CB8AC3E}">
        <p14:creationId xmlns:p14="http://schemas.microsoft.com/office/powerpoint/2010/main" val="8700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Verify That the Website is Available</a:t>
            </a:r>
            <a:endParaRPr lang="en-US" dirty="0"/>
          </a:p>
        </p:txBody>
      </p:sp>
      <p:sp>
        <p:nvSpPr>
          <p:cNvPr id="3" name="Content Placeholder 2"/>
          <p:cNvSpPr>
            <a:spLocks noGrp="1"/>
          </p:cNvSpPr>
          <p:nvPr>
            <p:ph sz="quarter" idx="10"/>
          </p:nvPr>
        </p:nvSpPr>
        <p:spPr/>
        <p:txBody>
          <a:bodyPr/>
          <a:lstStyle/>
          <a:p>
            <a:r>
              <a:rPr lang="en-US" b="0" dirty="0"/>
              <a:t>&lt;h1&gt;Hello, world!&lt;/h1&gt;</a:t>
            </a:r>
          </a:p>
          <a:p>
            <a:r>
              <a:rPr lang="en-US" b="0" dirty="0"/>
              <a:t>&lt;h2&gt;</a:t>
            </a:r>
            <a:r>
              <a:rPr lang="en-US" b="0" dirty="0" err="1"/>
              <a:t>ipaddress</a:t>
            </a:r>
            <a:r>
              <a:rPr lang="en-US" b="0" dirty="0"/>
              <a:t>: 172.31.11.163&lt;/h2&gt;</a:t>
            </a:r>
          </a:p>
          <a:p>
            <a:r>
              <a:rPr lang="en-US" b="0" dirty="0"/>
              <a:t>&lt;h2&gt;hostname: </a:t>
            </a:r>
            <a:r>
              <a:rPr lang="en-US" b="0" dirty="0" smtClean="0"/>
              <a:t>ip-176-31-11-163</a:t>
            </a:r>
            <a:r>
              <a:rPr lang="en-US" b="0" dirty="0"/>
              <a:t>&lt;/h2&gt;</a:t>
            </a:r>
          </a:p>
        </p:txBody>
      </p:sp>
      <p:sp>
        <p:nvSpPr>
          <p:cNvPr id="4" name="Text Placeholder 3"/>
          <p:cNvSpPr>
            <a:spLocks noGrp="1"/>
          </p:cNvSpPr>
          <p:nvPr>
            <p:ph type="body" sz="quarter" idx="11"/>
          </p:nvPr>
        </p:nvSpPr>
        <p:spPr/>
        <p:txBody>
          <a:bodyPr/>
          <a:lstStyle/>
          <a:p>
            <a:r>
              <a:rPr lang="en-US" dirty="0" smtClean="0"/>
              <a:t>$ curl </a:t>
            </a:r>
            <a:r>
              <a:rPr lang="en-US" dirty="0" err="1" smtClean="0"/>
              <a:t>localhost</a:t>
            </a:r>
            <a:endParaRPr lang="en-US" dirty="0"/>
          </a:p>
        </p:txBody>
      </p:sp>
      <p:sp>
        <p:nvSpPr>
          <p:cNvPr id="6" name="Slide Number Placeholder 5"/>
          <p:cNvSpPr>
            <a:spLocks noGrp="1"/>
          </p:cNvSpPr>
          <p:nvPr>
            <p:ph type="sldNum" sz="quarter" idx="13"/>
          </p:nvPr>
        </p:nvSpPr>
        <p:spPr>
          <a:prstGeom prst="rect">
            <a:avLst/>
          </a:prstGeom>
        </p:spPr>
        <p:txBody>
          <a:bodyPr/>
          <a:lstStyle/>
          <a:p>
            <a:fld id="{D3C6E21F-9381-4880-84FB-1E73165A9E9D}" type="slidenum">
              <a:rPr lang="en-US" smtClean="0"/>
              <a:pPr/>
              <a:t>9</a:t>
            </a:fld>
            <a:endParaRPr lang="en-US" dirty="0"/>
          </a:p>
        </p:txBody>
      </p:sp>
      <p:sp>
        <p:nvSpPr>
          <p:cNvPr id="5" name="Footer Placeholder 4"/>
          <p:cNvSpPr>
            <a:spLocks noGrp="1"/>
          </p:cNvSpPr>
          <p:nvPr>
            <p:ph type="ftr" sz="quarter" idx="14"/>
          </p:nvPr>
        </p:nvSpPr>
        <p:spPr/>
        <p:txBody>
          <a:bodyPr/>
          <a:lstStyle/>
          <a:p>
            <a:pPr algn="l"/>
            <a:r>
              <a:rPr lang="en-US" dirty="0" smtClean="0">
                <a:solidFill>
                  <a:srgbClr val="7D868C"/>
                </a:solidFill>
              </a:rPr>
              <a:t>©</a:t>
            </a:r>
            <a:r>
              <a:rPr lang="is-IS" dirty="0" smtClean="0">
                <a:solidFill>
                  <a:srgbClr val="7D868C"/>
                </a:solidFill>
              </a:rPr>
              <a:t>2016</a:t>
            </a:r>
            <a:r>
              <a:rPr lang="en-US" dirty="0" smtClean="0">
                <a:solidFill>
                  <a:srgbClr val="7D868C"/>
                </a:solidFill>
              </a:rPr>
              <a:t> Chef Software Inc</a:t>
            </a:r>
            <a:r>
              <a:rPr lang="en-US" dirty="0" smtClean="0"/>
              <a:t>.</a:t>
            </a:r>
            <a:endParaRPr lang="en-US" dirty="0"/>
          </a:p>
        </p:txBody>
      </p:sp>
    </p:spTree>
    <p:extLst>
      <p:ext uri="{BB962C8B-B14F-4D97-AF65-F5344CB8AC3E}">
        <p14:creationId xmlns:p14="http://schemas.microsoft.com/office/powerpoint/2010/main" val="195982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hefDk3.2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02-Resources" id="{6C3D94A8-22D7-1647-A833-FBCB2729D7D6}" vid="{C227195D-8485-F64A-AD9E-3237DA1408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themeOverride>
</file>

<file path=ppt/theme/themeOverride10.xml><?xml version="1.0" encoding="utf-8"?>
<a:themeOverride xmlns:a="http://schemas.openxmlformats.org/drawingml/2006/main">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themeOverride>
</file>

<file path=ppt/theme/themeOverride11.xml><?xml version="1.0" encoding="utf-8"?>
<a:themeOverride xmlns:a="http://schemas.openxmlformats.org/drawingml/2006/main">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themeOverride>
</file>

<file path=ppt/theme/themeOverride2.xml><?xml version="1.0" encoding="utf-8"?>
<a:themeOverride xmlns:a="http://schemas.openxmlformats.org/drawingml/2006/main">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themeOverride>
</file>

<file path=ppt/theme/themeOverride3.xml><?xml version="1.0" encoding="utf-8"?>
<a:themeOverride xmlns:a="http://schemas.openxmlformats.org/drawingml/2006/main">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themeOverride>
</file>

<file path=ppt/theme/themeOverride4.xml><?xml version="1.0" encoding="utf-8"?>
<a:themeOverride xmlns:a="http://schemas.openxmlformats.org/drawingml/2006/main">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themeOverride>
</file>

<file path=ppt/theme/themeOverride5.xml><?xml version="1.0" encoding="utf-8"?>
<a:themeOverride xmlns:a="http://schemas.openxmlformats.org/drawingml/2006/main">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themeOverride>
</file>

<file path=ppt/theme/themeOverride6.xml><?xml version="1.0" encoding="utf-8"?>
<a:themeOverride xmlns:a="http://schemas.openxmlformats.org/drawingml/2006/main">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themeOverride>
</file>

<file path=ppt/theme/themeOverride7.xml><?xml version="1.0" encoding="utf-8"?>
<a:themeOverride xmlns:a="http://schemas.openxmlformats.org/drawingml/2006/main">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themeOverride>
</file>

<file path=ppt/theme/themeOverride8.xml><?xml version="1.0" encoding="utf-8"?>
<a:themeOverride xmlns:a="http://schemas.openxmlformats.org/drawingml/2006/main">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themeOverride>
</file>

<file path=ppt/theme/themeOverride9.xml><?xml version="1.0" encoding="utf-8"?>
<a:themeOverride xmlns:a="http://schemas.openxmlformats.org/drawingml/2006/main">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Updated Chef Training Template</Template>
  <TotalTime>149</TotalTime>
  <Words>1003</Words>
  <Application>Microsoft Macintosh PowerPoint</Application>
  <PresentationFormat>Custom</PresentationFormat>
  <Paragraphs>139</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Courier New</vt:lpstr>
      <vt:lpstr>Wingdings</vt:lpstr>
      <vt:lpstr>Arial</vt:lpstr>
      <vt:lpstr>ChefDk3.2Template</vt:lpstr>
      <vt:lpstr>Lab</vt:lpstr>
      <vt:lpstr>Lab: Setting up a Web Server</vt:lpstr>
      <vt:lpstr>So this is what we want to see</vt:lpstr>
      <vt:lpstr>Lab: Create a Cookbook</vt:lpstr>
      <vt:lpstr>Lab: Create the Server Recipe</vt:lpstr>
      <vt:lpstr>Lab: The Default Recipe Includes the Apache Recipe</vt:lpstr>
      <vt:lpstr>Lab: Update the Cookbook Version</vt:lpstr>
      <vt:lpstr>Lab: Run chef-client to Apply the Apache Cookbook</vt:lpstr>
      <vt:lpstr>Lab: Verify That the Website is Available</vt:lpstr>
      <vt:lpstr>Lab: Verify That the Website is Available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Setting up a Web Server</dc:title>
  <dc:creator>Rebekah Everest</dc:creator>
  <cp:lastModifiedBy>John Fitzpatrick</cp:lastModifiedBy>
  <cp:revision>14</cp:revision>
  <cp:lastPrinted>2015-02-07T23:49:10Z</cp:lastPrinted>
  <dcterms:created xsi:type="dcterms:W3CDTF">2016-03-30T04:06:06Z</dcterms:created>
  <dcterms:modified xsi:type="dcterms:W3CDTF">2016-04-08T16:24:56Z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