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9"/>
    <a:srgbClr val="AF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59B0-1230-EC46-BAB4-E54E82D5B921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EC3D8-1423-3445-B9A4-F7FD6DD5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use chatbots for? History of chatbots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EC3D8-1423-3445-B9A4-F7FD6DD56D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0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60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6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3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7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0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fullerton.edu/mbirnbaum/psych101/Eliza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tlibre.com/browse?id=85717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CcRN2PXMso&amp;t=241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76699-D6FB-49F0-B1F5-E2F208B10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2E0E3-7D2F-FC46-A10C-EDF5F27A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100" b="1" dirty="0"/>
              <a:t>Chatbots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5CA1F-C68D-B14A-8006-47B23A9EA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4D3EE"/>
                </a:solidFill>
              </a:rPr>
              <a:t>By: Julia Mertens, Robert Lester, John Flanigan</a:t>
            </a:r>
          </a:p>
        </p:txBody>
      </p:sp>
    </p:spTree>
    <p:extLst>
      <p:ext uri="{BB962C8B-B14F-4D97-AF65-F5344CB8AC3E}">
        <p14:creationId xmlns:p14="http://schemas.microsoft.com/office/powerpoint/2010/main" val="35247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93B-F754-B443-85B6-6163AEF5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11CE-94DA-BE44-A886-282889FF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Boredom </a:t>
            </a:r>
          </a:p>
          <a:p>
            <a:r>
              <a:rPr lang="en-US" sz="2800" dirty="0"/>
              <a:t>Robots</a:t>
            </a:r>
          </a:p>
          <a:p>
            <a:r>
              <a:rPr lang="en-US" sz="2800" dirty="0"/>
              <a:t>Customer service</a:t>
            </a:r>
          </a:p>
          <a:p>
            <a:r>
              <a:rPr lang="en-US" sz="2800" dirty="0"/>
              <a:t>Task-Oriented vs. Open</a:t>
            </a:r>
          </a:p>
        </p:txBody>
      </p:sp>
    </p:spTree>
    <p:extLst>
      <p:ext uri="{BB962C8B-B14F-4D97-AF65-F5344CB8AC3E}">
        <p14:creationId xmlns:p14="http://schemas.microsoft.com/office/powerpoint/2010/main" val="42063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722-F968-8043-A69E-1C32BC11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30DA-0925-7241-866A-DB055452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1966: Eliza, the Rogerian therapist</a:t>
            </a:r>
          </a:p>
          <a:p>
            <a:r>
              <a:rPr lang="en-US" sz="2800" dirty="0">
                <a:hlinkClick r:id="rId3"/>
              </a:rPr>
              <a:t>http://psych.fullerton.edu/mbirnbaum/psych101/Eliza.htm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1972: Parry, the paranoid schizophrenic bot</a:t>
            </a:r>
          </a:p>
          <a:p>
            <a:r>
              <a:rPr lang="en-US" sz="2800" dirty="0">
                <a:hlinkClick r:id="rId4"/>
              </a:rPr>
              <a:t>https://www.botlibre.com/browse?id=857177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83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2342-46E7-C24B-A68F-D2089FD8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between </a:t>
            </a:r>
            <a:r>
              <a:rPr lang="en-US" dirty="0">
                <a:solidFill>
                  <a:srgbClr val="FF0000"/>
                </a:solidFill>
              </a:rPr>
              <a:t>Eliza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Parry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92F6-7B6A-6F4A-9E0A-77D54EC4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You are a real nag. 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Does it please you to believe I am a real nag? 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 have had enough of this. 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What does that suggest to you?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Goodbye. 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It's been my pleasure, that's $399.29 please.</a:t>
            </a:r>
          </a:p>
        </p:txBody>
      </p:sp>
    </p:spTree>
    <p:extLst>
      <p:ext uri="{BB962C8B-B14F-4D97-AF65-F5344CB8AC3E}">
        <p14:creationId xmlns:p14="http://schemas.microsoft.com/office/powerpoint/2010/main" val="421369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D651-9109-A34A-8C02-8F43A8FE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F39E-4AB2-8542-99C6-B8D8E9B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Alexa social bot</a:t>
            </a:r>
          </a:p>
          <a:p>
            <a:r>
              <a:rPr lang="en-US" sz="2800" dirty="0">
                <a:hlinkClick r:id="rId2"/>
              </a:rPr>
              <a:t>https://www.youtube.com/watch?v=mCcRN2PXMso&amp;t=241s</a:t>
            </a:r>
            <a:r>
              <a:rPr lang="en-US" sz="2800" dirty="0"/>
              <a:t> (start at 4:24) </a:t>
            </a:r>
          </a:p>
          <a:p>
            <a:pPr marL="36900" indent="0">
              <a:buNone/>
            </a:pPr>
            <a:r>
              <a:rPr lang="en-US" sz="2800" dirty="0"/>
              <a:t>Limitations: </a:t>
            </a:r>
          </a:p>
          <a:p>
            <a:r>
              <a:rPr lang="en-US" sz="2800" dirty="0"/>
              <a:t>Conversation variable, informal, noisy</a:t>
            </a:r>
          </a:p>
          <a:p>
            <a:r>
              <a:rPr lang="en-US" sz="2800" dirty="0"/>
              <a:t>The structure and goals of conversation = fundamentally different</a:t>
            </a:r>
          </a:p>
        </p:txBody>
      </p:sp>
    </p:spTree>
    <p:extLst>
      <p:ext uri="{BB962C8B-B14F-4D97-AF65-F5344CB8AC3E}">
        <p14:creationId xmlns:p14="http://schemas.microsoft.com/office/powerpoint/2010/main" val="17047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348-A166-2D40-B808-2216FFA1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C773-62F8-244B-A58C-D02AA621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hlinkClick r:id="rId2"/>
              </a:rPr>
              <a:t>https://talktotransformer.com</a:t>
            </a:r>
            <a:r>
              <a:rPr lang="en-US" sz="2800" dirty="0"/>
              <a:t> </a:t>
            </a:r>
          </a:p>
          <a:p>
            <a:r>
              <a:rPr lang="en-US" sz="2800" dirty="0"/>
              <a:t>A very complex, unsupervised transformer</a:t>
            </a:r>
          </a:p>
          <a:p>
            <a:r>
              <a:rPr lang="en-US" sz="2800" dirty="0"/>
              <a:t>Averages word embeddings for context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softmax</a:t>
            </a:r>
            <a:r>
              <a:rPr lang="en-US" sz="2800" dirty="0"/>
              <a:t> to find the most likely next word </a:t>
            </a:r>
          </a:p>
          <a:p>
            <a:r>
              <a:rPr lang="en-US" sz="2800" dirty="0"/>
              <a:t>Adds the predicted word into the context</a:t>
            </a:r>
          </a:p>
          <a:p>
            <a:r>
              <a:rPr lang="en-US" sz="2800" dirty="0"/>
              <a:t>Predicts the next word</a:t>
            </a:r>
          </a:p>
          <a:p>
            <a:r>
              <a:rPr lang="en-US" sz="2800" dirty="0"/>
              <a:t>Surprisingly flexible – seems to learn logic, can write Python code, etc. </a:t>
            </a:r>
          </a:p>
        </p:txBody>
      </p:sp>
    </p:spTree>
    <p:extLst>
      <p:ext uri="{BB962C8B-B14F-4D97-AF65-F5344CB8AC3E}">
        <p14:creationId xmlns:p14="http://schemas.microsoft.com/office/powerpoint/2010/main" val="10457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0200-BFE4-3841-8B54-0DDB586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GPT-2… with conversation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49C2-277A-DD49-A0FA-AD27181B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Could be used to improve chatbots?</a:t>
            </a:r>
          </a:p>
          <a:p>
            <a:r>
              <a:rPr lang="en-US" sz="3600"/>
              <a:t>Demonstration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676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238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Dubai</vt:lpstr>
      <vt:lpstr>Georgia Pro</vt:lpstr>
      <vt:lpstr>Wingdings 2</vt:lpstr>
      <vt:lpstr>SlateVTI</vt:lpstr>
      <vt:lpstr>Chatbots </vt:lpstr>
      <vt:lpstr>Uses of Chatbots</vt:lpstr>
      <vt:lpstr>The First Chatbots</vt:lpstr>
      <vt:lpstr>Conversation between Eliza and Parry</vt:lpstr>
      <vt:lpstr>Chatbots Now</vt:lpstr>
      <vt:lpstr>GPT-2</vt:lpstr>
      <vt:lpstr>GPT-2… with conversation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DialoGPT on Conversation Data </dc:title>
  <dc:creator>Julia Mertens</dc:creator>
  <cp:lastModifiedBy>Julia Mertens</cp:lastModifiedBy>
  <cp:revision>16</cp:revision>
  <dcterms:created xsi:type="dcterms:W3CDTF">2019-11-18T23:38:21Z</dcterms:created>
  <dcterms:modified xsi:type="dcterms:W3CDTF">2019-11-25T23:59:32Z</dcterms:modified>
</cp:coreProperties>
</file>