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FD584B-EB07-EA41-9BF8-DA8F03E393A4}">
          <p14:sldIdLst>
            <p14:sldId id="256"/>
            <p14:sldId id="258"/>
            <p14:sldId id="257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7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3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1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BA9A36-2B3F-254E-8ADD-B7B1D1CA27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9CDD51-C500-5D41-BBAB-888FF7B5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dev/api/" TargetMode="External"/><Relationship Id="rId2" Type="http://schemas.openxmlformats.org/officeDocument/2006/relationships/hyperlink" Target="https://www.reddi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redsox/top/.json?t=all" TargetMode="External"/><Relationship Id="rId5" Type="http://schemas.openxmlformats.org/officeDocument/2006/relationships/hyperlink" Target="https://www.reddit.com/r/redsox/top/?t=all" TargetMode="External"/><Relationship Id="rId4" Type="http://schemas.openxmlformats.org/officeDocument/2006/relationships/hyperlink" Target="https://www.reddit.com/r/redsox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edsox/comments/9s9k6o/the_boston_red_sox_have_won_the_2018_world_series/" TargetMode="External"/><Relationship Id="rId2" Type="http://schemas.openxmlformats.org/officeDocument/2006/relationships/hyperlink" Target="https://github.com/reddit-archive/reddit/wiki/API#r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redsox/comments/9s9k6o/the_boston_red_sox_have_won_the_2018_world_series/.js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58F4-F9FD-D044-A400-E3F985311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Reddit Sports Subreddit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A9EF-A45F-D441-BAE8-27B8CA0C6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29453"/>
          </a:xfrm>
        </p:spPr>
        <p:txBody>
          <a:bodyPr>
            <a:noAutofit/>
          </a:bodyPr>
          <a:lstStyle/>
          <a:p>
            <a:r>
              <a:rPr lang="en-US" dirty="0"/>
              <a:t>John Flanigan</a:t>
            </a:r>
          </a:p>
          <a:p>
            <a:r>
              <a:rPr lang="en-US" dirty="0"/>
              <a:t>12/09/2019</a:t>
            </a:r>
          </a:p>
        </p:txBody>
      </p:sp>
    </p:spTree>
    <p:extLst>
      <p:ext uri="{BB962C8B-B14F-4D97-AF65-F5344CB8AC3E}">
        <p14:creationId xmlns:p14="http://schemas.microsoft.com/office/powerpoint/2010/main" val="246816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FB1D-EF89-4F40-A114-1290CFF9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270C-2AAE-9B46-A4E8-48C5FBBF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text on top posts for American sports subreddits</a:t>
            </a:r>
          </a:p>
          <a:p>
            <a:r>
              <a:rPr lang="en-US" dirty="0"/>
              <a:t>All teams in NFL, MLB, NHL, NBA have subreddits</a:t>
            </a:r>
          </a:p>
          <a:p>
            <a:pPr lvl="1"/>
            <a:r>
              <a:rPr lang="en-US" dirty="0"/>
              <a:t>32 football teams</a:t>
            </a:r>
          </a:p>
          <a:p>
            <a:pPr lvl="1"/>
            <a:r>
              <a:rPr lang="en-US" dirty="0"/>
              <a:t>30 baseball teams</a:t>
            </a:r>
          </a:p>
          <a:p>
            <a:pPr lvl="1"/>
            <a:r>
              <a:rPr lang="en-US" dirty="0"/>
              <a:t>31 hockey teams</a:t>
            </a:r>
          </a:p>
          <a:p>
            <a:pPr lvl="1"/>
            <a:r>
              <a:rPr lang="en-US" dirty="0"/>
              <a:t>30 basketball teams</a:t>
            </a:r>
          </a:p>
          <a:p>
            <a:r>
              <a:rPr lang="en-US" dirty="0"/>
              <a:t>123 total subreddits</a:t>
            </a:r>
          </a:p>
        </p:txBody>
      </p:sp>
    </p:spTree>
    <p:extLst>
      <p:ext uri="{BB962C8B-B14F-4D97-AF65-F5344CB8AC3E}">
        <p14:creationId xmlns:p14="http://schemas.microsoft.com/office/powerpoint/2010/main" val="41502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0204-29EC-CA40-90A2-C205D7CC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07A4-C2FA-C646-A9FD-7BB915A6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https://www.reddit.com/</a:t>
            </a:r>
            <a:endParaRPr lang="en-US" dirty="0"/>
          </a:p>
          <a:p>
            <a:r>
              <a:rPr lang="en-US" dirty="0"/>
              <a:t>Reddit API: </a:t>
            </a:r>
            <a:r>
              <a:rPr lang="en-US" dirty="0">
                <a:hlinkClick r:id="rId3"/>
              </a:rPr>
              <a:t>https://www.reddit.com/dev/api/</a:t>
            </a:r>
            <a:endParaRPr lang="en-US" dirty="0"/>
          </a:p>
          <a:p>
            <a:r>
              <a:rPr lang="en-US" dirty="0"/>
              <a:t>Example subreddit (Boston Red Sox): </a:t>
            </a:r>
            <a:r>
              <a:rPr lang="en-US" dirty="0">
                <a:hlinkClick r:id="rId4"/>
              </a:rPr>
              <a:t>https://www.reddit.com/r/redsox/</a:t>
            </a:r>
            <a:endParaRPr lang="en-US" dirty="0"/>
          </a:p>
          <a:p>
            <a:r>
              <a:rPr lang="en-US" dirty="0"/>
              <a:t>Get top posts: </a:t>
            </a:r>
            <a:r>
              <a:rPr lang="en-US" dirty="0">
                <a:hlinkClick r:id="rId5"/>
              </a:rPr>
              <a:t>https://www.reddit.com/r/redsox/top/?t=all</a:t>
            </a:r>
            <a:endParaRPr lang="en-US" dirty="0"/>
          </a:p>
          <a:p>
            <a:r>
              <a:rPr lang="en-US" dirty="0"/>
              <a:t>Get JSON data: </a:t>
            </a:r>
            <a:r>
              <a:rPr lang="en-US" dirty="0">
                <a:hlinkClick r:id="rId6"/>
              </a:rPr>
              <a:t>https://www.reddit.com/r/redsox/top/.json?t=all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2D18-EBE9-AF42-B6C0-02214FD3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4201-0063-334E-84B5-810A2E3A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Reddit API rate limit</a:t>
            </a:r>
          </a:p>
          <a:p>
            <a:pPr lvl="1"/>
            <a:r>
              <a:rPr lang="en-US" dirty="0">
                <a:hlinkClick r:id="rId2"/>
              </a:rPr>
              <a:t>https://github.com/reddit-archive/reddit/wiki/API#rules</a:t>
            </a:r>
            <a:endParaRPr lang="en-US" dirty="0"/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Top 100 posts from each of the 123 sports teams subreddits: 12,300 posts</a:t>
            </a:r>
          </a:p>
          <a:p>
            <a:r>
              <a:rPr lang="en-US" dirty="0"/>
              <a:t>Multiple requests to get all comments</a:t>
            </a:r>
          </a:p>
          <a:p>
            <a:pPr lvl="1"/>
            <a:r>
              <a:rPr lang="en-US" dirty="0">
                <a:hlinkClick r:id="rId3"/>
              </a:rPr>
              <a:t>https://www.reddit.com/r/redsox/comments/9s9k6o/the_boston_red_sox_have_won_the_2018_world_series/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https://www.reddit.com/r/redsox/comments/9s9k6o/the_boston_red_sox_have_won_the_2018_world_series/.json</a:t>
            </a:r>
            <a:endParaRPr lang="en-US" dirty="0"/>
          </a:p>
          <a:p>
            <a:r>
              <a:rPr lang="en-US" dirty="0"/>
              <a:t>Total word count: 118,110</a:t>
            </a:r>
          </a:p>
        </p:txBody>
      </p:sp>
    </p:spTree>
    <p:extLst>
      <p:ext uri="{BB962C8B-B14F-4D97-AF65-F5344CB8AC3E}">
        <p14:creationId xmlns:p14="http://schemas.microsoft.com/office/powerpoint/2010/main" val="45288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57F2-25DD-1849-B372-A515632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0921-41CD-EC4D-87C4-69812E09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classifier to predict what subreddit a post belongs to</a:t>
            </a:r>
          </a:p>
          <a:p>
            <a:pPr lvl="1"/>
            <a:r>
              <a:rPr lang="en-US" dirty="0"/>
              <a:t>Model would likely give large weight to keywords such as sports team name, city, state, etc.</a:t>
            </a:r>
          </a:p>
          <a:p>
            <a:r>
              <a:rPr lang="en-US" dirty="0"/>
              <a:t>Predict second, third, etc. most likely subreddit</a:t>
            </a:r>
          </a:p>
          <a:p>
            <a:pPr lvl="1"/>
            <a:r>
              <a:rPr lang="en-US" dirty="0"/>
              <a:t>Would indicate similarities between subreddits</a:t>
            </a:r>
          </a:p>
          <a:p>
            <a:pPr lvl="1"/>
            <a:r>
              <a:rPr lang="en-US" dirty="0"/>
              <a:t>Could be due to similar language, location, rivalry, etc.</a:t>
            </a:r>
          </a:p>
          <a:p>
            <a:pPr lvl="1"/>
            <a:r>
              <a:rPr lang="en-US" dirty="0"/>
              <a:t>Analyze how subreddits relate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81800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{FDE2879A-8FED-594E-9304-272EBBCAE5D7}tf10001121</Template>
  <TotalTime>166</TotalTime>
  <Words>324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Reddit Sports Subreddit Analysis</vt:lpstr>
      <vt:lpstr>Data Selection</vt:lpstr>
      <vt:lpstr>Data Gathering</vt:lpstr>
      <vt:lpstr>Data Gathering Challenges</vt:lpstr>
      <vt:lpstr>Future Analysis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Sports Subreddit Analysis</dc:title>
  <dc:creator>John Flanigan</dc:creator>
  <cp:lastModifiedBy>John Flanigan</cp:lastModifiedBy>
  <cp:revision>10</cp:revision>
  <dcterms:created xsi:type="dcterms:W3CDTF">2019-12-09T22:28:28Z</dcterms:created>
  <dcterms:modified xsi:type="dcterms:W3CDTF">2019-12-10T01:14:37Z</dcterms:modified>
</cp:coreProperties>
</file>