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MusicNotes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by Grant Mathews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9050" x="2819400"/>
            <a:ext cy="6819900" cx="3505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9050" x="2819400"/>
            <a:ext cy="6819900" cx="3505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/>
        </p:nvSpPr>
        <p:spPr>
          <a:xfrm>
            <a:off y="19050" x="2819400"/>
            <a:ext cy="6819900" cx="3505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>
            <a:off y="19050" x="2819400"/>
            <a:ext cy="6819900" cx="3505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/>
        </p:nvSpPr>
        <p:spPr>
          <a:xfrm>
            <a:off y="19050" x="2819400"/>
            <a:ext cy="6819900" cx="3505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/>
        </p:nvSpPr>
        <p:spPr>
          <a:xfrm>
            <a:off y="19050" x="2819400"/>
            <a:ext cy="6819900" cx="3505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/>
        </p:nvSpPr>
        <p:spPr>
          <a:xfrm>
            <a:off y="19050" x="2819400"/>
            <a:ext cy="6819900" cx="3505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/>
        </p:nvSpPr>
        <p:spPr>
          <a:xfrm>
            <a:off y="19050" x="2819400"/>
            <a:ext cy="6819900" cx="3505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