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60" r:id="rId4"/>
    <p:sldId id="262" r:id="rId5"/>
    <p:sldId id="263" r:id="rId6"/>
    <p:sldId id="264" r:id="rId7"/>
    <p:sldId id="266" r:id="rId8"/>
    <p:sldId id="267" r:id="rId9"/>
    <p:sldId id="261" r:id="rId10"/>
    <p:sldId id="270" r:id="rId11"/>
    <p:sldId id="268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06"/>
    <p:restoredTop sz="94692"/>
  </p:normalViewPr>
  <p:slideViewPr>
    <p:cSldViewPr snapToGrid="0">
      <p:cViewPr>
        <p:scale>
          <a:sx n="90" d="100"/>
          <a:sy n="90" d="100"/>
        </p:scale>
        <p:origin x="336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8C011-6D7E-1149-B632-1BA77DF44B27}" type="datetimeFigureOut">
              <a:rPr lang="it-IT" smtClean="0"/>
              <a:t>21/09/25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72973-3BFC-544B-9DED-47FFD6AE64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389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72973-3BFC-544B-9DED-47FFD6AE645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2695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4E818-A87B-2EB6-BCE0-28506849D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A49E336-BEA8-62F5-0F4F-B453FDEBD6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59CCC14-4866-B7A8-4301-CF1E5FABE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28E00E-8562-69C1-9DD6-E1EB7E0BD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72973-3BFC-544B-9DED-47FFD6AE6455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54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7C01D-3A17-C139-B0D6-864012785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1E83A66-C583-0A26-2D4D-91364E150B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38778E-CD26-B7F1-52C1-151CD886EB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8804649-AFC4-FDAE-D94E-486686581C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72973-3BFC-544B-9DED-47FFD6AE645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2364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D33A8-6AF1-3B40-056F-8ABBC0D0D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91A6098-F1CD-0E24-38BA-F8929E6490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DE106BC-8C35-C77C-280E-4181C177CB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56E4C4F-BC17-A95B-BC7F-027C44E816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72973-3BFC-544B-9DED-47FFD6AE645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6438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AF094-AEF2-21FA-A0F0-0755AF07F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B11D719-1B3C-D4D9-DBA0-0B71D7EB1C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3018C57-622E-4F28-39F7-E1B66C00E8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FABFBB4-5D2F-553E-BBC9-ECAF32A4BC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72973-3BFC-544B-9DED-47FFD6AE6455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876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C9837-FE6C-11C6-D173-A378D5955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85F84C0-94CF-A9A4-CB30-6663A8FDE5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8145AFF-8D45-D8C1-599D-5EED467A1D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7A4BEA6-B99E-50E6-821E-06F2FA2FDB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72973-3BFC-544B-9DED-47FFD6AE6455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5967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F01E8-8E81-F80F-9336-5C472C40C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8ADF9CE-B7DF-FAAF-10EF-0C50BAD37F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D492B5D-4108-1F8B-2063-5FDEC998C6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067E47-6951-5140-9584-72E8D6AD31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72973-3BFC-544B-9DED-47FFD6AE6455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6436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3722D-9312-BB13-EBC0-8ABAB1E03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34B6FD6-50D2-5C69-F10D-5BAA3CA9BD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952C868-2D67-5708-094D-49DE82F86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474FC7-97FD-26FA-1BC8-4E6F5EFC3A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72973-3BFC-544B-9DED-47FFD6AE6455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31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06239-8833-05A5-17ED-0FE63B370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33A6851-BA46-5498-4531-CDB6BC35CA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8D0DAA8-40D8-C828-F999-F293F4B9D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D4A5478-17F8-74EF-714A-EE337E0510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72973-3BFC-544B-9DED-47FFD6AE6455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8052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991E3-A6CE-0AD8-8B66-C8082A29B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2754A8D-706E-EDFF-3F45-7071C976B9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7A52486-9473-440A-7D1C-BFBE529E7C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1A71C0A-C508-AB44-C293-1FBA0D360D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72973-3BFC-544B-9DED-47FFD6AE6455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040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8D564C-DFCF-0315-39E7-D608FA8C8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9595445-AAF8-20F6-4E8E-AE578A9F5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49B401-4876-2514-038E-6BDBF214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1610-4105-484E-A38A-1810942E39D2}" type="datetimeFigureOut">
              <a:rPr lang="it-IT" smtClean="0"/>
              <a:t>21/09/25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423902-DED7-4DE0-2476-0FA00B92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50BB11-4AD0-0422-4483-72DD8EAD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1BB-4FB2-FD46-BE42-B5B5E79FC0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64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51742A-5906-8790-8D22-AF6093C5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2156F91-F21C-FC97-13F2-E62CB3D36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2152EC-8BF5-1CDE-516E-22FA7E7A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1610-4105-484E-A38A-1810942E39D2}" type="datetimeFigureOut">
              <a:rPr lang="it-IT" smtClean="0"/>
              <a:t>21/09/25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B2DFE0-8F0D-96EE-8A36-8A4DA0CF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1AD829-7C09-9025-062E-B489A0C2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1BB-4FB2-FD46-BE42-B5B5E79FC0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060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E81C0F3-E400-45BA-6CB8-2323A0391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4669D0D-DD20-9468-2D94-509F8C5BC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D20F3C-F5F2-90D3-1C39-2C010EC4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1610-4105-484E-A38A-1810942E39D2}" type="datetimeFigureOut">
              <a:rPr lang="it-IT" smtClean="0"/>
              <a:t>21/09/25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F42FC4-8143-927E-D2A5-1D414330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37600A-5414-61D8-9C70-4464E5428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1BB-4FB2-FD46-BE42-B5B5E79FC0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156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21A786-81C4-B302-B8B8-993E7BA8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CCFC91-D1E1-EEE4-A7C4-7CA90F1AF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878CC1-8E05-8B57-3B78-0113AE221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1610-4105-484E-A38A-1810942E39D2}" type="datetimeFigureOut">
              <a:rPr lang="it-IT" smtClean="0"/>
              <a:t>21/09/25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4D43C3-DE37-9A6E-CF31-BE0551B0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F58E85-BD78-E748-ECFA-304B5440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1BB-4FB2-FD46-BE42-B5B5E79FC0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657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358290-2167-15CE-E6BA-1EEC62050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510D357-DA47-53CC-5F11-F2AEDC3E0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67697C-11C0-88CE-A9D4-4B9D769B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1610-4105-484E-A38A-1810942E39D2}" type="datetimeFigureOut">
              <a:rPr lang="it-IT" smtClean="0"/>
              <a:t>21/09/25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8000A3-5A45-D0A2-438D-3FC07D61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AF29ED-CB64-DF10-5D61-9EBB2BAE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1BB-4FB2-FD46-BE42-B5B5E79FC0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299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2A609D-55B7-9CD8-2AEB-A1438109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BEEAAC-B42A-4F69-F982-F2343D321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1A34DF5-D07D-EA45-48A2-A7D0846A2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53A82C-DC74-719D-A645-3D9CF0E9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1610-4105-484E-A38A-1810942E39D2}" type="datetimeFigureOut">
              <a:rPr lang="it-IT" smtClean="0"/>
              <a:t>21/09/25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8954FC5-B75C-32A5-D8EF-71352164A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43CBBD-430E-7E98-1284-27951474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1BB-4FB2-FD46-BE42-B5B5E79FC0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213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1915CC-BB62-EC5C-EB4F-D8A9B6169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FCDEC7-5FE8-3918-A046-B3F1125AA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4532997-DA2B-37A0-FD2C-918C9BA4E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DE9FEA9-DA2E-6F24-D8EE-8F8446DEF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F7F55C1-34A1-9C57-8563-DA6A87E5C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A6114A8-6219-8979-99D3-8602A0C0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1610-4105-484E-A38A-1810942E39D2}" type="datetimeFigureOut">
              <a:rPr lang="it-IT" smtClean="0"/>
              <a:t>21/09/25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4DA9904-74D1-D00C-C4E0-EAA4F17D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4D51E53-1B64-4200-7946-8F9DE35F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1BB-4FB2-FD46-BE42-B5B5E79FC0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215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DBB8FE-8D2D-CD32-4B97-43D4F933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30CC9A-C33F-F31D-0E0F-6E3C402C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1610-4105-484E-A38A-1810942E39D2}" type="datetimeFigureOut">
              <a:rPr lang="it-IT" smtClean="0"/>
              <a:t>21/09/25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D73642E-659B-037B-39B3-B47C99AC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83EDCCE-1AEA-AACC-5803-339C7626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1BB-4FB2-FD46-BE42-B5B5E79FC0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78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2A3D8FE-B382-59E9-1E9D-48AB8C19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1610-4105-484E-A38A-1810942E39D2}" type="datetimeFigureOut">
              <a:rPr lang="it-IT" smtClean="0"/>
              <a:t>21/09/25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AFD7C4-E221-EA62-04BB-5C33BC00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5F5231-7943-FACD-D8B1-185F364A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1BB-4FB2-FD46-BE42-B5B5E79FC0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634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647BBC-3CB5-9897-5F25-25594A35F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70B270-2A77-6882-C06A-942A2D905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655AD3B-FE75-63F7-93F0-905F5EDCB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F1C04E-9C63-D832-FD2F-78ED0C3C7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1610-4105-484E-A38A-1810942E39D2}" type="datetimeFigureOut">
              <a:rPr lang="it-IT" smtClean="0"/>
              <a:t>21/09/25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B7AE98-4A08-843D-95E4-AF10236E5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74A151-E77B-5F76-AB4C-0B117A8E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1BB-4FB2-FD46-BE42-B5B5E79FC0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29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217B5C-C12D-2087-2A81-1D2CD59C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AAAD296-06E6-D310-DF5D-CCDE7ADB4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903FEAB-46D4-7B00-21C3-AE5285DC7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C74536-C075-CCDE-740B-DE58BE01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1610-4105-484E-A38A-1810942E39D2}" type="datetimeFigureOut">
              <a:rPr lang="it-IT" smtClean="0"/>
              <a:t>21/09/25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ACA6DA8-C818-A9A2-0639-B1D3406C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CD8468-877A-E307-2DEE-59649D95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1BB-4FB2-FD46-BE42-B5B5E79FC0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22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4DC91A6-C1AB-C6DD-3702-AA277C8BE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E5EF02-4B12-3689-D8A2-6C3A28AAF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1A3700-935A-340D-F78E-7ACEAC3C1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571610-4105-484E-A38A-1810942E39D2}" type="datetimeFigureOut">
              <a:rPr lang="it-IT" smtClean="0"/>
              <a:t>21/09/25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4A29B1-9173-7AE1-B53A-CFEB91837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65FD14-6D8E-86E8-E8E6-DC3AC840B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8961BB-4FB2-FD46-BE42-B5B5E79FC0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29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8A347CE3-8016-A3CF-E4FD-56733634B6AC}"/>
              </a:ext>
            </a:extLst>
          </p:cNvPr>
          <p:cNvSpPr txBox="1"/>
          <p:nvPr/>
        </p:nvSpPr>
        <p:spPr>
          <a:xfrm>
            <a:off x="343400" y="1905506"/>
            <a:ext cx="57526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0" b="1" dirty="0">
                <a:latin typeface="Arial" panose="020B0604020202020204" pitchFamily="34" charset="0"/>
                <a:cs typeface="Arial" panose="020B0604020202020204" pitchFamily="34" charset="0"/>
              </a:rPr>
              <a:t>CalendarTAP</a:t>
            </a:r>
          </a:p>
        </p:txBody>
      </p:sp>
      <p:pic>
        <p:nvPicPr>
          <p:cNvPr id="10" name="Immagine 9" descr="Immagine che contiene testo, Carattere, log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E52336F6-154C-9B11-88B0-AAA3588517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948" t="22681" r="10620" b="20699"/>
          <a:stretch>
            <a:fillRect/>
          </a:stretch>
        </p:blipFill>
        <p:spPr>
          <a:xfrm>
            <a:off x="9282923" y="5642164"/>
            <a:ext cx="2565677" cy="91402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F687CD3-9F88-77BF-808E-F68661F9041B}"/>
              </a:ext>
            </a:extLst>
          </p:cNvPr>
          <p:cNvSpPr txBox="1"/>
          <p:nvPr/>
        </p:nvSpPr>
        <p:spPr>
          <a:xfrm>
            <a:off x="343400" y="5622121"/>
            <a:ext cx="55499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500" b="1" dirty="0">
                <a:latin typeface="Arial" panose="020B0604020202020204" pitchFamily="34" charset="0"/>
                <a:cs typeface="Arial" panose="020B0604020202020204" pitchFamily="34" charset="0"/>
              </a:rPr>
              <a:t>MARCO GIONFRIDDO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6000D79-BFCF-CFA0-A9A9-0A7760400587}"/>
              </a:ext>
            </a:extLst>
          </p:cNvPr>
          <p:cNvSpPr txBox="1"/>
          <p:nvPr/>
        </p:nvSpPr>
        <p:spPr>
          <a:xfrm>
            <a:off x="343400" y="6099175"/>
            <a:ext cx="55499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700" dirty="0">
                <a:latin typeface="Arial" panose="020B0604020202020204" pitchFamily="34" charset="0"/>
                <a:cs typeface="Arial" panose="020B0604020202020204" pitchFamily="34" charset="0"/>
              </a:rPr>
              <a:t>Technologies for Advanced Programming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B82301-3CAB-4BAB-F063-DA60FB403284}"/>
              </a:ext>
            </a:extLst>
          </p:cNvPr>
          <p:cNvSpPr txBox="1"/>
          <p:nvPr/>
        </p:nvSpPr>
        <p:spPr>
          <a:xfrm>
            <a:off x="343400" y="3075057"/>
            <a:ext cx="78880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easiest </a:t>
            </a:r>
            <a:r>
              <a:rPr lang="it-IT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way to add an event.</a:t>
            </a:r>
            <a:endParaRPr lang="it-IT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428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7AAEE-F6A7-7816-84DD-C3DF9DD32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7E1D742-3191-2011-6209-6C7BA136F3E2}"/>
              </a:ext>
            </a:extLst>
          </p:cNvPr>
          <p:cNvSpPr txBox="1"/>
          <p:nvPr/>
        </p:nvSpPr>
        <p:spPr>
          <a:xfrm>
            <a:off x="11589329" y="6319891"/>
            <a:ext cx="43445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7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673210-D473-3D40-740E-BFA560D6989C}"/>
              </a:ext>
            </a:extLst>
          </p:cNvPr>
          <p:cNvSpPr txBox="1"/>
          <p:nvPr/>
        </p:nvSpPr>
        <p:spPr>
          <a:xfrm>
            <a:off x="364421" y="362841"/>
            <a:ext cx="55499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500" b="1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it-IT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magine 10" descr="Immagine che contiene cartone animato, barriera corallina, fiore, pesce&#10;&#10;Il contenuto generato dall'IA potrebbe non essere corretto.">
            <a:extLst>
              <a:ext uri="{FF2B5EF4-FFF2-40B4-BE49-F238E27FC236}">
                <a16:creationId xmlns:a16="http://schemas.microsoft.com/office/drawing/2014/main" id="{AE9D52C5-DD5C-9A0A-932F-3DB87A461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283" y="898160"/>
            <a:ext cx="6413434" cy="5061679"/>
          </a:xfrm>
          <a:prstGeom prst="rect">
            <a:avLst/>
          </a:prstGeom>
        </p:spPr>
      </p:pic>
      <p:grpSp>
        <p:nvGrpSpPr>
          <p:cNvPr id="14" name="Gruppo 13">
            <a:extLst>
              <a:ext uri="{FF2B5EF4-FFF2-40B4-BE49-F238E27FC236}">
                <a16:creationId xmlns:a16="http://schemas.microsoft.com/office/drawing/2014/main" id="{8B9F2DF1-F274-CE02-2C97-CFDF5DEBB7A1}"/>
              </a:ext>
            </a:extLst>
          </p:cNvPr>
          <p:cNvGrpSpPr/>
          <p:nvPr/>
        </p:nvGrpSpPr>
        <p:grpSpPr>
          <a:xfrm>
            <a:off x="5108327" y="2299677"/>
            <a:ext cx="1383388" cy="1442506"/>
            <a:chOff x="5032005" y="1812758"/>
            <a:chExt cx="1764631" cy="1780673"/>
          </a:xfrm>
        </p:grpSpPr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A28554E5-8D67-E0AC-EDF2-8D43ABA431F1}"/>
                </a:ext>
              </a:extLst>
            </p:cNvPr>
            <p:cNvSpPr/>
            <p:nvPr/>
          </p:nvSpPr>
          <p:spPr>
            <a:xfrm>
              <a:off x="5032005" y="1812758"/>
              <a:ext cx="1764631" cy="1780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7" name="Immagine 6" descr="Immagine che contiene clipart, cartone animato, design, illustrazione&#10;&#10;Il contenuto generato dall'IA potrebbe non essere corretto.">
              <a:extLst>
                <a:ext uri="{FF2B5EF4-FFF2-40B4-BE49-F238E27FC236}">
                  <a16:creationId xmlns:a16="http://schemas.microsoft.com/office/drawing/2014/main" id="{8D14C8F4-36F2-219D-95D3-D3CA6C4B6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58789" y1="25684" x2="58789" y2="25684"/>
                          <a14:foregroundMark x1="50098" y1="39258" x2="50098" y2="39258"/>
                          <a14:foregroundMark x1="61328" y1="39258" x2="61328" y2="39258"/>
                          <a14:foregroundMark x1="62988" y1="47559" x2="62988" y2="47559"/>
                          <a14:foregroundMark x1="59473" y1="51172" x2="59473" y2="51172"/>
                          <a14:foregroundMark x1="61328" y1="63281" x2="61328" y2="63281"/>
                          <a14:foregroundMark x1="74707" y1="62988" x2="74707" y2="62988"/>
                          <a14:foregroundMark x1="74707" y1="52148" x2="74707" y2="52148"/>
                          <a14:foregroundMark x1="41113" y1="75488" x2="41113" y2="75488"/>
                          <a14:foregroundMark x1="68066" y1="47852" x2="68066" y2="47852"/>
                          <a14:backgroundMark x1="41602" y1="54492" x2="41602" y2="5449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15838" y="2004612"/>
              <a:ext cx="1396964" cy="1396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669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D0A45-7C34-272D-48AF-EB3D8DE2A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97EB9D87-D0E0-0537-565F-9DACCB090959}"/>
              </a:ext>
            </a:extLst>
          </p:cNvPr>
          <p:cNvSpPr txBox="1"/>
          <p:nvPr/>
        </p:nvSpPr>
        <p:spPr>
          <a:xfrm>
            <a:off x="343400" y="2844224"/>
            <a:ext cx="332494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0" b="1" dirty="0"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</a:p>
        </p:txBody>
      </p:sp>
      <p:pic>
        <p:nvPicPr>
          <p:cNvPr id="10" name="Immagine 9" descr="Immagine che contiene testo, Carattere, log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FF84E629-2506-388F-6668-F7E847E78E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948" t="22681" r="10620" b="20699"/>
          <a:stretch>
            <a:fillRect/>
          </a:stretch>
        </p:blipFill>
        <p:spPr>
          <a:xfrm>
            <a:off x="9282923" y="5642164"/>
            <a:ext cx="2565677" cy="91402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B27292A-39CD-89E3-E72E-D10CCFAFC275}"/>
              </a:ext>
            </a:extLst>
          </p:cNvPr>
          <p:cNvSpPr txBox="1"/>
          <p:nvPr/>
        </p:nvSpPr>
        <p:spPr>
          <a:xfrm>
            <a:off x="343400" y="5622121"/>
            <a:ext cx="55499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500" b="1" dirty="0">
                <a:latin typeface="Arial" panose="020B0604020202020204" pitchFamily="34" charset="0"/>
                <a:cs typeface="Arial" panose="020B0604020202020204" pitchFamily="34" charset="0"/>
              </a:rPr>
              <a:t>MARCO GIONFRIDDO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11B1586-AA86-42B5-84D2-14E254E7C6FF}"/>
              </a:ext>
            </a:extLst>
          </p:cNvPr>
          <p:cNvSpPr txBox="1"/>
          <p:nvPr/>
        </p:nvSpPr>
        <p:spPr>
          <a:xfrm>
            <a:off x="343400" y="6099175"/>
            <a:ext cx="55499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700" dirty="0">
                <a:latin typeface="Arial" panose="020B0604020202020204" pitchFamily="34" charset="0"/>
                <a:cs typeface="Arial" panose="020B0604020202020204" pitchFamily="34" charset="0"/>
              </a:rPr>
              <a:t>Technologies for Advanced Programming</a:t>
            </a:r>
          </a:p>
        </p:txBody>
      </p:sp>
      <p:pic>
        <p:nvPicPr>
          <p:cNvPr id="9" name="Immagine 8" descr="Immagine che contiene Cartoni animati, Animazione, arcobaleno, clipart&#10;&#10;Il contenuto generato dall'IA potrebbe non essere corretto.">
            <a:extLst>
              <a:ext uri="{FF2B5EF4-FFF2-40B4-BE49-F238E27FC236}">
                <a16:creationId xmlns:a16="http://schemas.microsoft.com/office/drawing/2014/main" id="{2DD9E0B6-D542-B928-FABE-A6DA73213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298" y="1612177"/>
            <a:ext cx="4855302" cy="363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5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7791A391-4E5C-ABB9-ACA9-BEE462041F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382" b="20250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7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4C49D-5DE7-E834-9A0E-B35056F69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ABE3DAB-A616-9FF5-9892-B71F00D8554F}"/>
              </a:ext>
            </a:extLst>
          </p:cNvPr>
          <p:cNvSpPr txBox="1"/>
          <p:nvPr/>
        </p:nvSpPr>
        <p:spPr>
          <a:xfrm>
            <a:off x="11589329" y="6319891"/>
            <a:ext cx="43445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7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390A3ED-3074-2AF3-F5AB-A34910A98359}"/>
              </a:ext>
            </a:extLst>
          </p:cNvPr>
          <p:cNvSpPr txBox="1"/>
          <p:nvPr/>
        </p:nvSpPr>
        <p:spPr>
          <a:xfrm>
            <a:off x="364421" y="362841"/>
            <a:ext cx="55499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500" b="1" dirty="0">
                <a:latin typeface="Arial" panose="020B0604020202020204" pitchFamily="34" charset="0"/>
                <a:cs typeface="Arial" panose="020B0604020202020204" pitchFamily="34" charset="0"/>
              </a:rPr>
              <a:t>Exploring the Pipeline</a:t>
            </a:r>
          </a:p>
        </p:txBody>
      </p:sp>
      <p:pic>
        <p:nvPicPr>
          <p:cNvPr id="5" name="Immagine 4" descr="Immagine che contiene elettronica, schermata, Dispositivo elettronico, Cellulare&#10;&#10;Il contenuto generato dall'IA potrebbe non essere corretto.">
            <a:extLst>
              <a:ext uri="{FF2B5EF4-FFF2-40B4-BE49-F238E27FC236}">
                <a16:creationId xmlns:a16="http://schemas.microsoft.com/office/drawing/2014/main" id="{F37B7059-02A0-3145-9A61-C267DB8AD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956" y="947539"/>
            <a:ext cx="3629373" cy="4962921"/>
          </a:xfrm>
          <a:prstGeom prst="rect">
            <a:avLst/>
          </a:prstGeom>
        </p:spPr>
      </p:pic>
      <p:pic>
        <p:nvPicPr>
          <p:cNvPr id="7" name="Immagine 6" descr="Immagine che contiene Dispositivo elettronico, gadget, schermata, Cellulare&#10;&#10;Il contenuto generato dall'IA potrebbe non essere corretto.">
            <a:extLst>
              <a:ext uri="{FF2B5EF4-FFF2-40B4-BE49-F238E27FC236}">
                <a16:creationId xmlns:a16="http://schemas.microsoft.com/office/drawing/2014/main" id="{7F56EB44-BE32-496A-D751-443AA011F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956" y="947539"/>
            <a:ext cx="3629373" cy="4962921"/>
          </a:xfrm>
          <a:prstGeom prst="rect">
            <a:avLst/>
          </a:prstGeom>
        </p:spPr>
      </p:pic>
      <p:cxnSp>
        <p:nvCxnSpPr>
          <p:cNvPr id="17" name="Connettore diritto a freccia 16">
            <a:extLst>
              <a:ext uri="{FF2B5EF4-FFF2-40B4-BE49-F238E27FC236}">
                <a16:creationId xmlns:a16="http://schemas.microsoft.com/office/drawing/2014/main" id="{FA3B71FC-986C-88E6-4329-8368312FFC2D}"/>
              </a:ext>
            </a:extLst>
          </p:cNvPr>
          <p:cNvCxnSpPr>
            <a:cxnSpLocks/>
          </p:cNvCxnSpPr>
          <p:nvPr/>
        </p:nvCxnSpPr>
        <p:spPr>
          <a:xfrm>
            <a:off x="2987921" y="3653636"/>
            <a:ext cx="739035" cy="0"/>
          </a:xfrm>
          <a:prstGeom prst="straightConnector1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bevel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a freccia 19">
            <a:extLst>
              <a:ext uri="{FF2B5EF4-FFF2-40B4-BE49-F238E27FC236}">
                <a16:creationId xmlns:a16="http://schemas.microsoft.com/office/drawing/2014/main" id="{C7D05C68-BCE7-C7DE-A195-FE102E739143}"/>
              </a:ext>
            </a:extLst>
          </p:cNvPr>
          <p:cNvCxnSpPr>
            <a:cxnSpLocks/>
          </p:cNvCxnSpPr>
          <p:nvPr/>
        </p:nvCxnSpPr>
        <p:spPr>
          <a:xfrm>
            <a:off x="7220921" y="3653636"/>
            <a:ext cx="739035" cy="0"/>
          </a:xfrm>
          <a:prstGeom prst="straightConnector1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bevel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uppo 2">
            <a:extLst>
              <a:ext uri="{FF2B5EF4-FFF2-40B4-BE49-F238E27FC236}">
                <a16:creationId xmlns:a16="http://schemas.microsoft.com/office/drawing/2014/main" id="{A600EB84-6E09-DC6F-1C89-41956B24E10C}"/>
              </a:ext>
            </a:extLst>
          </p:cNvPr>
          <p:cNvGrpSpPr/>
          <p:nvPr/>
        </p:nvGrpSpPr>
        <p:grpSpPr>
          <a:xfrm>
            <a:off x="1000906" y="2932383"/>
            <a:ext cx="1383388" cy="1442506"/>
            <a:chOff x="5032005" y="1812758"/>
            <a:chExt cx="1764631" cy="1780673"/>
          </a:xfrm>
        </p:grpSpPr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84B91077-3AE6-7E77-4EE7-1A7B6BE5B946}"/>
                </a:ext>
              </a:extLst>
            </p:cNvPr>
            <p:cNvSpPr/>
            <p:nvPr/>
          </p:nvSpPr>
          <p:spPr>
            <a:xfrm>
              <a:off x="5032005" y="1812758"/>
              <a:ext cx="1764631" cy="1780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8" name="Immagine 7" descr="Immagine che contiene clipart, cartone animato, design, illustrazione&#10;&#10;Il contenuto generato dall'IA potrebbe non essere corretto.">
              <a:extLst>
                <a:ext uri="{FF2B5EF4-FFF2-40B4-BE49-F238E27FC236}">
                  <a16:creationId xmlns:a16="http://schemas.microsoft.com/office/drawing/2014/main" id="{2B8326E3-F8CF-7D6F-77B5-B8D6C922A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58789" y1="25684" x2="58789" y2="25684"/>
                          <a14:foregroundMark x1="50098" y1="39258" x2="50098" y2="39258"/>
                          <a14:foregroundMark x1="61328" y1="39258" x2="61328" y2="39258"/>
                          <a14:foregroundMark x1="62988" y1="47559" x2="62988" y2="47559"/>
                          <a14:foregroundMark x1="59473" y1="51172" x2="59473" y2="51172"/>
                          <a14:foregroundMark x1="61328" y1="63281" x2="61328" y2="63281"/>
                          <a14:foregroundMark x1="74707" y1="62988" x2="74707" y2="62988"/>
                          <a14:foregroundMark x1="74707" y1="52148" x2="74707" y2="52148"/>
                          <a14:foregroundMark x1="41113" y1="75488" x2="41113" y2="75488"/>
                          <a14:foregroundMark x1="68066" y1="47852" x2="68066" y2="47852"/>
                          <a14:backgroundMark x1="41602" y1="54492" x2="41602" y2="5449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15838" y="2004612"/>
              <a:ext cx="1396964" cy="1396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8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0B670-1733-25C2-49AA-2121A95FA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1B9C525-B3B3-BB79-14CC-9F9915F3B1A9}"/>
              </a:ext>
            </a:extLst>
          </p:cNvPr>
          <p:cNvSpPr txBox="1"/>
          <p:nvPr/>
        </p:nvSpPr>
        <p:spPr>
          <a:xfrm>
            <a:off x="11589329" y="6319891"/>
            <a:ext cx="43445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7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DAB0E9A-1D47-AB5C-917B-7B0725FF4600}"/>
              </a:ext>
            </a:extLst>
          </p:cNvPr>
          <p:cNvSpPr txBox="1"/>
          <p:nvPr/>
        </p:nvSpPr>
        <p:spPr>
          <a:xfrm>
            <a:off x="364421" y="362841"/>
            <a:ext cx="55499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500" b="1" dirty="0">
                <a:latin typeface="Arial" panose="020B0604020202020204" pitchFamily="34" charset="0"/>
                <a:cs typeface="Arial" panose="020B0604020202020204" pitchFamily="34" charset="0"/>
              </a:rPr>
              <a:t>Exploring the Pipeline</a:t>
            </a:r>
          </a:p>
        </p:txBody>
      </p:sp>
      <p:pic>
        <p:nvPicPr>
          <p:cNvPr id="7" name="Immagine 6" descr="Immagine che contiene Dispositivo elettronico, gadget, schermata, Cellulare&#10;&#10;Il contenuto generato dall'IA potrebbe non essere corretto.">
            <a:extLst>
              <a:ext uri="{FF2B5EF4-FFF2-40B4-BE49-F238E27FC236}">
                <a16:creationId xmlns:a16="http://schemas.microsoft.com/office/drawing/2014/main" id="{33D5D00A-1117-DBAD-E1DE-445865ED4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97" y="1108175"/>
            <a:ext cx="3629373" cy="4962921"/>
          </a:xfrm>
          <a:prstGeom prst="rect">
            <a:avLst/>
          </a:prstGeom>
        </p:spPr>
      </p:pic>
      <p:cxnSp>
        <p:nvCxnSpPr>
          <p:cNvPr id="20" name="Connettore diritto a freccia 19">
            <a:extLst>
              <a:ext uri="{FF2B5EF4-FFF2-40B4-BE49-F238E27FC236}">
                <a16:creationId xmlns:a16="http://schemas.microsoft.com/office/drawing/2014/main" id="{18ED3474-0628-17A4-5B60-8703787296F2}"/>
              </a:ext>
            </a:extLst>
          </p:cNvPr>
          <p:cNvCxnSpPr>
            <a:cxnSpLocks/>
          </p:cNvCxnSpPr>
          <p:nvPr/>
        </p:nvCxnSpPr>
        <p:spPr>
          <a:xfrm>
            <a:off x="3725096" y="3814274"/>
            <a:ext cx="739035" cy="0"/>
          </a:xfrm>
          <a:prstGeom prst="straightConnector1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bevel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a freccia 26">
            <a:extLst>
              <a:ext uri="{FF2B5EF4-FFF2-40B4-BE49-F238E27FC236}">
                <a16:creationId xmlns:a16="http://schemas.microsoft.com/office/drawing/2014/main" id="{64B80B38-62F8-F0D9-675F-567F4D16B1B1}"/>
              </a:ext>
            </a:extLst>
          </p:cNvPr>
          <p:cNvCxnSpPr>
            <a:cxnSpLocks/>
          </p:cNvCxnSpPr>
          <p:nvPr/>
        </p:nvCxnSpPr>
        <p:spPr>
          <a:xfrm>
            <a:off x="8011182" y="3714607"/>
            <a:ext cx="739035" cy="0"/>
          </a:xfrm>
          <a:prstGeom prst="straightConnector1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bevel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magine 5" descr="Immagine che contiene Carattere, Elementi grafici, schermata, logo&#10;&#10;Il contenuto generato dall'IA potrebbe non essere corretto.">
            <a:extLst>
              <a:ext uri="{FF2B5EF4-FFF2-40B4-BE49-F238E27FC236}">
                <a16:creationId xmlns:a16="http://schemas.microsoft.com/office/drawing/2014/main" id="{A181CEE4-6943-D61E-8B18-2B0D2CBF3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361" y="3019197"/>
            <a:ext cx="2766479" cy="138324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67949F9-6DFB-C3B8-5D97-64A145FDE491}"/>
              </a:ext>
            </a:extLst>
          </p:cNvPr>
          <p:cNvSpPr txBox="1"/>
          <p:nvPr/>
        </p:nvSpPr>
        <p:spPr>
          <a:xfrm>
            <a:off x="5103166" y="4402437"/>
            <a:ext cx="218686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700" i="1" dirty="0">
                <a:latin typeface="Arial" panose="020B0604020202020204" pitchFamily="34" charset="0"/>
                <a:cs typeface="Arial" panose="020B0604020202020204" pitchFamily="34" charset="0"/>
              </a:rPr>
              <a:t>telegram_messages</a:t>
            </a:r>
          </a:p>
        </p:txBody>
      </p:sp>
      <p:pic>
        <p:nvPicPr>
          <p:cNvPr id="13" name="Immagine 12" descr="Immagine che contiene Carattere, Elementi grafici, logo, simbolo&#10;&#10;Il contenuto generato dall'IA potrebbe non essere corretto.">
            <a:extLst>
              <a:ext uri="{FF2B5EF4-FFF2-40B4-BE49-F238E27FC236}">
                <a16:creationId xmlns:a16="http://schemas.microsoft.com/office/drawing/2014/main" id="{B70D5BA2-F9A9-5C9C-813C-19AB33656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1559" y="3019197"/>
            <a:ext cx="2229368" cy="115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8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C99F4-C7C3-8FC3-1F92-7E6791B7B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DCB8108-14C9-55A3-FB3D-427AE95A62EF}"/>
              </a:ext>
            </a:extLst>
          </p:cNvPr>
          <p:cNvSpPr txBox="1"/>
          <p:nvPr/>
        </p:nvSpPr>
        <p:spPr>
          <a:xfrm>
            <a:off x="11589329" y="6319891"/>
            <a:ext cx="43445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7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A93C2FD-7692-4022-4FA9-E927C76EA6DA}"/>
              </a:ext>
            </a:extLst>
          </p:cNvPr>
          <p:cNvSpPr txBox="1"/>
          <p:nvPr/>
        </p:nvSpPr>
        <p:spPr>
          <a:xfrm>
            <a:off x="364421" y="362841"/>
            <a:ext cx="55499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500" b="1" dirty="0">
                <a:latin typeface="Arial" panose="020B0604020202020204" pitchFamily="34" charset="0"/>
                <a:cs typeface="Arial" panose="020B0604020202020204" pitchFamily="34" charset="0"/>
              </a:rPr>
              <a:t>Exploring the Pipeline</a:t>
            </a:r>
          </a:p>
        </p:txBody>
      </p:sp>
      <p:cxnSp>
        <p:nvCxnSpPr>
          <p:cNvPr id="27" name="Connettore diritto a freccia 26">
            <a:extLst>
              <a:ext uri="{FF2B5EF4-FFF2-40B4-BE49-F238E27FC236}">
                <a16:creationId xmlns:a16="http://schemas.microsoft.com/office/drawing/2014/main" id="{7F4C07CF-6926-0EA9-7E66-F3511CCF293C}"/>
              </a:ext>
            </a:extLst>
          </p:cNvPr>
          <p:cNvCxnSpPr>
            <a:cxnSpLocks/>
          </p:cNvCxnSpPr>
          <p:nvPr/>
        </p:nvCxnSpPr>
        <p:spPr>
          <a:xfrm>
            <a:off x="3139371" y="3428999"/>
            <a:ext cx="739035" cy="0"/>
          </a:xfrm>
          <a:prstGeom prst="straightConnector1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bevel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Immagine 12" descr="Immagine che contiene Carattere, Elementi grafici, logo, simbolo&#10;&#10;Il contenuto generato dall'IA potrebbe non essere corretto.">
            <a:extLst>
              <a:ext uri="{FF2B5EF4-FFF2-40B4-BE49-F238E27FC236}">
                <a16:creationId xmlns:a16="http://schemas.microsoft.com/office/drawing/2014/main" id="{64897FD6-63A1-1482-C1AE-357F566C2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21" y="2850757"/>
            <a:ext cx="2229368" cy="1156485"/>
          </a:xfrm>
          <a:prstGeom prst="rect">
            <a:avLst/>
          </a:prstGeom>
        </p:spPr>
      </p:pic>
      <p:pic>
        <p:nvPicPr>
          <p:cNvPr id="5" name="Immagine 4" descr="Immagine che contiene Elementi grafici, Carattere, grafica, logo&#10;&#10;Il contenuto generato dall'IA potrebbe non essere corretto.">
            <a:extLst>
              <a:ext uri="{FF2B5EF4-FFF2-40B4-BE49-F238E27FC236}">
                <a16:creationId xmlns:a16="http://schemas.microsoft.com/office/drawing/2014/main" id="{46E82C88-FDBA-5D7B-2454-C96D1B1D7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988" y="2953950"/>
            <a:ext cx="2567831" cy="950098"/>
          </a:xfrm>
          <a:prstGeom prst="rect">
            <a:avLst/>
          </a:prstGeom>
        </p:spPr>
      </p:pic>
      <p:cxnSp>
        <p:nvCxnSpPr>
          <p:cNvPr id="12" name="Connettore diritto a freccia 11">
            <a:extLst>
              <a:ext uri="{FF2B5EF4-FFF2-40B4-BE49-F238E27FC236}">
                <a16:creationId xmlns:a16="http://schemas.microsoft.com/office/drawing/2014/main" id="{DEFB1BFC-E7EB-C389-AF3B-C19483DE81B0}"/>
              </a:ext>
            </a:extLst>
          </p:cNvPr>
          <p:cNvCxnSpPr>
            <a:cxnSpLocks/>
          </p:cNvCxnSpPr>
          <p:nvPr/>
        </p:nvCxnSpPr>
        <p:spPr>
          <a:xfrm>
            <a:off x="7652836" y="3428999"/>
            <a:ext cx="739035" cy="0"/>
          </a:xfrm>
          <a:prstGeom prst="straightConnector1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bevel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Immagine 14" descr="Immagine che contiene luna, Oggetto astronomico, nero, Evento celeste&#10;&#10;Il contenuto generato dall'IA potrebbe non essere corretto.">
            <a:extLst>
              <a:ext uri="{FF2B5EF4-FFF2-40B4-BE49-F238E27FC236}">
                <a16:creationId xmlns:a16="http://schemas.microsoft.com/office/drawing/2014/main" id="{DEDF1C80-AB92-45EC-54F4-E82DBADB7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1141" y="4007242"/>
            <a:ext cx="1453524" cy="726762"/>
          </a:xfrm>
          <a:prstGeom prst="rect">
            <a:avLst/>
          </a:prstGeom>
        </p:spPr>
      </p:pic>
      <p:pic>
        <p:nvPicPr>
          <p:cNvPr id="17" name="Immagine 16" descr="Immagine che contiene testo, schermata, Elementi grafici, Carattere&#10;&#10;Il contenuto generato dall'IA potrebbe non essere corretto.">
            <a:extLst>
              <a:ext uri="{FF2B5EF4-FFF2-40B4-BE49-F238E27FC236}">
                <a16:creationId xmlns:a16="http://schemas.microsoft.com/office/drawing/2014/main" id="{E78AAD59-CED4-2E52-FC7D-C780F36C95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6020" y="2614144"/>
            <a:ext cx="2901559" cy="16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5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31806-FA70-4F46-0E4A-54B5CA319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879F32E-A6A4-9294-B599-0214A61B0CA7}"/>
              </a:ext>
            </a:extLst>
          </p:cNvPr>
          <p:cNvSpPr txBox="1"/>
          <p:nvPr/>
        </p:nvSpPr>
        <p:spPr>
          <a:xfrm>
            <a:off x="11589329" y="6319891"/>
            <a:ext cx="43445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7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FABE781-D7D0-B729-4198-154D8BE55D35}"/>
              </a:ext>
            </a:extLst>
          </p:cNvPr>
          <p:cNvSpPr txBox="1"/>
          <p:nvPr/>
        </p:nvSpPr>
        <p:spPr>
          <a:xfrm>
            <a:off x="364421" y="362841"/>
            <a:ext cx="55499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500" b="1" dirty="0">
                <a:latin typeface="Arial" panose="020B0604020202020204" pitchFamily="34" charset="0"/>
                <a:cs typeface="Arial" panose="020B0604020202020204" pitchFamily="34" charset="0"/>
              </a:rPr>
              <a:t>How to write on Google Calendar</a:t>
            </a:r>
          </a:p>
        </p:txBody>
      </p:sp>
      <p:pic>
        <p:nvPicPr>
          <p:cNvPr id="17" name="Immagine 16" descr="Immagine che contiene testo, schermata, Elementi grafici, Carattere&#10;&#10;Il contenuto generato dall'IA potrebbe non essere corretto.">
            <a:extLst>
              <a:ext uri="{FF2B5EF4-FFF2-40B4-BE49-F238E27FC236}">
                <a16:creationId xmlns:a16="http://schemas.microsoft.com/office/drawing/2014/main" id="{45E99F2D-95FD-693E-FFA5-E62604FEB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846" y="1799291"/>
            <a:ext cx="2901559" cy="1629709"/>
          </a:xfrm>
          <a:prstGeom prst="rect">
            <a:avLst/>
          </a:prstGeom>
        </p:spPr>
      </p:pic>
      <p:pic>
        <p:nvPicPr>
          <p:cNvPr id="6" name="Immagine 5" descr="Immagine che contiene Carattere, Elementi grafici, grafica, logo&#10;&#10;Il contenuto generato dall'IA potrebbe non essere corretto.">
            <a:extLst>
              <a:ext uri="{FF2B5EF4-FFF2-40B4-BE49-F238E27FC236}">
                <a16:creationId xmlns:a16="http://schemas.microsoft.com/office/drawing/2014/main" id="{D0FE7D10-6649-247F-DED9-C6D4872F0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160" y="2327325"/>
            <a:ext cx="3708399" cy="57364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74B68E3-31AC-7133-B984-026A892A53D8}"/>
              </a:ext>
            </a:extLst>
          </p:cNvPr>
          <p:cNvSpPr txBox="1"/>
          <p:nvPr/>
        </p:nvSpPr>
        <p:spPr>
          <a:xfrm>
            <a:off x="1822160" y="3244423"/>
            <a:ext cx="39945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To write on the Google Calendar: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Google Cloud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New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Enable Google Calendar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Create Service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Generate JSON key and download it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1DF8098-C71D-1790-0F3B-837F11B71C88}"/>
              </a:ext>
            </a:extLst>
          </p:cNvPr>
          <p:cNvSpPr txBox="1"/>
          <p:nvPr/>
        </p:nvSpPr>
        <p:spPr>
          <a:xfrm>
            <a:off x="7048846" y="3244423"/>
            <a:ext cx="2641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Which Calendar to write: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Calendar Sharing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Invite the Assistant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Assign Permissions</a:t>
            </a:r>
          </a:p>
        </p:txBody>
      </p:sp>
    </p:spTree>
    <p:extLst>
      <p:ext uri="{BB962C8B-B14F-4D97-AF65-F5344CB8AC3E}">
        <p14:creationId xmlns:p14="http://schemas.microsoft.com/office/powerpoint/2010/main" val="134842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EEA0-96C1-78A8-281D-08B1ECC4F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E8A3257-21BB-483A-16C8-AD9BE03B510D}"/>
              </a:ext>
            </a:extLst>
          </p:cNvPr>
          <p:cNvSpPr txBox="1"/>
          <p:nvPr/>
        </p:nvSpPr>
        <p:spPr>
          <a:xfrm>
            <a:off x="11589329" y="6319891"/>
            <a:ext cx="43445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7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F2B26AC-5000-81A1-64CD-C0A94A8A3DB6}"/>
              </a:ext>
            </a:extLst>
          </p:cNvPr>
          <p:cNvSpPr txBox="1"/>
          <p:nvPr/>
        </p:nvSpPr>
        <p:spPr>
          <a:xfrm>
            <a:off x="364421" y="362841"/>
            <a:ext cx="55499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500" b="1" dirty="0">
                <a:latin typeface="Arial" panose="020B0604020202020204" pitchFamily="34" charset="0"/>
                <a:cs typeface="Arial" panose="020B0604020202020204" pitchFamily="34" charset="0"/>
              </a:rPr>
              <a:t>Exploring the Pipeline</a:t>
            </a:r>
          </a:p>
        </p:txBody>
      </p:sp>
      <p:cxnSp>
        <p:nvCxnSpPr>
          <p:cNvPr id="27" name="Connettore diritto a freccia 26">
            <a:extLst>
              <a:ext uri="{FF2B5EF4-FFF2-40B4-BE49-F238E27FC236}">
                <a16:creationId xmlns:a16="http://schemas.microsoft.com/office/drawing/2014/main" id="{954BEBF1-850F-BC02-4518-84198B75D4FD}"/>
              </a:ext>
            </a:extLst>
          </p:cNvPr>
          <p:cNvCxnSpPr>
            <a:cxnSpLocks/>
          </p:cNvCxnSpPr>
          <p:nvPr/>
        </p:nvCxnSpPr>
        <p:spPr>
          <a:xfrm>
            <a:off x="3139371" y="2156335"/>
            <a:ext cx="4884489" cy="0"/>
          </a:xfrm>
          <a:prstGeom prst="straightConnector1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bevel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magine 5" descr="Immagine che contiene Carattere, Elementi grafici, schermata, logo&#10;&#10;Il contenuto generato dall'IA potrebbe non essere corretto.">
            <a:extLst>
              <a:ext uri="{FF2B5EF4-FFF2-40B4-BE49-F238E27FC236}">
                <a16:creationId xmlns:a16="http://schemas.microsoft.com/office/drawing/2014/main" id="{0758C812-24F3-D76F-BCD1-ACB8B142E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852" y="1302641"/>
            <a:ext cx="2766479" cy="138324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814B06D-F221-EFAE-A241-944BDA386F38}"/>
              </a:ext>
            </a:extLst>
          </p:cNvPr>
          <p:cNvSpPr txBox="1"/>
          <p:nvPr/>
        </p:nvSpPr>
        <p:spPr>
          <a:xfrm>
            <a:off x="8771509" y="2717274"/>
            <a:ext cx="230316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700" i="1" dirty="0">
                <a:latin typeface="Arial" panose="020B0604020202020204" pitchFamily="34" charset="0"/>
                <a:cs typeface="Arial" panose="020B0604020202020204" pitchFamily="34" charset="0"/>
              </a:rPr>
              <a:t>events_for_indexing</a:t>
            </a:r>
          </a:p>
        </p:txBody>
      </p:sp>
      <p:pic>
        <p:nvPicPr>
          <p:cNvPr id="13" name="Immagine 12" descr="Immagine che contiene Carattere, Elementi grafici, logo, simbolo&#10;&#10;Il contenuto generato dall'IA potrebbe non essere corretto.">
            <a:extLst>
              <a:ext uri="{FF2B5EF4-FFF2-40B4-BE49-F238E27FC236}">
                <a16:creationId xmlns:a16="http://schemas.microsoft.com/office/drawing/2014/main" id="{BA890813-5E76-CE64-86B5-7930840DF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21" y="1416019"/>
            <a:ext cx="2229368" cy="1156485"/>
          </a:xfrm>
          <a:prstGeom prst="rect">
            <a:avLst/>
          </a:prstGeom>
        </p:spPr>
      </p:pic>
      <p:pic>
        <p:nvPicPr>
          <p:cNvPr id="11" name="Immagine 10" descr="Immagine che contiene Carattere, Elementi grafici, schermata, logo&#10;&#10;Il contenuto generato dall'IA potrebbe non essere corretto.">
            <a:extLst>
              <a:ext uri="{FF2B5EF4-FFF2-40B4-BE49-F238E27FC236}">
                <a16:creationId xmlns:a16="http://schemas.microsoft.com/office/drawing/2014/main" id="{328A4528-031C-93F4-32BF-1C59AF9E6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886" y="3986099"/>
            <a:ext cx="2766479" cy="1383240"/>
          </a:xfrm>
          <a:prstGeom prst="rect">
            <a:avLst/>
          </a:prstGeom>
        </p:spPr>
      </p:pic>
      <p:cxnSp>
        <p:nvCxnSpPr>
          <p:cNvPr id="14" name="Connettore a gomito 13">
            <a:extLst>
              <a:ext uri="{FF2B5EF4-FFF2-40B4-BE49-F238E27FC236}">
                <a16:creationId xmlns:a16="http://schemas.microsoft.com/office/drawing/2014/main" id="{6AF97166-388E-171D-80CA-8AA5196307ED}"/>
              </a:ext>
            </a:extLst>
          </p:cNvPr>
          <p:cNvCxnSpPr>
            <a:endCxn id="11" idx="0"/>
          </p:cNvCxnSpPr>
          <p:nvPr/>
        </p:nvCxnSpPr>
        <p:spPr>
          <a:xfrm>
            <a:off x="4260780" y="2156335"/>
            <a:ext cx="2681346" cy="1829764"/>
          </a:xfrm>
          <a:prstGeom prst="bentConnector2">
            <a:avLst/>
          </a:prstGeom>
          <a:ln w="38100" cap="rnd">
            <a:bevel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FD2D9D0-D90F-A231-34F2-1FC6D50E0F55}"/>
              </a:ext>
            </a:extLst>
          </p:cNvPr>
          <p:cNvSpPr txBox="1"/>
          <p:nvPr/>
        </p:nvSpPr>
        <p:spPr>
          <a:xfrm>
            <a:off x="5790543" y="5369339"/>
            <a:ext cx="230316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700" i="1" dirty="0">
                <a:latin typeface="Arial" panose="020B0604020202020204" pitchFamily="34" charset="0"/>
                <a:cs typeface="Arial" panose="020B0604020202020204" pitchFamily="34" charset="0"/>
              </a:rPr>
              <a:t>telegram_notifications</a:t>
            </a:r>
          </a:p>
        </p:txBody>
      </p:sp>
      <p:cxnSp>
        <p:nvCxnSpPr>
          <p:cNvPr id="18" name="Connettore diritto a freccia 17">
            <a:extLst>
              <a:ext uri="{FF2B5EF4-FFF2-40B4-BE49-F238E27FC236}">
                <a16:creationId xmlns:a16="http://schemas.microsoft.com/office/drawing/2014/main" id="{5D71A3A3-92DA-7D39-1461-BD800BCB6E23}"/>
              </a:ext>
            </a:extLst>
          </p:cNvPr>
          <p:cNvCxnSpPr>
            <a:cxnSpLocks/>
          </p:cNvCxnSpPr>
          <p:nvPr/>
        </p:nvCxnSpPr>
        <p:spPr>
          <a:xfrm flipH="1" flipV="1">
            <a:off x="2976282" y="4659759"/>
            <a:ext cx="2097742" cy="5987"/>
          </a:xfrm>
          <a:prstGeom prst="straightConnector1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bevel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Immagine 28" descr="Immagine che contiene elettronica, Dispositivo elettronico, schermata, Cellulare&#10;&#10;Il contenuto generato dall'IA potrebbe non essere corretto.">
            <a:extLst>
              <a:ext uri="{FF2B5EF4-FFF2-40B4-BE49-F238E27FC236}">
                <a16:creationId xmlns:a16="http://schemas.microsoft.com/office/drawing/2014/main" id="{91E11234-10F4-50B3-96C0-FAC6ACF4B0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717" y="3293661"/>
            <a:ext cx="2173670" cy="297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21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21019-EBA2-57A2-ABA0-2DD75450A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7349814-A6F7-A6C3-D28C-E753FDF8AF66}"/>
              </a:ext>
            </a:extLst>
          </p:cNvPr>
          <p:cNvSpPr txBox="1"/>
          <p:nvPr/>
        </p:nvSpPr>
        <p:spPr>
          <a:xfrm>
            <a:off x="11589329" y="6319891"/>
            <a:ext cx="43445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7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98F0C13-1390-2A60-22E5-7BC23BDD84BE}"/>
              </a:ext>
            </a:extLst>
          </p:cNvPr>
          <p:cNvSpPr txBox="1"/>
          <p:nvPr/>
        </p:nvSpPr>
        <p:spPr>
          <a:xfrm>
            <a:off x="364421" y="362841"/>
            <a:ext cx="55499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500" b="1" dirty="0">
                <a:latin typeface="Arial" panose="020B0604020202020204" pitchFamily="34" charset="0"/>
                <a:cs typeface="Arial" panose="020B0604020202020204" pitchFamily="34" charset="0"/>
              </a:rPr>
              <a:t>Exploring the Pipeline</a:t>
            </a:r>
          </a:p>
        </p:txBody>
      </p:sp>
      <p:pic>
        <p:nvPicPr>
          <p:cNvPr id="6" name="Immagine 5" descr="Immagine che contiene Carattere, Elementi grafici, schermata, logo&#10;&#10;Il contenuto generato dall'IA potrebbe non essere corretto.">
            <a:extLst>
              <a:ext uri="{FF2B5EF4-FFF2-40B4-BE49-F238E27FC236}">
                <a16:creationId xmlns:a16="http://schemas.microsoft.com/office/drawing/2014/main" id="{608EFE55-3022-DD5E-9F6C-83609CBF0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91" y="1224195"/>
            <a:ext cx="2766479" cy="138324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653C1B6-926A-DE19-F058-8604FAA0E730}"/>
              </a:ext>
            </a:extLst>
          </p:cNvPr>
          <p:cNvSpPr txBox="1"/>
          <p:nvPr/>
        </p:nvSpPr>
        <p:spPr>
          <a:xfrm>
            <a:off x="1505780" y="2607435"/>
            <a:ext cx="21479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700" i="1" dirty="0">
                <a:latin typeface="Arial" panose="020B0604020202020204" pitchFamily="34" charset="0"/>
                <a:cs typeface="Arial" panose="020B0604020202020204" pitchFamily="34" charset="0"/>
              </a:rPr>
              <a:t>events_for_indexing</a:t>
            </a:r>
          </a:p>
        </p:txBody>
      </p:sp>
      <p:pic>
        <p:nvPicPr>
          <p:cNvPr id="5" name="Immagine 4" descr="Immagine che contiene Elementi grafici, grafica, Carattere, clipart&#10;&#10;Il contenuto generato dall'IA potrebbe non essere corretto.">
            <a:extLst>
              <a:ext uri="{FF2B5EF4-FFF2-40B4-BE49-F238E27FC236}">
                <a16:creationId xmlns:a16="http://schemas.microsoft.com/office/drawing/2014/main" id="{EDFF834F-BE58-BE5A-F6B8-DD2254E4B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968" y="4706177"/>
            <a:ext cx="1353523" cy="1383241"/>
          </a:xfrm>
          <a:prstGeom prst="rect">
            <a:avLst/>
          </a:prstGeom>
        </p:spPr>
      </p:pic>
      <p:pic>
        <p:nvPicPr>
          <p:cNvPr id="8" name="Immagine 7" descr="Immagine che contiene Policromia, schermata&#10;&#10;Il contenuto generato dall'IA potrebbe non essere corretto.">
            <a:extLst>
              <a:ext uri="{FF2B5EF4-FFF2-40B4-BE49-F238E27FC236}">
                <a16:creationId xmlns:a16="http://schemas.microsoft.com/office/drawing/2014/main" id="{C80AAFA6-96FB-D867-7C43-521D59E42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678" y="4953298"/>
            <a:ext cx="4064000" cy="889000"/>
          </a:xfrm>
          <a:prstGeom prst="rect">
            <a:avLst/>
          </a:prstGeom>
        </p:spPr>
      </p:pic>
      <p:pic>
        <p:nvPicPr>
          <p:cNvPr id="12" name="Immagine 11" descr="Immagine che contiene schermata, Elementi grafici, grafica, design&#10;&#10;Il contenuto generato dall'IA potrebbe non essere corretto.">
            <a:extLst>
              <a:ext uri="{FF2B5EF4-FFF2-40B4-BE49-F238E27FC236}">
                <a16:creationId xmlns:a16="http://schemas.microsoft.com/office/drawing/2014/main" id="{35C8C9D3-6F6A-C064-C7E7-62C0DEB59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1678" y="1224195"/>
            <a:ext cx="3188414" cy="1594207"/>
          </a:xfrm>
          <a:prstGeom prst="rect">
            <a:avLst/>
          </a:prstGeom>
        </p:spPr>
      </p:pic>
      <p:cxnSp>
        <p:nvCxnSpPr>
          <p:cNvPr id="19" name="Connettore diritto a freccia 18">
            <a:extLst>
              <a:ext uri="{FF2B5EF4-FFF2-40B4-BE49-F238E27FC236}">
                <a16:creationId xmlns:a16="http://schemas.microsoft.com/office/drawing/2014/main" id="{E12142A3-D3E4-C2BB-F361-415D1757E1B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067175" y="2021299"/>
            <a:ext cx="2634503" cy="0"/>
          </a:xfrm>
          <a:prstGeom prst="straightConnector1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bevel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a freccia 22">
            <a:extLst>
              <a:ext uri="{FF2B5EF4-FFF2-40B4-BE49-F238E27FC236}">
                <a16:creationId xmlns:a16="http://schemas.microsoft.com/office/drawing/2014/main" id="{55C2A3B2-C214-E028-90C9-350082DA0F91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8295885" y="2818402"/>
            <a:ext cx="0" cy="1887775"/>
          </a:xfrm>
          <a:prstGeom prst="straightConnector1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bevel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a freccia 27">
            <a:extLst>
              <a:ext uri="{FF2B5EF4-FFF2-40B4-BE49-F238E27FC236}">
                <a16:creationId xmlns:a16="http://schemas.microsoft.com/office/drawing/2014/main" id="{2B0585F2-F9F4-8BF3-BC88-C060A1F358F4}"/>
              </a:ext>
            </a:extLst>
          </p:cNvPr>
          <p:cNvCxnSpPr>
            <a:cxnSpLocks/>
          </p:cNvCxnSpPr>
          <p:nvPr/>
        </p:nvCxnSpPr>
        <p:spPr>
          <a:xfrm flipH="1">
            <a:off x="3414194" y="5355772"/>
            <a:ext cx="2812434" cy="0"/>
          </a:xfrm>
          <a:prstGeom prst="straightConnector1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bevel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97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4BD9B-74EC-97E5-30F6-9A70D8249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15F4BE8-6A6C-81E8-8C19-C9A682503B6A}"/>
              </a:ext>
            </a:extLst>
          </p:cNvPr>
          <p:cNvSpPr txBox="1"/>
          <p:nvPr/>
        </p:nvSpPr>
        <p:spPr>
          <a:xfrm>
            <a:off x="11589329" y="6319891"/>
            <a:ext cx="43445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7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3600119-C269-0FB1-02A2-3D2F3DFE9B21}"/>
              </a:ext>
            </a:extLst>
          </p:cNvPr>
          <p:cNvSpPr txBox="1"/>
          <p:nvPr/>
        </p:nvSpPr>
        <p:spPr>
          <a:xfrm>
            <a:off x="364421" y="362841"/>
            <a:ext cx="55499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500" b="1" dirty="0"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</a:p>
        </p:txBody>
      </p:sp>
      <p:pic>
        <p:nvPicPr>
          <p:cNvPr id="5" name="Immagine 4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7F2736F5-3F28-B469-0A8F-E82F30870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80" y="1385413"/>
            <a:ext cx="11898839" cy="408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521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116</Words>
  <Application>Microsoft Macintosh PowerPoint</Application>
  <PresentationFormat>Widescreen</PresentationFormat>
  <Paragraphs>47</Paragraphs>
  <Slides>11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GIONFRIDDO</dc:creator>
  <cp:lastModifiedBy>MARCO GIONFRIDDO</cp:lastModifiedBy>
  <cp:revision>7</cp:revision>
  <dcterms:created xsi:type="dcterms:W3CDTF">2025-09-19T16:18:19Z</dcterms:created>
  <dcterms:modified xsi:type="dcterms:W3CDTF">2025-09-21T22:13:07Z</dcterms:modified>
</cp:coreProperties>
</file>