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1D40D-E18E-4306-A1E9-CDA4F5D1C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270B9E9-2D85-4F04-9EDC-BAC0A54C5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B626F8-9F64-4D57-B15C-4911AA89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B6F6CA-0B83-4572-A191-DF6FC64B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641C1E-83E8-411F-B979-49F261F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8FC468-822B-4362-9550-35DBAFDC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36511A-3F0D-45B8-8FED-101381B5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B246B-4820-454C-A8B3-9EF0F59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FA4DC9-CB90-4BDB-A666-22965D1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334CC5-6798-4F27-A01F-DD34D734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9243257-33FB-4182-A16F-6B219A3C5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27C841-98DB-4E84-9257-146A3578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D0D450-AD66-4E52-8F1D-027A7CA6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105E2E-190D-4A70-87D2-F023634F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69431E-9576-4D4B-9352-56A853B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BF0C6-B5D7-4999-B0B5-E5FECEA9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9479E8-770B-47B7-8EEC-008447AC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FC5EEC-AE1B-422E-BE41-A75DF3CA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EDB9AA-FB6D-49F1-8275-09B5A468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12CD3A-869F-4B1C-92F2-046AC14D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B2103-FAFF-4547-897E-8230EDE0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E33F24-8C9C-4830-A040-3E06F199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EA0E2D-A863-4FE5-B5C5-EF3FF67A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74906E-FA79-4F99-9BC5-95972D5C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236359-9097-4001-98A0-0FC839E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9910CB-9EC5-4DCC-8F8A-34416D90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AD6435-7E30-4AFD-91C4-ED84B1D4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802199-B4D4-463D-9CBB-D9F6894F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24055A-4F85-4EE5-987E-A008DF3C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B367E6-43E3-4075-B9F8-3E7050ED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2E5773-17FC-40B3-AEB0-6E6748F3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26B56-CEF7-426D-85A9-03402285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F09ECB-7F0A-45A6-B3D6-75E0D7CE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985CD4-7281-47B0-8A7F-6678EE57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6BFA0B5-17DA-40AD-80C3-8AFF5DE67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99C262-9FBB-4F4D-82D3-7E1BBEDA3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034C37D-0E2D-462A-986F-441E1EC6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731B4A-817D-4CDF-93BC-5F7FEA68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82E32E6-62F0-46F6-A6BA-62FB7ED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EEE1F-5DAE-46BD-9CA3-B69293E0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80745E-C6FF-44B7-8810-1558DD41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E461DC-D371-4085-BA5B-2A9984FB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CF5F4F-AF2A-4A1C-8DB2-C53196C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A04A784-D88B-4438-B7F6-360BB632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E6EA23-ABE5-4F99-8BE5-E4BAF423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9FE60F-63E7-4ECA-8F7D-0993F5DF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0F3ED-413D-44B8-84A3-492696E9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5A93A-5233-4234-B882-2EABAF2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4A609B-0330-4985-A72C-2F84C58B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527418-956B-482E-BD62-1745BD10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2DCA1A-1E61-4021-B26B-9FEA6BF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18DE36-CFAB-41CA-99BC-04DB03E0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A7E7E7-3229-4BA2-9754-C0E395B9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B207546-2048-4DEF-8992-BDFC0208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88AB3-B688-41C1-A0D7-4DA275E95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09B3A-076F-444C-AEBC-DAFE0290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AE9993-D046-48C8-92FF-5148862D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CA525E-FD28-4016-B01C-594AEC6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EB8BD1A-B3D5-44E7-ABAE-3A74780B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306814-E96D-4B47-ABA2-60AA2B82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22B8FD-F822-48B8-9E45-BC4722E39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E522-6879-468D-949B-D81CCED7BDC2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3969AC-B4DC-4987-ADA9-B8325994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1425E0-03DE-4423-BB03-BDE9B265B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E733-E1BA-44CD-9999-81AAD62D9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950B57-130C-459A-9E65-4F888CD8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67" y="169682"/>
            <a:ext cx="4490301" cy="103071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7B5B1B-B398-4AD6-97EB-64BDD7010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13" y="1216603"/>
            <a:ext cx="11730087" cy="6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Drop-Down </a:t>
            </a:r>
            <a:r>
              <a:rPr lang="en-US" dirty="0"/>
              <a:t>Menu for 30 Teams		</a:t>
            </a:r>
            <a:r>
              <a:rPr lang="en-US" dirty="0" smtClean="0"/>
              <a:t>Links to other pages</a:t>
            </a:r>
            <a:r>
              <a:rPr lang="en-US" dirty="0"/>
              <a:t>							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6944C94-A80D-495A-8C7F-FD0015674D71}"/>
              </a:ext>
            </a:extLst>
          </p:cNvPr>
          <p:cNvCxnSpPr/>
          <p:nvPr/>
        </p:nvCxnSpPr>
        <p:spPr>
          <a:xfrm>
            <a:off x="5156462" y="886120"/>
            <a:ext cx="0" cy="120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415915A-3279-4E17-BFE8-2497EE9C78F8}"/>
              </a:ext>
            </a:extLst>
          </p:cNvPr>
          <p:cNvCxnSpPr/>
          <p:nvPr/>
        </p:nvCxnSpPr>
        <p:spPr>
          <a:xfrm>
            <a:off x="8974318" y="886121"/>
            <a:ext cx="0" cy="120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2A31E29-350D-4B2C-9AC2-942F99EE73D5}"/>
              </a:ext>
            </a:extLst>
          </p:cNvPr>
          <p:cNvSpPr/>
          <p:nvPr/>
        </p:nvSpPr>
        <p:spPr>
          <a:xfrm>
            <a:off x="95838" y="3610466"/>
            <a:ext cx="8408709" cy="314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4AB814-99F2-4768-BAC8-6DCBE007C428}"/>
              </a:ext>
            </a:extLst>
          </p:cNvPr>
          <p:cNvSpPr txBox="1"/>
          <p:nvPr/>
        </p:nvSpPr>
        <p:spPr>
          <a:xfrm>
            <a:off x="364502" y="3856208"/>
            <a:ext cx="756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table showing first 30 or so rows of players from </a:t>
            </a:r>
            <a:r>
              <a:rPr lang="en-US" dirty="0" smtClean="0"/>
              <a:t>the most recent season </a:t>
            </a:r>
            <a:r>
              <a:rPr lang="en-US" dirty="0"/>
              <a:t>(kind of similar to our homework assignment where there was a table of everyone’s names, emails, etc.) </a:t>
            </a:r>
            <a:r>
              <a:rPr lang="en-US" dirty="0" smtClean="0"/>
              <a:t> Batting table in the </a:t>
            </a:r>
            <a:r>
              <a:rPr lang="en-US" dirty="0" err="1" smtClean="0"/>
              <a:t>db</a:t>
            </a:r>
            <a:r>
              <a:rPr lang="en-US" dirty="0" smtClean="0"/>
              <a:t> and sort by fields (ascending descending)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D2D1ABE-5D92-405D-A9F0-C1659FFF9C9C}"/>
              </a:ext>
            </a:extLst>
          </p:cNvPr>
          <p:cNvSpPr/>
          <p:nvPr/>
        </p:nvSpPr>
        <p:spPr>
          <a:xfrm>
            <a:off x="9464511" y="2105829"/>
            <a:ext cx="2441542" cy="444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775E99-BD1F-440D-8BE3-807B315B04B1}"/>
              </a:ext>
            </a:extLst>
          </p:cNvPr>
          <p:cNvSpPr txBox="1"/>
          <p:nvPr/>
        </p:nvSpPr>
        <p:spPr>
          <a:xfrm>
            <a:off x="9516357" y="2238285"/>
            <a:ext cx="233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becomes tentative for 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CD397B-F25F-44C0-A240-67D269048E7A}"/>
              </a:ext>
            </a:extLst>
          </p:cNvPr>
          <p:cNvSpPr txBox="1"/>
          <p:nvPr/>
        </p:nvSpPr>
        <p:spPr>
          <a:xfrm>
            <a:off x="9681329" y="3904794"/>
            <a:ext cx="22247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Pitchers or Batters?</a:t>
            </a:r>
          </a:p>
          <a:p>
            <a:r>
              <a:rPr lang="en-US" sz="1200" dirty="0"/>
              <a:t>Select start date: __</a:t>
            </a:r>
          </a:p>
          <a:p>
            <a:r>
              <a:rPr lang="en-US" sz="1200" dirty="0"/>
              <a:t>Select end date: __</a:t>
            </a:r>
          </a:p>
          <a:p>
            <a:r>
              <a:rPr lang="en-US" sz="1200" dirty="0"/>
              <a:t>By month: ___</a:t>
            </a:r>
          </a:p>
          <a:p>
            <a:r>
              <a:rPr lang="en-US" sz="1200" dirty="0"/>
              <a:t>By year: ___</a:t>
            </a:r>
          </a:p>
          <a:p>
            <a:r>
              <a:rPr lang="en-US" sz="1200" dirty="0"/>
              <a:t>By position: ___</a:t>
            </a:r>
          </a:p>
          <a:p>
            <a:r>
              <a:rPr lang="en-US" sz="1200" dirty="0"/>
              <a:t>By count: ___</a:t>
            </a:r>
          </a:p>
          <a:p>
            <a:endParaRPr lang="en-US" sz="1200" dirty="0"/>
          </a:p>
          <a:p>
            <a:r>
              <a:rPr lang="en-US" sz="1200" dirty="0"/>
              <a:t>Also allow them to display only results that meet a certain criteria, for example: </a:t>
            </a:r>
          </a:p>
          <a:p>
            <a:r>
              <a:rPr lang="en-US" sz="1200" dirty="0"/>
              <a:t>Where (choose stat) is between __ and ___</a:t>
            </a:r>
          </a:p>
        </p:txBody>
      </p:sp>
    </p:spTree>
    <p:extLst>
      <p:ext uri="{BB962C8B-B14F-4D97-AF65-F5344CB8AC3E}">
        <p14:creationId xmlns:p14="http://schemas.microsoft.com/office/powerpoint/2010/main" val="41907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Players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5FE1EA-4349-4543-A1B8-EE6ED5C6A411}"/>
              </a:ext>
            </a:extLst>
          </p:cNvPr>
          <p:cNvSpPr/>
          <p:nvPr/>
        </p:nvSpPr>
        <p:spPr>
          <a:xfrm>
            <a:off x="556182" y="2677213"/>
            <a:ext cx="7051249" cy="378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BDF86-E806-4EFC-BDCE-B030CBF4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Name</a:t>
            </a:r>
            <a:br>
              <a:rPr lang="en-US" dirty="0"/>
            </a:br>
            <a:r>
              <a:rPr lang="en-US" sz="2800" dirty="0"/>
              <a:t>Team, D.O.B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AE2CBA-0FAE-4691-8BEA-87DE72C18B5A}"/>
              </a:ext>
            </a:extLst>
          </p:cNvPr>
          <p:cNvSpPr txBox="1"/>
          <p:nvPr/>
        </p:nvSpPr>
        <p:spPr>
          <a:xfrm>
            <a:off x="763571" y="2988296"/>
            <a:ext cx="57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of season-by-season stats for this player’s career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55792F9-E8EB-4736-8BC9-E669B46544EF}"/>
              </a:ext>
            </a:extLst>
          </p:cNvPr>
          <p:cNvSpPr/>
          <p:nvPr/>
        </p:nvSpPr>
        <p:spPr>
          <a:xfrm>
            <a:off x="9068587" y="2017336"/>
            <a:ext cx="2441542" cy="4449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D8ECDE-76D9-49E3-ADCE-65577BDC597F}"/>
              </a:ext>
            </a:extLst>
          </p:cNvPr>
          <p:cNvSpPr txBox="1"/>
          <p:nvPr/>
        </p:nvSpPr>
        <p:spPr>
          <a:xfrm>
            <a:off x="9172280" y="2162870"/>
            <a:ext cx="233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checkboxes/buttons that determine which “splits” to apply to the table, for example: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16534F-359F-449A-B62F-46BFFFB3AB93}"/>
              </a:ext>
            </a:extLst>
          </p:cNvPr>
          <p:cNvSpPr txBox="1"/>
          <p:nvPr/>
        </p:nvSpPr>
        <p:spPr>
          <a:xfrm>
            <a:off x="9068587" y="3829379"/>
            <a:ext cx="22247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Pitchers or Batters?</a:t>
            </a:r>
          </a:p>
          <a:p>
            <a:r>
              <a:rPr lang="en-US" sz="1200" dirty="0"/>
              <a:t>Select start date: __</a:t>
            </a:r>
          </a:p>
          <a:p>
            <a:r>
              <a:rPr lang="en-US" sz="1200" dirty="0"/>
              <a:t>Select end date: __</a:t>
            </a:r>
          </a:p>
          <a:p>
            <a:r>
              <a:rPr lang="en-US" sz="1200" dirty="0"/>
              <a:t>By month: ___</a:t>
            </a:r>
          </a:p>
          <a:p>
            <a:r>
              <a:rPr lang="en-US" sz="1200" dirty="0"/>
              <a:t>By year: ___</a:t>
            </a:r>
          </a:p>
          <a:p>
            <a:r>
              <a:rPr lang="en-US" sz="1200" dirty="0"/>
              <a:t>By position: ___</a:t>
            </a:r>
          </a:p>
          <a:p>
            <a:r>
              <a:rPr lang="en-US" sz="1200" dirty="0"/>
              <a:t>By count: ___</a:t>
            </a:r>
          </a:p>
          <a:p>
            <a:endParaRPr lang="en-US" sz="1200" dirty="0"/>
          </a:p>
          <a:p>
            <a:r>
              <a:rPr lang="en-US" sz="1200" dirty="0"/>
              <a:t>Also allow them to display only results that meet a certain criteria, for example: </a:t>
            </a:r>
          </a:p>
          <a:p>
            <a:r>
              <a:rPr lang="en-US" sz="1200" dirty="0"/>
              <a:t>Where (choose stat) is between __ and 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28137E-6849-439D-A746-C73F8E03BDB9}"/>
              </a:ext>
            </a:extLst>
          </p:cNvPr>
          <p:cNvSpPr/>
          <p:nvPr/>
        </p:nvSpPr>
        <p:spPr>
          <a:xfrm>
            <a:off x="4402318" y="622169"/>
            <a:ext cx="3657600" cy="1791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A1836E8-76A6-4012-A622-5CF7B572CE79}"/>
              </a:ext>
            </a:extLst>
          </p:cNvPr>
          <p:cNvSpPr txBox="1"/>
          <p:nvPr/>
        </p:nvSpPr>
        <p:spPr>
          <a:xfrm>
            <a:off x="4722829" y="876693"/>
            <a:ext cx="300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what else we could put here yet… Maybe incorporate the payroll data somehow??</a:t>
            </a:r>
          </a:p>
        </p:txBody>
      </p:sp>
    </p:spTree>
    <p:extLst>
      <p:ext uri="{BB962C8B-B14F-4D97-AF65-F5344CB8AC3E}">
        <p14:creationId xmlns:p14="http://schemas.microsoft.com/office/powerpoint/2010/main" val="39335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729A2-1C55-46BC-A724-BD1083F2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9672F0-71BD-45D0-93DF-5E9739E059FE}"/>
              </a:ext>
            </a:extLst>
          </p:cNvPr>
          <p:cNvSpPr/>
          <p:nvPr/>
        </p:nvSpPr>
        <p:spPr>
          <a:xfrm>
            <a:off x="358219" y="3469064"/>
            <a:ext cx="4477732" cy="316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047198-7850-4FA5-A163-C3D402D7D41A}"/>
              </a:ext>
            </a:extLst>
          </p:cNvPr>
          <p:cNvSpPr txBox="1"/>
          <p:nvPr/>
        </p:nvSpPr>
        <p:spPr>
          <a:xfrm>
            <a:off x="421064" y="3720682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displaying roster/players on team</a:t>
            </a:r>
          </a:p>
          <a:p>
            <a:r>
              <a:rPr lang="en-US" dirty="0"/>
              <a:t>(and potentially their salary??)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BCC2838-F7A7-41D5-87F7-A5278B7025FD}"/>
              </a:ext>
            </a:extLst>
          </p:cNvPr>
          <p:cNvSpPr/>
          <p:nvPr/>
        </p:nvSpPr>
        <p:spPr>
          <a:xfrm>
            <a:off x="421063" y="1911016"/>
            <a:ext cx="441488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BB75A6-B029-4CF4-8427-A35A513B8BB9}"/>
              </a:ext>
            </a:extLst>
          </p:cNvPr>
          <p:cNvSpPr txBox="1"/>
          <p:nvPr/>
        </p:nvSpPr>
        <p:spPr>
          <a:xfrm>
            <a:off x="691297" y="2045050"/>
            <a:ext cx="38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top-performers (team leader in HRs, in RBIs, in AVG,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F7AEF9-C548-4988-8754-3439EB01D568}"/>
              </a:ext>
            </a:extLst>
          </p:cNvPr>
          <p:cNvSpPr/>
          <p:nvPr/>
        </p:nvSpPr>
        <p:spPr>
          <a:xfrm>
            <a:off x="6381946" y="1911016"/>
            <a:ext cx="4147794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10FA28-A4D1-45FC-BCBB-B1B818ACA9F7}"/>
              </a:ext>
            </a:extLst>
          </p:cNvPr>
          <p:cNvSpPr txBox="1"/>
          <p:nvPr/>
        </p:nvSpPr>
        <p:spPr>
          <a:xfrm>
            <a:off x="6674177" y="2122676"/>
            <a:ext cx="329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team statistics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1A5F74-CDBF-48BC-ABCD-CC9B8931B2FC}"/>
              </a:ext>
            </a:extLst>
          </p:cNvPr>
          <p:cNvSpPr/>
          <p:nvPr/>
        </p:nvSpPr>
        <p:spPr>
          <a:xfrm>
            <a:off x="6096000" y="3535051"/>
            <a:ext cx="5508396" cy="30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B7BA656-75C4-4C6F-972F-E5A93E05D866}"/>
              </a:ext>
            </a:extLst>
          </p:cNvPr>
          <p:cNvSpPr txBox="1"/>
          <p:nvPr/>
        </p:nvSpPr>
        <p:spPr>
          <a:xfrm>
            <a:off x="6674177" y="3905348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Payroll data (maybe in graph form? Somehow should include total payroll, total “dead money”, % of payroll going to players on different teams, names of teams who are paying the salaries of this team’s players, etc.</a:t>
            </a:r>
          </a:p>
        </p:txBody>
      </p:sp>
    </p:spTree>
    <p:extLst>
      <p:ext uri="{BB962C8B-B14F-4D97-AF65-F5344CB8AC3E}">
        <p14:creationId xmlns:p14="http://schemas.microsoft.com/office/powerpoint/2010/main" val="387195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32FFD-EEDC-4D65-834A-2DBC8F9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90EF85-84FF-4696-9B22-617DFC7D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sure how to do this yet</a:t>
            </a:r>
          </a:p>
          <a:p>
            <a:r>
              <a:rPr lang="en-US" dirty="0"/>
              <a:t>Maybe give users the ability to search for a player and see which teams are contributing to his salary (and how much)</a:t>
            </a:r>
          </a:p>
          <a:p>
            <a:r>
              <a:rPr lang="en-US" dirty="0"/>
              <a:t>Also maybe incorporate trade data</a:t>
            </a:r>
            <a:r>
              <a:rPr lang="en-US"/>
              <a:t>/relationships here???</a:t>
            </a:r>
          </a:p>
        </p:txBody>
      </p:sp>
    </p:spTree>
    <p:extLst>
      <p:ext uri="{BB962C8B-B14F-4D97-AF65-F5344CB8AC3E}">
        <p14:creationId xmlns:p14="http://schemas.microsoft.com/office/powerpoint/2010/main" val="30363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545505-CA1B-436D-B039-7FB43A0532C6}"/>
              </a:ext>
            </a:extLst>
          </p:cNvPr>
          <p:cNvSpPr/>
          <p:nvPr/>
        </p:nvSpPr>
        <p:spPr>
          <a:xfrm>
            <a:off x="838200" y="1825625"/>
            <a:ext cx="10515600" cy="1461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 here is where we do the machine learning/prediction part? Something like “Predict ___ based on stats ____, ____, _____, and ____ where the user can select a stat to predict as well as select the stats to base the prediction on? Probably a sequence of drop-down menus? (In different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8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397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Home Page</vt:lpstr>
      <vt:lpstr>Search Players Page</vt:lpstr>
      <vt:lpstr>Player Name Team, D.O.B</vt:lpstr>
      <vt:lpstr>Team Name</vt:lpstr>
      <vt:lpstr>Payroll Graph</vt:lpstr>
      <vt:lpstr>Machine learning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John Geyer</dc:creator>
  <cp:lastModifiedBy>Omar Paladines</cp:lastModifiedBy>
  <cp:revision>7</cp:revision>
  <dcterms:created xsi:type="dcterms:W3CDTF">2017-10-27T17:36:32Z</dcterms:created>
  <dcterms:modified xsi:type="dcterms:W3CDTF">2017-11-13T19:32:37Z</dcterms:modified>
</cp:coreProperties>
</file>