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2" r:id="rId11"/>
    <p:sldId id="266" r:id="rId12"/>
    <p:sldId id="265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817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44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27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81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98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86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468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266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58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42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A5A5-0DC2-4679-96EE-DB948B348CCF}" type="datetimeFigureOut">
              <a:rPr lang="es-BO" smtClean="0"/>
              <a:t>11/5/2023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8D95-0330-48D3-A559-E1022C86D27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02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LAB 273 Laboratorio de Telemática</a:t>
            </a:r>
            <a:endParaRPr lang="es-BO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smtClean="0"/>
              <a:t>Mini proyecto 2</a:t>
            </a:r>
          </a:p>
          <a:p>
            <a:r>
              <a:rPr lang="es-ES" b="1" dirty="0" smtClean="0"/>
              <a:t>Programación de Sockets</a:t>
            </a:r>
          </a:p>
          <a:p>
            <a:pPr algn="l"/>
            <a:r>
              <a:rPr lang="es-ES" dirty="0" smtClean="0"/>
              <a:t>Nombres:</a:t>
            </a:r>
          </a:p>
          <a:p>
            <a:pPr algn="l"/>
            <a:r>
              <a:rPr lang="es-ES" dirty="0" smtClean="0"/>
              <a:t>Helen Carolina Castillo M.</a:t>
            </a:r>
          </a:p>
          <a:p>
            <a:pPr algn="l"/>
            <a:r>
              <a:rPr lang="es-ES" dirty="0" smtClean="0"/>
              <a:t>John Castillo Valencia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680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Software y bibliotecas </a:t>
            </a:r>
            <a:r>
              <a:rPr lang="es-BO" dirty="0" smtClean="0"/>
              <a:t>requeridos</a:t>
            </a:r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37" y="1524272"/>
            <a:ext cx="1705213" cy="2324424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" y="2027635"/>
            <a:ext cx="3686175" cy="12382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33113"/>
          <a:stretch/>
        </p:blipFill>
        <p:spPr>
          <a:xfrm>
            <a:off x="442909" y="3412331"/>
            <a:ext cx="4471052" cy="27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4800" y="228604"/>
            <a:ext cx="7886700" cy="41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Servidor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774700"/>
            <a:ext cx="873069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4800" y="228604"/>
            <a:ext cx="7886700" cy="41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Servidor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" y="647700"/>
            <a:ext cx="10941351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4800" y="228604"/>
            <a:ext cx="7886700" cy="41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Servidor</a:t>
            </a:r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5973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850" y="2562226"/>
            <a:ext cx="7886700" cy="1325563"/>
          </a:xfrm>
        </p:spPr>
        <p:txBody>
          <a:bodyPr/>
          <a:lstStyle/>
          <a:p>
            <a:pPr algn="ctr"/>
            <a:r>
              <a:rPr lang="es-ES" sz="6600" b="1" dirty="0" smtClean="0"/>
              <a:t>DEMO</a:t>
            </a:r>
            <a:endParaRPr lang="es-BO" sz="6600" b="1" dirty="0"/>
          </a:p>
        </p:txBody>
      </p:sp>
    </p:spTree>
    <p:extLst>
      <p:ext uri="{BB962C8B-B14F-4D97-AF65-F5344CB8AC3E}">
        <p14:creationId xmlns:p14="http://schemas.microsoft.com/office/powerpoint/2010/main" val="2281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/>
              <a:t>Hemos experimentado el funcionamiento del protocolo </a:t>
            </a:r>
            <a:r>
              <a:rPr lang="es-ES" sz="2400" b="1" dirty="0"/>
              <a:t>TCP</a:t>
            </a:r>
            <a:r>
              <a:rPr lang="es-ES" sz="2400" dirty="0"/>
              <a:t> para </a:t>
            </a:r>
            <a:r>
              <a:rPr lang="es-ES" sz="2400" dirty="0" smtClean="0"/>
              <a:t>la </a:t>
            </a:r>
            <a:r>
              <a:rPr lang="es-ES" sz="2400" dirty="0"/>
              <a:t>comunicación y transferencia de datos entre dos programas uno como servidor y otro como cliente. 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El </a:t>
            </a:r>
            <a:r>
              <a:rPr lang="es-ES" sz="2400" dirty="0"/>
              <a:t>lenguaje de programación </a:t>
            </a:r>
            <a:r>
              <a:rPr lang="es-ES" sz="2400" b="1" dirty="0" err="1"/>
              <a:t>Python</a:t>
            </a:r>
            <a:r>
              <a:rPr lang="es-ES" sz="2400" dirty="0"/>
              <a:t> utilizado para el desarrollo de este proyecto tiene la capacidad y la característica de ser multiplataforma, es decir, puede ejecutarse tanto en Sistemas </a:t>
            </a:r>
            <a:r>
              <a:rPr lang="es-ES" sz="2400" b="1" dirty="0"/>
              <a:t>Windows</a:t>
            </a:r>
            <a:r>
              <a:rPr lang="es-ES" sz="2400" dirty="0"/>
              <a:t> o </a:t>
            </a:r>
            <a:r>
              <a:rPr lang="es-ES" sz="2400" b="1" dirty="0"/>
              <a:t>GNU/Linux</a:t>
            </a:r>
            <a:r>
              <a:rPr lang="es-ES" sz="2400" dirty="0"/>
              <a:t> y cuenta además con las librerías necesarias para realizar aplicaciones distribuidas para la interacción a través de la </a:t>
            </a:r>
            <a:r>
              <a:rPr lang="es-ES" sz="2400" dirty="0" smtClean="0"/>
              <a:t>red con la API de </a:t>
            </a:r>
            <a:r>
              <a:rPr lang="es-ES" sz="2400" dirty="0" err="1" smtClean="0"/>
              <a:t>SocKets</a:t>
            </a:r>
            <a:r>
              <a:rPr lang="es-ES" sz="2400" dirty="0" smtClean="0"/>
              <a:t> tanto para TCP como UDP. </a:t>
            </a:r>
            <a:endParaRPr lang="es-BO" sz="2400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089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/>
              <a:t>Un </a:t>
            </a:r>
            <a:r>
              <a:rPr lang="es-BO" sz="2400" b="1" dirty="0"/>
              <a:t>socket</a:t>
            </a:r>
            <a:r>
              <a:rPr lang="es-BO" sz="2400" dirty="0"/>
              <a:t> (enchufe), es un método para la comunicación entre un programa del </a:t>
            </a:r>
            <a:r>
              <a:rPr lang="es-BO" sz="2400" b="1" dirty="0"/>
              <a:t>cliente</a:t>
            </a:r>
            <a:r>
              <a:rPr lang="es-BO" sz="2400" dirty="0"/>
              <a:t> y un programa del </a:t>
            </a:r>
            <a:r>
              <a:rPr lang="es-BO" sz="2400" b="1" dirty="0"/>
              <a:t>servidor</a:t>
            </a:r>
            <a:r>
              <a:rPr lang="es-BO" sz="2400" dirty="0"/>
              <a:t> en una red. Un socket se define como el punto final en una conexión.  Los sockets se crean y se utilizan con un sistema de peticiones o de llamadas de función a veces llamados interfaz de programación de aplicación de sockets (API, </a:t>
            </a:r>
            <a:r>
              <a:rPr lang="es-BO" sz="2400" dirty="0" err="1"/>
              <a:t>application</a:t>
            </a:r>
            <a:r>
              <a:rPr lang="es-BO" sz="2400" dirty="0"/>
              <a:t> </a:t>
            </a:r>
            <a:r>
              <a:rPr lang="es-BO" sz="2400" dirty="0" err="1"/>
              <a:t>programming</a:t>
            </a:r>
            <a:r>
              <a:rPr lang="es-BO" sz="2400" dirty="0"/>
              <a:t> interface).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51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sz="2200" dirty="0"/>
              <a:t>Un </a:t>
            </a:r>
            <a:r>
              <a:rPr lang="es-BO" sz="2200" b="1" dirty="0"/>
              <a:t>S</a:t>
            </a:r>
            <a:r>
              <a:rPr lang="es-BO" sz="2200" b="1" dirty="0" smtClean="0"/>
              <a:t>ocket</a:t>
            </a:r>
            <a:r>
              <a:rPr lang="es-BO" sz="2200" dirty="0" smtClean="0"/>
              <a:t> </a:t>
            </a:r>
            <a:r>
              <a:rPr lang="es-BO" sz="2200" dirty="0"/>
              <a:t>es también una dirección de Internet, combinando una dirección IP (la dirección numérica única de cuatro partes que identifica a un ordenador particular en Internet) y un número de puerto (el número que identifica una aplicación de Internet particular, como </a:t>
            </a:r>
            <a:r>
              <a:rPr lang="es-BO" sz="2200" dirty="0" smtClean="0"/>
              <a:t>SMTP, FTP, o HTTP).</a:t>
            </a:r>
            <a:endParaRPr lang="es-BO" sz="2200" dirty="0"/>
          </a:p>
          <a:p>
            <a:r>
              <a:rPr lang="es-BO" sz="2200" dirty="0"/>
              <a:t>El </a:t>
            </a:r>
            <a:r>
              <a:rPr lang="es-BO" sz="2200" b="1" dirty="0"/>
              <a:t>Protocolo de Control de Transmisión </a:t>
            </a:r>
            <a:r>
              <a:rPr lang="es-BO" sz="2200" dirty="0"/>
              <a:t>(</a:t>
            </a:r>
            <a:r>
              <a:rPr lang="es-BO" sz="2200" dirty="0" err="1"/>
              <a:t>Transmission</a:t>
            </a:r>
            <a:r>
              <a:rPr lang="es-BO" sz="2200" dirty="0"/>
              <a:t> Control </a:t>
            </a:r>
            <a:r>
              <a:rPr lang="es-BO" sz="2200" dirty="0" err="1"/>
              <a:t>Protocol</a:t>
            </a:r>
            <a:r>
              <a:rPr lang="es-BO" sz="2200" dirty="0"/>
              <a:t> en inglés o TCP) es el método de comunicación de datos por defecto entre distintos dispositivos, a través de una red.  Este establece y mantiene una conexión entre el emisor y el receptor durante el proceso de transferencia.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7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99" y="3472254"/>
            <a:ext cx="3188462" cy="31884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825625"/>
            <a:ext cx="8177147" cy="2959317"/>
          </a:xfrm>
        </p:spPr>
        <p:txBody>
          <a:bodyPr>
            <a:normAutofit/>
          </a:bodyPr>
          <a:lstStyle/>
          <a:p>
            <a:r>
              <a:rPr lang="es-BO" sz="2000" dirty="0"/>
              <a:t>Desarrollar una aplicación </a:t>
            </a:r>
            <a:r>
              <a:rPr lang="es-BO" sz="2000" b="1" dirty="0"/>
              <a:t>Cliente/Servidor usando TCP</a:t>
            </a:r>
            <a:r>
              <a:rPr lang="es-BO" sz="2000" dirty="0"/>
              <a:t> para jugar el </a:t>
            </a:r>
            <a:r>
              <a:rPr lang="es-BO" sz="2000" b="1" dirty="0">
                <a:solidFill>
                  <a:srgbClr val="FF0000"/>
                </a:solidFill>
              </a:rPr>
              <a:t>J</a:t>
            </a:r>
            <a:r>
              <a:rPr lang="es-BO" sz="2000" b="1" dirty="0" smtClean="0">
                <a:solidFill>
                  <a:srgbClr val="FF0000"/>
                </a:solidFill>
              </a:rPr>
              <a:t>uego </a:t>
            </a:r>
            <a:r>
              <a:rPr lang="es-BO" sz="2000" b="1" dirty="0">
                <a:solidFill>
                  <a:srgbClr val="FF0000"/>
                </a:solidFill>
              </a:rPr>
              <a:t>del ahorcado</a:t>
            </a:r>
            <a:r>
              <a:rPr lang="es-BO" sz="2000" dirty="0"/>
              <a:t>.  El servidor debe seleccionar una palabra aleatoriamente de las que tenga registradas.  El cliente tratará de adivinar la palabra.  El servidor deberá proporcionar al cliente: las letras que adivinó correctamente, el número y la posición de las letras que faltan para completar la palabra y las letras incorrectas enviadas.  Después que el usuario venció todos los intentos se le debe dar a conocer cuál era la palabra que no pudo adivinar.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748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propuestos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54114"/>
            <a:ext cx="7721600" cy="4524374"/>
          </a:xfrm>
        </p:spPr>
      </p:pic>
    </p:spTree>
    <p:extLst>
      <p:ext uri="{BB962C8B-B14F-4D97-AF65-F5344CB8AC3E}">
        <p14:creationId xmlns:p14="http://schemas.microsoft.com/office/powerpoint/2010/main" val="38475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propuestos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</a:t>
            </a:r>
            <a:r>
              <a:rPr lang="es-BO" b="1" dirty="0"/>
              <a:t>primer objetivo</a:t>
            </a:r>
            <a:r>
              <a:rPr lang="es-BO" dirty="0"/>
              <a:t> es desarrollar un </a:t>
            </a:r>
            <a:r>
              <a:rPr lang="es-BO" b="1" dirty="0"/>
              <a:t>programa servidor</a:t>
            </a:r>
            <a:r>
              <a:rPr lang="es-BO" dirty="0"/>
              <a:t> que permita conexiones TCP para interactuar con el “juego de ahorcado” cuya lógica es parte del programa </a:t>
            </a:r>
            <a:r>
              <a:rPr lang="es-BO" dirty="0" smtClean="0"/>
              <a:t>servidor</a:t>
            </a:r>
            <a:r>
              <a:rPr lang="es-BO" dirty="0"/>
              <a:t>.</a:t>
            </a:r>
            <a:endParaRPr lang="es-BO" dirty="0"/>
          </a:p>
          <a:p>
            <a:r>
              <a:rPr lang="es-BO" dirty="0"/>
              <a:t>El </a:t>
            </a:r>
            <a:r>
              <a:rPr lang="es-BO" b="1" dirty="0"/>
              <a:t>segundo objetivo</a:t>
            </a:r>
            <a:r>
              <a:rPr lang="es-BO" dirty="0"/>
              <a:t> es desarrollar un </a:t>
            </a:r>
            <a:r>
              <a:rPr lang="es-BO" b="1" dirty="0"/>
              <a:t>programa cliente</a:t>
            </a:r>
            <a:r>
              <a:rPr lang="es-BO" dirty="0"/>
              <a:t> que realice una conexión con el programa servidor cuya lógica es simplemente establecer una conexión, enviar y recibir mensajes.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240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Software y bibliotecas </a:t>
            </a:r>
            <a:r>
              <a:rPr lang="es-BO" dirty="0" smtClean="0"/>
              <a:t>requeridos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" y="2027635"/>
            <a:ext cx="3686175" cy="123825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3774"/>
            <a:ext cx="137179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4800" y="228604"/>
            <a:ext cx="7886700" cy="41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Cliente</a:t>
            </a:r>
            <a:endParaRPr lang="es-BO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647700"/>
            <a:ext cx="8445500" cy="6210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3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04800" y="228604"/>
            <a:ext cx="7886700" cy="41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Cliente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47700"/>
            <a:ext cx="8822044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456</Words>
  <Application>Microsoft Office PowerPoint</Application>
  <PresentationFormat>Presentación en pantalla (4:3)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LAB 273 Laboratorio de Telemática</vt:lpstr>
      <vt:lpstr>Introducción</vt:lpstr>
      <vt:lpstr>Introducción</vt:lpstr>
      <vt:lpstr>Enunciado</vt:lpstr>
      <vt:lpstr>Objetivos propuestos</vt:lpstr>
      <vt:lpstr>Objetivos propuestos</vt:lpstr>
      <vt:lpstr>Software y bibliotecas requeridos</vt:lpstr>
      <vt:lpstr>Presentación de PowerPoint</vt:lpstr>
      <vt:lpstr>Presentación de PowerPoint</vt:lpstr>
      <vt:lpstr>Software y bibliotecas requeridos</vt:lpstr>
      <vt:lpstr>Presentación de PowerPoint</vt:lpstr>
      <vt:lpstr>Presentación de PowerPoint</vt:lpstr>
      <vt:lpstr>Presentación de PowerPoint</vt:lpstr>
      <vt:lpstr>DEMO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273 Laboratorio de Telemática</dc:title>
  <dc:creator>Cuenta Microsoft</dc:creator>
  <cp:lastModifiedBy>Cuenta Microsoft</cp:lastModifiedBy>
  <cp:revision>8</cp:revision>
  <dcterms:created xsi:type="dcterms:W3CDTF">2023-05-11T07:41:54Z</dcterms:created>
  <dcterms:modified xsi:type="dcterms:W3CDTF">2023-05-11T08:53:31Z</dcterms:modified>
</cp:coreProperties>
</file>