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57" r:id="rId6"/>
    <p:sldId id="259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1995" y="2648585"/>
            <a:ext cx="10515600" cy="130873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/>
              <a:t>INTRODUCTION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Assumptions of Regression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Linear relationship between x and y Variable</a:t>
            </a:r>
            <a:endParaRPr lang="en-US"/>
          </a:p>
          <a:p>
            <a:pPr marL="0" indent="0">
              <a:buNone/>
            </a:pPr>
            <a:r>
              <a:rPr lang="en-US"/>
              <a:t>2. </a:t>
            </a:r>
            <a:r>
              <a:rPr lang="en-US">
                <a:sym typeface="+mn-ea"/>
              </a:rPr>
              <a:t>No or little multicollinearity between independent variables</a:t>
            </a:r>
            <a:endParaRPr lang="en-US"/>
          </a:p>
          <a:p>
            <a:pPr marL="0" indent="0">
              <a:buNone/>
            </a:pPr>
            <a:r>
              <a:rPr lang="en-US"/>
              <a:t>3. Homoscedasticity of residuals or equal variance</a:t>
            </a:r>
            <a:endParaRPr lang="en-US"/>
          </a:p>
          <a:p>
            <a:pPr marL="0" indent="0">
              <a:buNone/>
            </a:pPr>
            <a:r>
              <a:rPr lang="en-US"/>
              <a:t>4. There should be no correlation between the residual (error) terms. </a:t>
            </a:r>
            <a:endParaRPr lang="en-US"/>
          </a:p>
          <a:p>
            <a:pPr marL="0" indent="0">
              <a:buNone/>
            </a:pPr>
            <a:r>
              <a:rPr lang="en-US"/>
              <a:t>5. Error term should be normally distributed.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Metrics for Regression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R-squared</a:t>
            </a:r>
            <a:endParaRPr lang="en-US"/>
          </a:p>
          <a:p>
            <a:pPr marL="0" indent="0">
              <a:buNone/>
            </a:pPr>
            <a:r>
              <a:rPr lang="en-US"/>
              <a:t>2. Mean Absolute Error</a:t>
            </a:r>
            <a:endParaRPr lang="en-US"/>
          </a:p>
          <a:p>
            <a:pPr marL="0" indent="0">
              <a:buNone/>
            </a:pPr>
            <a:r>
              <a:rPr lang="en-US"/>
              <a:t>3. Root mean squared</a:t>
            </a:r>
            <a:endParaRPr lang="en-US"/>
          </a:p>
          <a:p>
            <a:pPr marL="0" indent="0">
              <a:buNone/>
            </a:pPr>
            <a:r>
              <a:rPr lang="en-US"/>
              <a:t>4. Others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42900" y="2040890"/>
            <a:ext cx="5663565" cy="25304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0" indent="0" algn="just">
              <a:buNone/>
            </a:pPr>
            <a:r>
              <a:rPr lang="en-US" sz="2000" b="1">
                <a:sym typeface="+mn-ea"/>
              </a:rPr>
              <a:t>Regression Analysis</a:t>
            </a:r>
            <a:r>
              <a:rPr lang="en-US" sz="2000">
                <a:sym typeface="+mn-ea"/>
              </a:rPr>
              <a:t> is a modelling technique that is used to examine the relationship between a dependent variable and independent variables</a:t>
            </a:r>
            <a:endParaRPr lang="en-US" sz="2000"/>
          </a:p>
        </p:txBody>
      </p:sp>
      <p:sp>
        <p:nvSpPr>
          <p:cNvPr id="5" name="Rectangles 4"/>
          <p:cNvSpPr/>
          <p:nvPr/>
        </p:nvSpPr>
        <p:spPr>
          <a:xfrm>
            <a:off x="6365240" y="2040890"/>
            <a:ext cx="5483225" cy="25304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0" indent="0" algn="just">
              <a:buNone/>
            </a:pPr>
            <a:r>
              <a:rPr lang="en-US" sz="2000" b="1">
                <a:sym typeface="+mn-ea"/>
              </a:rPr>
              <a:t>Regression analysis </a:t>
            </a:r>
            <a:r>
              <a:rPr lang="en-US" sz="2000">
                <a:sym typeface="+mn-ea"/>
              </a:rPr>
              <a:t>is a reliable method of identifying which variables have impact on a topic of interest. The process of performing a regression allows you to confidently determine which factors matter most, which factors can be ignored, and how these factors influence each other.</a:t>
            </a:r>
            <a:endParaRPr lang="en-US" sz="20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What is Regression Analysis?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42265" y="4946015"/>
            <a:ext cx="115062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buNone/>
            </a:pPr>
            <a:r>
              <a:rPr lang="en-US" sz="2400">
                <a:sym typeface="+mn-ea"/>
              </a:rPr>
              <a:t>In order to understand regression analysis fully, it’s essential to comprehend the following terms:</a:t>
            </a:r>
            <a:endParaRPr lang="en-US" sz="2400"/>
          </a:p>
          <a:p>
            <a:pPr marL="0" indent="0" algn="just">
              <a:buNone/>
            </a:pPr>
            <a:r>
              <a:rPr lang="en-US" sz="2400" b="1">
                <a:sym typeface="+mn-ea"/>
              </a:rPr>
              <a:t>               Dependent Variable</a:t>
            </a:r>
            <a:endParaRPr lang="en-US" sz="2400" b="1"/>
          </a:p>
          <a:p>
            <a:pPr marL="0" indent="0" algn="just">
              <a:buNone/>
            </a:pPr>
            <a:r>
              <a:rPr lang="en-US" sz="2400" b="1">
                <a:sym typeface="+mn-ea"/>
              </a:rPr>
              <a:t>               Independent Variables</a:t>
            </a:r>
            <a:endParaRPr 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Why do we use Regression Analysis?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There major use of Regression Analysis is to 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1. It show the significant relationships between dependent variable and independent variable.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It indicates the strength of impact of multiple independent variables on a dependent variable.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How Does Linear Regression Work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Dependent Variable </a:t>
            </a:r>
            <a:endParaRPr lang="en-US"/>
          </a:p>
          <a:p>
            <a:pPr algn="just"/>
            <a:r>
              <a:rPr lang="en-US"/>
              <a:t>Independent variables</a:t>
            </a:r>
            <a:endParaRPr lang="en-US"/>
          </a:p>
          <a:p>
            <a:pPr algn="just"/>
            <a:r>
              <a:rPr lang="en-US"/>
              <a:t>Sampled data to work with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Dataset used was gotten from “DSN Pre-Bootcamp Hackathon: The Excellent Store Challenge by Data Science Nigeria”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</a:t>
            </a:r>
            <a:r>
              <a:rPr lang="en-US" b="1" u="sng">
                <a:sym typeface="+mn-ea"/>
              </a:rPr>
              <a:t>link: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https://zindi.africa/hackathons/dsn-pre-bootcamp-hackathon-the-excellent-store-challenge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DATASET USED FOR ILLUSTRATION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Types of Regression Techniques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lnSpc>
                <a:spcPct val="100000"/>
              </a:lnSpc>
              <a:buNone/>
            </a:pPr>
            <a:r>
              <a:rPr lang="en-US" sz="3000"/>
              <a:t>The technique of regression comes in many forms — linear, nonlinear, Poisson, tree-based- but the core idea remains almost the same across the board and can be applied to a wide variety of predictive analytics problems in finance, healthcare, service industry, manufacturing, agriculture, etc.</a:t>
            </a:r>
            <a:endParaRPr lang="en-US" sz="3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000"/>
              <a:t>Regression techniques are mostly driven by three (3) metrics:</a:t>
            </a:r>
            <a:endParaRPr lang="en-US" sz="3000"/>
          </a:p>
          <a:p>
            <a:pPr marL="0" indent="0">
              <a:buNone/>
            </a:pPr>
            <a:endParaRPr lang="en-US" sz="3000"/>
          </a:p>
          <a:p>
            <a:pPr marL="0" indent="0">
              <a:buNone/>
            </a:pPr>
            <a:r>
              <a:rPr lang="en-US" sz="3000"/>
              <a:t>1. Number of independent variable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2. Type of dependent variable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3. Shape of the Regression line</a:t>
            </a:r>
            <a:endParaRPr lang="en-US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Shape of Regression Line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86940"/>
            <a:ext cx="985012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Regression Techniques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1. Linear Regression</a:t>
            </a:r>
            <a:endParaRPr lang="en-US"/>
          </a:p>
          <a:p>
            <a:pPr marL="0" indent="0">
              <a:buNone/>
            </a:pPr>
            <a:r>
              <a:rPr lang="en-US"/>
              <a:t>2. Logistic Regression</a:t>
            </a:r>
            <a:endParaRPr lang="en-US"/>
          </a:p>
          <a:p>
            <a:pPr marL="0" indent="0">
              <a:buNone/>
            </a:pPr>
            <a:r>
              <a:rPr lang="en-US"/>
              <a:t>3. Polynomial Regression</a:t>
            </a:r>
            <a:endParaRPr lang="en-US"/>
          </a:p>
          <a:p>
            <a:pPr marL="0" indent="0">
              <a:buNone/>
            </a:pPr>
            <a:r>
              <a:rPr lang="en-US"/>
              <a:t>4. E.T.C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/>
              <a:t>Linear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b="1" u="sng"/>
              <a:t>Linear Regression:</a:t>
            </a:r>
            <a:r>
              <a:rPr lang="en-US"/>
              <a:t> Establishes a relationship between dependent variable (Y) and one or more independent variables (X) using a best fit straight line (also known as regression line).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Equation:</a:t>
            </a:r>
            <a:endParaRPr lang="en-US" b="1"/>
          </a:p>
          <a:p>
            <a:pPr marL="0" indent="0">
              <a:buNone/>
            </a:pPr>
            <a:r>
              <a:rPr lang="en-US"/>
              <a:t>                                       </a:t>
            </a:r>
            <a:r>
              <a:rPr lang="en-US" b="1">
                <a:solidFill>
                  <a:srgbClr val="FF0000"/>
                </a:solidFill>
              </a:rPr>
              <a:t>Y = B</a:t>
            </a:r>
            <a:r>
              <a:rPr lang="en-US" b="1" baseline="-25000">
                <a:solidFill>
                  <a:srgbClr val="FF0000"/>
                </a:solidFill>
              </a:rPr>
              <a:t>0</a:t>
            </a:r>
            <a:r>
              <a:rPr lang="en-US" b="1">
                <a:solidFill>
                  <a:srgbClr val="FF0000"/>
                </a:solidFill>
              </a:rPr>
              <a:t> + B</a:t>
            </a:r>
            <a:r>
              <a:rPr lang="en-US" b="1" baseline="-25000">
                <a:solidFill>
                  <a:srgbClr val="FF0000"/>
                </a:solidFill>
              </a:rPr>
              <a:t>x</a:t>
            </a:r>
            <a:r>
              <a:rPr lang="en-US" b="1">
                <a:solidFill>
                  <a:srgbClr val="FF0000"/>
                </a:solidFill>
              </a:rPr>
              <a:t> + e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    Y    = Dependent variable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    Bo =  Intercept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    x    = independent variable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    e    = error term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WPS Presentation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INTRODUCTION</vt:lpstr>
      <vt:lpstr>What is Regression Analysis?</vt:lpstr>
      <vt:lpstr>Why do we use Regression Analysis?</vt:lpstr>
      <vt:lpstr>How Does Linear Regression Work ?</vt:lpstr>
      <vt:lpstr>DATASET USED FOR ILLUSTRATION</vt:lpstr>
      <vt:lpstr>Types of Regression Techniques</vt:lpstr>
      <vt:lpstr>Shape of Regression Line</vt:lpstr>
      <vt:lpstr>Regression Techniques</vt:lpstr>
      <vt:lpstr>Linear Regression</vt:lpstr>
      <vt:lpstr>Assumptions of Regression Analysis</vt:lpstr>
      <vt:lpstr>Metrics for Regression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user</cp:lastModifiedBy>
  <cp:revision>6</cp:revision>
  <dcterms:created xsi:type="dcterms:W3CDTF">2020-09-23T09:37:00Z</dcterms:created>
  <dcterms:modified xsi:type="dcterms:W3CDTF">2020-09-27T06:16:09Z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