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228"/>
    <p:restoredTop sz="94666"/>
  </p:normalViewPr>
  <p:slideViewPr>
    <p:cSldViewPr snapToGrid="0" snapToObjects="1">
      <p:cViewPr>
        <p:scale>
          <a:sx n="100" d="100"/>
          <a:sy n="10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F8C7-00A0-6045-B13E-FC30408C968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8485-9790-A14A-880A-CEAA8AE8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5999-F5F0-D84E-B8B3-C22F03C557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BC87-3FF3-0A40-90A6-75F67C6A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2B77-46ED-BB46-9753-E4224AC65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5EBA-04B0-C448-9077-C7FA36FE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A25B-E3D7-534F-9904-F736DA92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DA63-DBB0-3F42-A142-C8663084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33A-5EF9-2742-AF37-4BA9A6E2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297D-ABE5-D446-86B1-03A2FA9B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6952-A223-D540-9273-64CB343B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249A5-242B-7F4C-AB11-1C62871C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3836-2B65-D346-847A-4481B135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4C35A-54EE-1142-944C-D3D914D6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4BFE-A8FD-7643-BDD1-16C5B66B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F5AB-8D87-7442-A1AA-55EBFEF9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2B96-B1A3-E141-BE06-9AF4BE73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D0DC-F171-7A4A-A1F3-A251FA92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5F94-C21F-2548-AB7C-E0C24D5D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2300-7F2C-064C-9B9F-18487C5A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4BA2-56C3-7948-9929-231900DC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37431-F7D5-FD43-AC5D-BE21FEF0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6A23-3C08-EF41-9487-65A1F94F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B2FC-5A28-E547-BEA5-4D28B4A5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E679-F4DA-8C46-B47B-BAD411D8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CE2F-FA11-F341-93DA-98B53985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79E4-5371-CE4A-9EC2-91E0AF26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0247-FB91-E644-A631-15C18EEA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46C3-B528-684D-ADF6-F27113B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4A7D-B152-F743-8699-61055924E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3898E-0546-E84B-B8BC-5FEB41E8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DCDB2-350F-8442-BF1F-FF2C3C98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D4B0-BB06-BF4A-B739-DECD47C3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D4A4-7356-374E-890F-1BB70A70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03CE-EB4F-6A46-8D3E-DDDEBD3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C2AE-5500-BD43-B2A5-86F7F0C6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22A26-7C5D-8949-8A0A-B98BF01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EBEE3-0CB4-D348-A552-E3CD3FD43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37AEA-C6D2-CE49-A3FE-BE9A4E6B9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E2034-ED55-5844-8DC4-5D24FE2F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36637-7BAF-BD49-8FE7-80FC12D6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FB149-A294-D645-A323-EB4EF0E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44AD-CF95-E545-BC44-068122B7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99E5-6DB6-8A42-B4D6-4815672B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3F4E3-3872-B747-AC95-A0A76997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FBDD5-87F9-0A46-82AF-AABD4DA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6C838-0347-A24D-94F0-F8E44CDA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02DE5-6480-C24B-8904-66983391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708C7-6713-4941-9613-D762873B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F62A-8E24-3F4B-A5BA-5E33672E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D84B-A81C-1A4D-9870-2A785953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BEF14-6876-9D4D-B2FB-E7BF9F5E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EA48A-9113-E74C-83AC-C5EB2ED1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E2D5-0A16-A444-A486-2F006A44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C8288-853E-4542-AC07-301C19D8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D4A9-6663-D542-B6C1-A5B5994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C99D1-E9CA-C649-B12D-280B719DA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B311-0517-D64A-BB11-5B482BA40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9945-8C69-D04B-91F4-4647E47A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310F0-2725-1545-9663-48058DED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348BB-1F10-A944-94A7-92179AB1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21448-8C03-B54B-8689-DF7222CC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5565-B51A-6443-A619-522C584B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13A3-B081-B441-B5B9-6034FF037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EC4-5314-5C4B-A026-702FE480FEF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7973-48F9-2E44-8D93-3420D58EB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4B7C-5A80-334F-9631-174CBFC3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70AC-BD3B-5641-BA8D-551FE244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531C301A-9458-424B-8071-50B8AB51490A}"/>
              </a:ext>
            </a:extLst>
          </p:cNvPr>
          <p:cNvSpPr/>
          <p:nvPr/>
        </p:nvSpPr>
        <p:spPr>
          <a:xfrm>
            <a:off x="12326114" y="18516"/>
            <a:ext cx="2804853" cy="973003"/>
          </a:xfrm>
          <a:prstGeom prst="roundRect">
            <a:avLst/>
          </a:prstGeom>
          <a:solidFill>
            <a:srgbClr val="C5EEEE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5309DF-2C94-6E4C-AAF3-B24DB66BE81B}"/>
              </a:ext>
            </a:extLst>
          </p:cNvPr>
          <p:cNvGrpSpPr/>
          <p:nvPr/>
        </p:nvGrpSpPr>
        <p:grpSpPr>
          <a:xfrm>
            <a:off x="1782216" y="2981820"/>
            <a:ext cx="7118636" cy="1300723"/>
            <a:chOff x="1782216" y="2981820"/>
            <a:chExt cx="7118636" cy="130072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8AC29DE-0F5C-3D4F-90DE-97C1112A953C}"/>
                </a:ext>
              </a:extLst>
            </p:cNvPr>
            <p:cNvGrpSpPr/>
            <p:nvPr/>
          </p:nvGrpSpPr>
          <p:grpSpPr>
            <a:xfrm>
              <a:off x="6095999" y="2981820"/>
              <a:ext cx="2804853" cy="1300723"/>
              <a:chOff x="6128154" y="2853232"/>
              <a:chExt cx="2804853" cy="1300723"/>
            </a:xfrm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326DB08F-0034-A547-B760-6284681E1E5A}"/>
                  </a:ext>
                </a:extLst>
              </p:cNvPr>
              <p:cNvSpPr/>
              <p:nvPr/>
            </p:nvSpPr>
            <p:spPr>
              <a:xfrm>
                <a:off x="6128154" y="2853232"/>
                <a:ext cx="2804853" cy="130072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CA12B84-F3E4-7C4C-A532-AD1DABF2DA90}"/>
                  </a:ext>
                </a:extLst>
              </p:cNvPr>
              <p:cNvSpPr/>
              <p:nvPr/>
            </p:nvSpPr>
            <p:spPr>
              <a:xfrm>
                <a:off x="7676610" y="3224374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Stand structural complexity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652CDFB-06F1-3444-9AB7-BD9C826D897E}"/>
                  </a:ext>
                </a:extLst>
              </p:cNvPr>
              <p:cNvSpPr/>
              <p:nvPr/>
            </p:nvSpPr>
            <p:spPr>
              <a:xfrm>
                <a:off x="6309798" y="2970632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Height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95F59FA-7D3F-F34C-BDF8-FB2126947BC3}"/>
                  </a:ext>
                </a:extLst>
              </p:cNvPr>
              <p:cNvCxnSpPr>
                <a:cxnSpLocks/>
                <a:stCxn id="101" idx="1"/>
                <a:endCxn id="104" idx="3"/>
              </p:cNvCxnSpPr>
              <p:nvPr/>
            </p:nvCxnSpPr>
            <p:spPr>
              <a:xfrm flipH="1" flipV="1">
                <a:off x="7461766" y="3179832"/>
                <a:ext cx="378120" cy="1263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47C841EF-3A7E-AE40-9D8C-66283FED7DE9}"/>
                  </a:ext>
                </a:extLst>
              </p:cNvPr>
              <p:cNvSpPr/>
              <p:nvPr/>
            </p:nvSpPr>
            <p:spPr>
              <a:xfrm>
                <a:off x="6309709" y="3603015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DBH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31F84BE-1474-D243-91A3-49BFB827EFFA}"/>
                  </a:ext>
                </a:extLst>
              </p:cNvPr>
              <p:cNvCxnSpPr>
                <a:cxnSpLocks/>
                <a:stCxn id="101" idx="3"/>
                <a:endCxn id="108" idx="3"/>
              </p:cNvCxnSpPr>
              <p:nvPr/>
            </p:nvCxnSpPr>
            <p:spPr>
              <a:xfrm flipH="1">
                <a:off x="7461677" y="3701031"/>
                <a:ext cx="378209" cy="11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162449-DED1-1047-9967-39D8D127BD91}"/>
                </a:ext>
              </a:extLst>
            </p:cNvPr>
            <p:cNvGrpSpPr/>
            <p:nvPr/>
          </p:nvGrpSpPr>
          <p:grpSpPr>
            <a:xfrm>
              <a:off x="1782216" y="2981820"/>
              <a:ext cx="2804853" cy="1300723"/>
              <a:chOff x="6128154" y="2853232"/>
              <a:chExt cx="2804853" cy="1300723"/>
            </a:xfrm>
          </p:grpSpPr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581957BE-4C1C-674F-A3C6-BD6125C10C2B}"/>
                  </a:ext>
                </a:extLst>
              </p:cNvPr>
              <p:cNvSpPr/>
              <p:nvPr/>
            </p:nvSpPr>
            <p:spPr>
              <a:xfrm>
                <a:off x="6128154" y="2853232"/>
                <a:ext cx="2804853" cy="1300723"/>
              </a:xfrm>
              <a:prstGeom prst="roundRect">
                <a:avLst/>
              </a:prstGeom>
              <a:solidFill>
                <a:srgbClr val="E5CFF8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6C0BD10-3372-3048-A056-EE27DE1E2603}"/>
                  </a:ext>
                </a:extLst>
              </p:cNvPr>
              <p:cNvSpPr/>
              <p:nvPr/>
            </p:nvSpPr>
            <p:spPr>
              <a:xfrm>
                <a:off x="7624536" y="3224374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Tree species diversity </a:t>
                </a: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72AEB4B-88E4-124A-9C11-0B51E2C4B966}"/>
                  </a:ext>
                </a:extLst>
              </p:cNvPr>
              <p:cNvSpPr/>
              <p:nvPr/>
            </p:nvSpPr>
            <p:spPr>
              <a:xfrm>
                <a:off x="6289630" y="2978687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Tree species richness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56A665F-E6D7-4243-8228-D1F3D258CD5E}"/>
                  </a:ext>
                </a:extLst>
              </p:cNvPr>
              <p:cNvCxnSpPr>
                <a:cxnSpLocks/>
                <a:stCxn id="77" idx="1"/>
                <a:endCxn id="97" idx="3"/>
              </p:cNvCxnSpPr>
              <p:nvPr/>
            </p:nvCxnSpPr>
            <p:spPr>
              <a:xfrm flipH="1" flipV="1">
                <a:off x="7441598" y="3187887"/>
                <a:ext cx="346214" cy="118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166A6B8F-8ADB-9E46-A3E6-183E75922619}"/>
                  </a:ext>
                </a:extLst>
              </p:cNvPr>
              <p:cNvSpPr/>
              <p:nvPr/>
            </p:nvSpPr>
            <p:spPr>
              <a:xfrm>
                <a:off x="6296408" y="3611787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Tree species abundance evenness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CFA380D-91CE-6646-A783-6486EA18CE5D}"/>
                  </a:ext>
                </a:extLst>
              </p:cNvPr>
              <p:cNvCxnSpPr>
                <a:cxnSpLocks/>
                <a:stCxn id="77" idx="3"/>
                <a:endCxn id="65" idx="3"/>
              </p:cNvCxnSpPr>
              <p:nvPr/>
            </p:nvCxnSpPr>
            <p:spPr>
              <a:xfrm flipH="1">
                <a:off x="7448376" y="3701031"/>
                <a:ext cx="339436" cy="1199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716D83-531A-A04A-A82B-3E41D0ECAB02}"/>
              </a:ext>
            </a:extLst>
          </p:cNvPr>
          <p:cNvGrpSpPr/>
          <p:nvPr/>
        </p:nvGrpSpPr>
        <p:grpSpPr>
          <a:xfrm>
            <a:off x="3939108" y="5214364"/>
            <a:ext cx="2804853" cy="972000"/>
            <a:chOff x="6128154" y="1361812"/>
            <a:chExt cx="2804853" cy="972000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4D20E9A8-EBBB-B34E-9C4D-6B9A56302854}"/>
                </a:ext>
              </a:extLst>
            </p:cNvPr>
            <p:cNvSpPr/>
            <p:nvPr/>
          </p:nvSpPr>
          <p:spPr>
            <a:xfrm>
              <a:off x="6128154" y="1361812"/>
              <a:ext cx="2804853" cy="97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D667180-25E0-A346-B096-D5815EF9C3B3}"/>
                </a:ext>
              </a:extLst>
            </p:cNvPr>
            <p:cNvSpPr/>
            <p:nvPr/>
          </p:nvSpPr>
          <p:spPr>
            <a:xfrm>
              <a:off x="7633215" y="1568395"/>
              <a:ext cx="1114916" cy="558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Plot biomass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CF20183-2420-0245-AF48-6FE74FAD7BBD}"/>
                </a:ext>
              </a:extLst>
            </p:cNvPr>
            <p:cNvCxnSpPr>
              <a:cxnSpLocks/>
              <a:stCxn id="99" idx="2"/>
              <a:endCxn id="79" idx="3"/>
            </p:cNvCxnSpPr>
            <p:nvPr/>
          </p:nvCxnSpPr>
          <p:spPr>
            <a:xfrm flipH="1">
              <a:off x="7402356" y="1847713"/>
              <a:ext cx="2308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0AE94B3-57FD-D84D-83E4-B7CCD754567B}"/>
                </a:ext>
              </a:extLst>
            </p:cNvPr>
            <p:cNvSpPr/>
            <p:nvPr/>
          </p:nvSpPr>
          <p:spPr>
            <a:xfrm>
              <a:off x="6250388" y="163851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Tree stem biomass</a:t>
              </a:r>
            </a:p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(</a:t>
              </a:r>
              <a:r>
                <a:rPr lang="en-US" sz="871" dirty="0" err="1">
                  <a:solidFill>
                    <a:schemeClr val="tx1"/>
                  </a:solidFill>
                </a:rPr>
                <a:t>Chave</a:t>
              </a:r>
              <a:r>
                <a:rPr lang="en-US" sz="871" dirty="0">
                  <a:solidFill>
                    <a:schemeClr val="tx1"/>
                  </a:solidFill>
                </a:rPr>
                <a:t> pantropical allometry)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4AB0DC-224D-0846-883F-759F8A7FCA65}"/>
              </a:ext>
            </a:extLst>
          </p:cNvPr>
          <p:cNvGrpSpPr/>
          <p:nvPr/>
        </p:nvGrpSpPr>
        <p:grpSpPr>
          <a:xfrm>
            <a:off x="6095999" y="1068663"/>
            <a:ext cx="2804853" cy="973003"/>
            <a:chOff x="1874505" y="1373187"/>
            <a:chExt cx="2804853" cy="973003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FC68AA02-7425-254C-9A59-DEDC1AC9DD62}"/>
                </a:ext>
              </a:extLst>
            </p:cNvPr>
            <p:cNvSpPr/>
            <p:nvPr/>
          </p:nvSpPr>
          <p:spPr>
            <a:xfrm>
              <a:off x="1874505" y="1373187"/>
              <a:ext cx="2804853" cy="9730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5D04E168-8021-1A4F-84A4-EAB35A06E4EC}"/>
                </a:ext>
              </a:extLst>
            </p:cNvPr>
            <p:cNvGrpSpPr/>
            <p:nvPr/>
          </p:nvGrpSpPr>
          <p:grpSpPr>
            <a:xfrm>
              <a:off x="2056149" y="1580632"/>
              <a:ext cx="2481728" cy="558114"/>
              <a:chOff x="758299" y="3940826"/>
              <a:chExt cx="4559601" cy="102540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372D256-9CD6-F04C-BF46-472B6C772449}"/>
                  </a:ext>
                </a:extLst>
              </p:cNvPr>
              <p:cNvSpPr/>
              <p:nvPr/>
            </p:nvSpPr>
            <p:spPr>
              <a:xfrm>
                <a:off x="3266125" y="3940826"/>
                <a:ext cx="2051775" cy="102540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Fire disturbance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D05CB961-F488-2D44-BF7B-16A200082F19}"/>
                  </a:ext>
                </a:extLst>
              </p:cNvPr>
              <p:cNvSpPr/>
              <p:nvPr/>
            </p:nvSpPr>
            <p:spPr>
              <a:xfrm>
                <a:off x="758299" y="4069174"/>
                <a:ext cx="2116475" cy="768713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Fire frequency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(MODIS burned area)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7F58602-093C-6E43-AC04-9AA19EF3769B}"/>
                  </a:ext>
                </a:extLst>
              </p:cNvPr>
              <p:cNvCxnSpPr>
                <a:cxnSpLocks/>
                <a:stCxn id="58" idx="2"/>
                <a:endCxn id="66" idx="3"/>
              </p:cNvCxnSpPr>
              <p:nvPr/>
            </p:nvCxnSpPr>
            <p:spPr>
              <a:xfrm flipH="1">
                <a:off x="2874774" y="4453529"/>
                <a:ext cx="391351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454557B-5A22-3D43-97EB-F550388959A7}"/>
              </a:ext>
            </a:extLst>
          </p:cNvPr>
          <p:cNvCxnSpPr>
            <a:cxnSpLocks/>
            <a:stCxn id="177" idx="3"/>
            <a:endCxn id="490" idx="1"/>
          </p:cNvCxnSpPr>
          <p:nvPr/>
        </p:nvCxnSpPr>
        <p:spPr>
          <a:xfrm>
            <a:off x="4575609" y="1555164"/>
            <a:ext cx="152039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9EFE7F7-B6C8-1E41-8EE5-429C602BB0A2}"/>
              </a:ext>
            </a:extLst>
          </p:cNvPr>
          <p:cNvCxnSpPr>
            <a:cxnSpLocks/>
            <a:stCxn id="490" idx="2"/>
            <a:endCxn id="100" idx="0"/>
          </p:cNvCxnSpPr>
          <p:nvPr/>
        </p:nvCxnSpPr>
        <p:spPr>
          <a:xfrm>
            <a:off x="7498426" y="2041666"/>
            <a:ext cx="0" cy="9401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5E8052D-FB73-6241-BE05-8F3E1128B140}"/>
              </a:ext>
            </a:extLst>
          </p:cNvPr>
          <p:cNvCxnSpPr>
            <a:cxnSpLocks/>
          </p:cNvCxnSpPr>
          <p:nvPr/>
        </p:nvCxnSpPr>
        <p:spPr>
          <a:xfrm>
            <a:off x="4512438" y="4312876"/>
            <a:ext cx="431037" cy="873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54BF581-EA4E-B048-A200-A39FFB8742E6}"/>
              </a:ext>
            </a:extLst>
          </p:cNvPr>
          <p:cNvCxnSpPr>
            <a:cxnSpLocks/>
            <a:stCxn id="177" idx="2"/>
            <a:endCxn id="181" idx="0"/>
          </p:cNvCxnSpPr>
          <p:nvPr/>
        </p:nvCxnSpPr>
        <p:spPr>
          <a:xfrm>
            <a:off x="3173183" y="2204964"/>
            <a:ext cx="11460" cy="776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6CFE4D4-41F7-EE4C-9211-136952F0758A}"/>
              </a:ext>
            </a:extLst>
          </p:cNvPr>
          <p:cNvCxnSpPr>
            <a:cxnSpLocks/>
          </p:cNvCxnSpPr>
          <p:nvPr/>
        </p:nvCxnSpPr>
        <p:spPr>
          <a:xfrm flipH="1">
            <a:off x="5704488" y="4310323"/>
            <a:ext cx="431037" cy="873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E95A57-9F73-1041-B2B8-31190F1AF7A5}"/>
              </a:ext>
            </a:extLst>
          </p:cNvPr>
          <p:cNvCxnSpPr>
            <a:cxnSpLocks/>
          </p:cNvCxnSpPr>
          <p:nvPr/>
        </p:nvCxnSpPr>
        <p:spPr>
          <a:xfrm>
            <a:off x="4503474" y="1985831"/>
            <a:ext cx="1632051" cy="10165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A3FCB79-0598-7747-9A9F-948379B8CD31}"/>
              </a:ext>
            </a:extLst>
          </p:cNvPr>
          <p:cNvCxnSpPr>
            <a:cxnSpLocks/>
            <a:stCxn id="181" idx="3"/>
            <a:endCxn id="100" idx="1"/>
          </p:cNvCxnSpPr>
          <p:nvPr/>
        </p:nvCxnSpPr>
        <p:spPr>
          <a:xfrm>
            <a:off x="4587069" y="3632182"/>
            <a:ext cx="15089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C7F08E8-BB3A-9643-A6EE-397B53C37988}"/>
              </a:ext>
            </a:extLst>
          </p:cNvPr>
          <p:cNvCxnSpPr>
            <a:cxnSpLocks/>
          </p:cNvCxnSpPr>
          <p:nvPr/>
        </p:nvCxnSpPr>
        <p:spPr>
          <a:xfrm flipH="1">
            <a:off x="4587069" y="3788944"/>
            <a:ext cx="15089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A3369A3F-B875-334D-A0F1-DDC91C109F7D}"/>
              </a:ext>
            </a:extLst>
          </p:cNvPr>
          <p:cNvCxnSpPr>
            <a:cxnSpLocks/>
            <a:stCxn id="490" idx="3"/>
            <a:endCxn id="180" idx="3"/>
          </p:cNvCxnSpPr>
          <p:nvPr/>
        </p:nvCxnSpPr>
        <p:spPr>
          <a:xfrm flipH="1">
            <a:off x="6743961" y="1555165"/>
            <a:ext cx="2156891" cy="4145199"/>
          </a:xfrm>
          <a:prstGeom prst="curvedConnector3">
            <a:avLst>
              <a:gd name="adj1" fmla="val -23847"/>
            </a:avLst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D9DBD1F-D493-764E-A1D7-19B144151889}"/>
              </a:ext>
            </a:extLst>
          </p:cNvPr>
          <p:cNvCxnSpPr>
            <a:cxnSpLocks/>
            <a:stCxn id="177" idx="1"/>
            <a:endCxn id="180" idx="1"/>
          </p:cNvCxnSpPr>
          <p:nvPr/>
        </p:nvCxnSpPr>
        <p:spPr>
          <a:xfrm rot="10800000" flipH="1" flipV="1">
            <a:off x="1770756" y="1555164"/>
            <a:ext cx="2168352" cy="4145200"/>
          </a:xfrm>
          <a:prstGeom prst="curvedConnector3">
            <a:avLst>
              <a:gd name="adj1" fmla="val -10543"/>
            </a:avLst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5F2193-3ACC-C34C-93A4-ED9E6EE825A8}"/>
              </a:ext>
            </a:extLst>
          </p:cNvPr>
          <p:cNvSpPr txBox="1"/>
          <p:nvPr/>
        </p:nvSpPr>
        <p:spPr>
          <a:xfrm>
            <a:off x="12541617" y="1486930"/>
            <a:ext cx="258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Soils - </a:t>
            </a:r>
            <a:r>
              <a:rPr lang="en-US" dirty="0"/>
              <a:t>CEC</a:t>
            </a:r>
          </a:p>
          <a:p>
            <a:r>
              <a:rPr lang="en-US" dirty="0"/>
              <a:t>Temp.</a:t>
            </a:r>
          </a:p>
          <a:p>
            <a:r>
              <a:rPr lang="en-US" dirty="0"/>
              <a:t>Stem Density</a:t>
            </a:r>
          </a:p>
          <a:p>
            <a:endParaRPr lang="en-US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372E80-D828-674F-9EA4-9BEE675266C2}"/>
              </a:ext>
            </a:extLst>
          </p:cNvPr>
          <p:cNvCxnSpPr>
            <a:cxnSpLocks/>
          </p:cNvCxnSpPr>
          <p:nvPr/>
        </p:nvCxnSpPr>
        <p:spPr>
          <a:xfrm flipH="1">
            <a:off x="4547544" y="2007620"/>
            <a:ext cx="1591698" cy="101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DA98F07C-92D9-1B48-9933-62B5C37EA036}"/>
              </a:ext>
            </a:extLst>
          </p:cNvPr>
          <p:cNvSpPr/>
          <p:nvPr/>
        </p:nvSpPr>
        <p:spPr>
          <a:xfrm>
            <a:off x="13887810" y="236939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Tree stem density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02FF6E4C-D1C7-7D41-BED5-6728DEA1135C}"/>
              </a:ext>
            </a:extLst>
          </p:cNvPr>
          <p:cNvSpPr/>
          <p:nvPr/>
        </p:nvSpPr>
        <p:spPr>
          <a:xfrm>
            <a:off x="12518181" y="30472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density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6C56770-0DFD-B748-B7A8-6B4B202AD91A}"/>
              </a:ext>
            </a:extLst>
          </p:cNvPr>
          <p:cNvCxnSpPr>
            <a:cxnSpLocks/>
            <a:stCxn id="217" idx="2"/>
            <a:endCxn id="219" idx="3"/>
          </p:cNvCxnSpPr>
          <p:nvPr/>
        </p:nvCxnSpPr>
        <p:spPr>
          <a:xfrm flipH="1" flipV="1">
            <a:off x="13670149" y="513927"/>
            <a:ext cx="217661" cy="20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E52B48-A245-B64D-B61B-633993CA9FC8}"/>
              </a:ext>
            </a:extLst>
          </p:cNvPr>
          <p:cNvGrpSpPr/>
          <p:nvPr/>
        </p:nvGrpSpPr>
        <p:grpSpPr>
          <a:xfrm>
            <a:off x="1770756" y="905364"/>
            <a:ext cx="2804853" cy="1299600"/>
            <a:chOff x="1782216" y="267497"/>
            <a:chExt cx="2804853" cy="1299600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DB418FF9-79DE-774D-A8B1-09F6743837BE}"/>
                </a:ext>
              </a:extLst>
            </p:cNvPr>
            <p:cNvSpPr/>
            <p:nvPr/>
          </p:nvSpPr>
          <p:spPr>
            <a:xfrm>
              <a:off x="1782216" y="267497"/>
              <a:ext cx="2804853" cy="129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940ADA-A168-DA45-8AD6-B554B4777278}"/>
                </a:ext>
              </a:extLst>
            </p:cNvPr>
            <p:cNvSpPr/>
            <p:nvPr/>
          </p:nvSpPr>
          <p:spPr>
            <a:xfrm>
              <a:off x="3330672" y="638077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Aridity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D61470F-A5BE-774D-A17B-E920E46C86F3}"/>
                </a:ext>
              </a:extLst>
            </p:cNvPr>
            <p:cNvCxnSpPr>
              <a:cxnSpLocks/>
              <a:stCxn id="6" idx="1"/>
              <a:endCxn id="54" idx="3"/>
            </p:cNvCxnSpPr>
            <p:nvPr/>
          </p:nvCxnSpPr>
          <p:spPr>
            <a:xfrm flipH="1" flipV="1">
              <a:off x="3095660" y="597691"/>
              <a:ext cx="398288" cy="1221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13011DD-7F08-3849-B454-93B37E1A27F7}"/>
                </a:ext>
              </a:extLst>
            </p:cNvPr>
            <p:cNvCxnSpPr>
              <a:cxnSpLocks/>
              <a:stCxn id="6" idx="3"/>
              <a:endCxn id="55" idx="3"/>
            </p:cNvCxnSpPr>
            <p:nvPr/>
          </p:nvCxnSpPr>
          <p:spPr>
            <a:xfrm flipH="1">
              <a:off x="3102438" y="1114734"/>
              <a:ext cx="391510" cy="1160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1D7FF8F-9263-6D48-BA67-DC4E7765B7D1}"/>
                </a:ext>
              </a:extLst>
            </p:cNvPr>
            <p:cNvSpPr/>
            <p:nvPr/>
          </p:nvSpPr>
          <p:spPr>
            <a:xfrm>
              <a:off x="1943692" y="38849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precipitation (</a:t>
              </a:r>
              <a:r>
                <a:rPr lang="en-US" sz="871" dirty="0" err="1">
                  <a:solidFill>
                    <a:schemeClr val="tx1"/>
                  </a:solidFill>
                </a:rPr>
                <a:t>WorldClim</a:t>
              </a:r>
              <a:r>
                <a:rPr lang="en-US" sz="87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AB96AAE-68A6-4241-BC68-C0489BF6E98E}"/>
                </a:ext>
              </a:extLst>
            </p:cNvPr>
            <p:cNvSpPr/>
            <p:nvPr/>
          </p:nvSpPr>
          <p:spPr>
            <a:xfrm>
              <a:off x="1950470" y="102159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potential evapotranspiration </a:t>
              </a:r>
            </a:p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(</a:t>
              </a:r>
              <a:r>
                <a:rPr lang="en-US" sz="871" dirty="0" err="1">
                  <a:solidFill>
                    <a:schemeClr val="tx1"/>
                  </a:solidFill>
                </a:rPr>
                <a:t>WorldClim</a:t>
              </a:r>
              <a:r>
                <a:rPr lang="en-US" sz="871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4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68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L. Godlee</dc:creator>
  <cp:lastModifiedBy>John L. Godlee</cp:lastModifiedBy>
  <cp:revision>21</cp:revision>
  <dcterms:created xsi:type="dcterms:W3CDTF">2018-12-10T15:31:02Z</dcterms:created>
  <dcterms:modified xsi:type="dcterms:W3CDTF">2018-12-13T20:29:01Z</dcterms:modified>
</cp:coreProperties>
</file>