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745"/>
  </p:normalViewPr>
  <p:slideViewPr>
    <p:cSldViewPr snapToGrid="0" snapToObjects="1">
      <p:cViewPr varScale="1">
        <p:scale>
          <a:sx n="68" d="100"/>
          <a:sy n="68" d="100"/>
        </p:scale>
        <p:origin x="2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EA1D-17FE-3E41-96AF-4D6AD5C39EA1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878D-F9A4-A544-A1C8-328B53276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/>
          <p:nvPr/>
        </p:nvSpPr>
        <p:spPr>
          <a:xfrm>
            <a:off x="657739" y="3710527"/>
            <a:ext cx="5530852" cy="481927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GB" b="1" dirty="0" smtClean="0">
                <a:latin typeface="Arial" charset="0"/>
                <a:ea typeface="ＭＳ 明朝" charset="-128"/>
                <a:cs typeface="Times New Roman" charset="0"/>
              </a:rPr>
              <a:t>COMPETITION INTERACTIONS </a:t>
            </a:r>
            <a:r>
              <a:rPr lang="en-GB" b="1" smtClean="0">
                <a:latin typeface="Arial" charset="0"/>
                <a:ea typeface="ＭＳ 明朝" charset="-128"/>
                <a:cs typeface="Times New Roman" charset="0"/>
              </a:rPr>
              <a:t>AMONG </a:t>
            </a:r>
            <a:r>
              <a:rPr lang="en-GB" b="1" smtClean="0">
                <a:latin typeface="Arial" charset="0"/>
                <a:ea typeface="ＭＳ 明朝" charset="-128"/>
                <a:cs typeface="Times New Roman" charset="0"/>
              </a:rPr>
              <a:t>TREES IN </a:t>
            </a:r>
            <a:r>
              <a:rPr lang="en-GB" b="1" dirty="0" smtClean="0">
                <a:latin typeface="Arial" charset="0"/>
                <a:ea typeface="ＭＳ 明朝" charset="-128"/>
                <a:cs typeface="Times New Roman" charset="0"/>
              </a:rPr>
              <a:t>A NEOTROPICAL CLOUD FOREST: IMPLICATIONS FOR CLIMATE-DRIVEN RANGE SHIFTS</a:t>
            </a:r>
            <a:endParaRPr lang="en-GB" sz="1200" dirty="0">
              <a:latin typeface="Arial" charset="0"/>
              <a:ea typeface="ＭＳ 明朝" charset="-128"/>
              <a:cs typeface="Times New Roman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n-GB" sz="1200" dirty="0" smtClean="0">
              <a:effectLst/>
              <a:latin typeface="Arial" charset="0"/>
              <a:ea typeface="ＭＳ 明朝" charset="-128"/>
              <a:cs typeface="Times New Roman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GB" sz="1200" dirty="0">
                <a:effectLst/>
                <a:latin typeface="Arial" charset="0"/>
                <a:ea typeface="ＭＳ 明朝" charset="-128"/>
                <a:cs typeface="Times New Roman" charset="0"/>
              </a:rPr>
              <a:t>  </a:t>
            </a:r>
            <a:endParaRPr lang="en-US" sz="1200" dirty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GB" sz="1400" i="1" dirty="0">
                <a:effectLst/>
                <a:latin typeface="Arial" charset="0"/>
                <a:ea typeface="ＭＳ 明朝" charset="-128"/>
                <a:cs typeface="Times New Roman" charset="0"/>
              </a:rPr>
              <a:t>BY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n-GB" sz="1200" b="1" i="1" dirty="0" smtClean="0">
              <a:effectLst/>
              <a:latin typeface="Arial" charset="0"/>
              <a:ea typeface="ＭＳ 明朝" charset="-128"/>
              <a:cs typeface="Times New Roman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GB" sz="1200" b="1" i="1" dirty="0">
                <a:effectLst/>
                <a:latin typeface="Arial" charset="0"/>
                <a:ea typeface="ＭＳ 明朝" charset="-128"/>
                <a:cs typeface="Times New Roman" charset="0"/>
              </a:rPr>
              <a:t> </a:t>
            </a:r>
            <a:endParaRPr lang="en-US" sz="1200" b="1" dirty="0"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GB" sz="2000" b="1" dirty="0">
                <a:effectLst/>
                <a:latin typeface="Arial" charset="0"/>
                <a:ea typeface="ＭＳ 明朝" charset="-128"/>
                <a:cs typeface="Times New Roman" charset="0"/>
              </a:rPr>
              <a:t>JOHN LISTER </a:t>
            </a:r>
            <a:r>
              <a:rPr lang="en-GB" sz="2000" b="1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GODLEE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n-GB" sz="1600" dirty="0">
              <a:latin typeface="Arial" charset="0"/>
              <a:ea typeface="ＭＳ 明朝" charset="-128"/>
              <a:cs typeface="Times New Roman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latin typeface="Arial" charset="0"/>
                <a:ea typeface="ＭＳ 明朝" charset="-128"/>
                <a:cs typeface="Times New Roman" charset="0"/>
              </a:rPr>
              <a:t>in</a:t>
            </a:r>
            <a:r>
              <a:rPr lang="en-GB" sz="14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 partial fulfilment of the requirement for the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Degree of BSc with Honours in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latin typeface="Arial" charset="0"/>
                <a:ea typeface="ＭＳ 明朝" charset="-128"/>
                <a:cs typeface="Times New Roman" charset="0"/>
              </a:rPr>
              <a:t>‘Ecological and Environmental Sciences’</a:t>
            </a:r>
            <a:endParaRPr lang="en-US" sz="105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1485581" y="2600362"/>
            <a:ext cx="3886835" cy="75692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2000" b="1" dirty="0">
                <a:effectLst/>
                <a:latin typeface="Arial" charset="0"/>
                <a:ea typeface="ＭＳ 明朝" charset="-128"/>
                <a:cs typeface="Times New Roman" charset="0"/>
              </a:rPr>
              <a:t>UNIVERSITY OF EDINBURGH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GB" sz="1800" dirty="0">
                <a:effectLst/>
                <a:latin typeface="Arial" charset="0"/>
                <a:ea typeface="ＭＳ 明朝" charset="-128"/>
                <a:cs typeface="Times New Roman" charset="0"/>
              </a:rPr>
              <a:t>S</a:t>
            </a:r>
            <a:r>
              <a:rPr lang="en-GB" sz="1600" dirty="0">
                <a:effectLst/>
                <a:latin typeface="Arial" charset="0"/>
                <a:ea typeface="ＭＳ 明朝" charset="-128"/>
                <a:cs typeface="Times New Roman" charset="0"/>
              </a:rPr>
              <a:t>CHOOL</a:t>
            </a:r>
            <a:r>
              <a:rPr lang="en-GB" sz="1800" dirty="0">
                <a:effectLst/>
                <a:latin typeface="Arial" charset="0"/>
                <a:ea typeface="ＭＳ 明朝" charset="-128"/>
                <a:cs typeface="Times New Roman" charset="0"/>
              </a:rPr>
              <a:t> </a:t>
            </a:r>
            <a:r>
              <a:rPr lang="en-GB" sz="1600" dirty="0">
                <a:effectLst/>
                <a:latin typeface="Arial" charset="0"/>
                <a:ea typeface="ＭＳ 明朝" charset="-128"/>
                <a:cs typeface="Times New Roman" charset="0"/>
              </a:rPr>
              <a:t>OF</a:t>
            </a:r>
            <a:r>
              <a:rPr lang="en-GB" sz="1800" dirty="0">
                <a:effectLst/>
                <a:latin typeface="Arial" charset="0"/>
                <a:ea typeface="ＭＳ 明朝" charset="-128"/>
                <a:cs typeface="Times New Roman" charset="0"/>
              </a:rPr>
              <a:t> G</a:t>
            </a:r>
            <a:r>
              <a:rPr lang="en-GB" sz="1600" dirty="0">
                <a:effectLst/>
                <a:latin typeface="Arial" charset="0"/>
                <a:ea typeface="ＭＳ 明朝" charset="-128"/>
                <a:cs typeface="Times New Roman" charset="0"/>
              </a:rPr>
              <a:t>EO</a:t>
            </a:r>
            <a:r>
              <a:rPr lang="en-GB" sz="1800" dirty="0">
                <a:effectLst/>
                <a:latin typeface="Arial" charset="0"/>
                <a:ea typeface="ＭＳ 明朝" charset="-128"/>
                <a:cs typeface="Times New Roman" charset="0"/>
              </a:rPr>
              <a:t>S</a:t>
            </a:r>
            <a:r>
              <a:rPr lang="en-GB" sz="1600" dirty="0">
                <a:effectLst/>
                <a:latin typeface="Arial" charset="0"/>
                <a:ea typeface="ＭＳ 明朝" charset="-128"/>
                <a:cs typeface="Times New Roman" charset="0"/>
              </a:rPr>
              <a:t>CIENCES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1657348" y="9243420"/>
            <a:ext cx="3543300" cy="1079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4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May 2016</a:t>
            </a:r>
            <a:endParaRPr lang="en-US" sz="1400" dirty="0">
              <a:effectLst/>
              <a:ea typeface="ＭＳ 明朝" charset="-128"/>
              <a:cs typeface="Times New Roman" charset="0"/>
            </a:endParaRPr>
          </a:p>
        </p:txBody>
      </p: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55" y="692823"/>
            <a:ext cx="1630621" cy="155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23</Words>
  <Application>Microsoft Macintosh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</vt:lpstr>
      <vt:lpstr>ＭＳ 明朝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GODLEE John</dc:creator>
  <cp:lastModifiedBy>GODLEE John</cp:lastModifiedBy>
  <cp:revision>7</cp:revision>
  <cp:lastPrinted>2016-05-02T07:28:45Z</cp:lastPrinted>
  <dcterms:created xsi:type="dcterms:W3CDTF">2016-03-09T11:31:15Z</dcterms:created>
  <dcterms:modified xsi:type="dcterms:W3CDTF">2016-05-02T07:28:49Z</dcterms:modified>
</cp:coreProperties>
</file>