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11177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1411"/>
  </p:normalViewPr>
  <p:slideViewPr>
    <p:cSldViewPr snapToGrid="0" snapToObjects="1">
      <p:cViewPr>
        <p:scale>
          <a:sx n="48" d="100"/>
          <a:sy n="48" d="100"/>
        </p:scale>
        <p:origin x="295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A5E87-F313-044F-8520-B94A14EEC14C}" type="datetimeFigureOut">
              <a:rPr lang="en-US" smtClean="0"/>
              <a:t>9/30/17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6250" y="1143000"/>
            <a:ext cx="3365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1DA76-A9FD-6E4F-A539-9C81A993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0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9296"/>
            <a:ext cx="10363200" cy="389145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70822"/>
            <a:ext cx="9144000" cy="269866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56BF-6D27-DA4E-8837-75AA2F517A70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055D-C176-0246-9340-E3ADBAAEB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56BF-6D27-DA4E-8837-75AA2F517A70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055D-C176-0246-9340-E3ADBAAEB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95103"/>
            <a:ext cx="2628900" cy="94724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95103"/>
            <a:ext cx="7734300" cy="94724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56BF-6D27-DA4E-8837-75AA2F517A70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055D-C176-0246-9340-E3ADBAAEB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56BF-6D27-DA4E-8837-75AA2F517A70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055D-C176-0246-9340-E3ADBAAEB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638"/>
            <a:ext cx="10515600" cy="464956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480190"/>
            <a:ext cx="10515600" cy="244509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56BF-6D27-DA4E-8837-75AA2F517A70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055D-C176-0246-9340-E3ADBAAEB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75515"/>
            <a:ext cx="5181600" cy="70920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75515"/>
            <a:ext cx="5181600" cy="70920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56BF-6D27-DA4E-8837-75AA2F517A70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055D-C176-0246-9340-E3ADBAAEB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105"/>
            <a:ext cx="10515600" cy="21604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740062"/>
            <a:ext cx="5157787" cy="13428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082924"/>
            <a:ext cx="5157787" cy="60053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740062"/>
            <a:ext cx="5183188" cy="13428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082924"/>
            <a:ext cx="5183188" cy="60053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56BF-6D27-DA4E-8837-75AA2F517A70}" type="datetimeFigureOut">
              <a:rPr lang="en-US" smtClean="0"/>
              <a:t>9/30/17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055D-C176-0246-9340-E3ADBAAEB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56BF-6D27-DA4E-8837-75AA2F517A70}" type="datetimeFigureOut">
              <a:rPr lang="en-US" smtClean="0"/>
              <a:t>9/30/17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055D-C176-0246-9340-E3ADBAAEB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56BF-6D27-DA4E-8837-75AA2F517A70}" type="datetimeFigureOut">
              <a:rPr lang="en-US" smtClean="0"/>
              <a:t>9/30/17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055D-C176-0246-9340-E3ADBAAEB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45172"/>
            <a:ext cx="3932237" cy="260810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09368"/>
            <a:ext cx="6172200" cy="79433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353277"/>
            <a:ext cx="3932237" cy="621235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56BF-6D27-DA4E-8837-75AA2F517A70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055D-C176-0246-9340-E3ADBAAEB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45172"/>
            <a:ext cx="3932237" cy="260810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609368"/>
            <a:ext cx="6172200" cy="79433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353277"/>
            <a:ext cx="3932237" cy="621235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56BF-6D27-DA4E-8837-75AA2F517A70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055D-C176-0246-9340-E3ADBAAEB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95105"/>
            <a:ext cx="10515600" cy="216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75515"/>
            <a:ext cx="10515600" cy="709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359971"/>
            <a:ext cx="2743200" cy="595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56BF-6D27-DA4E-8837-75AA2F517A70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359971"/>
            <a:ext cx="4114800" cy="595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359971"/>
            <a:ext cx="2743200" cy="595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055D-C176-0246-9340-E3ADBAAE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283599" y="8091651"/>
            <a:ext cx="3772848" cy="2061957"/>
            <a:chOff x="3441384" y="4523891"/>
            <a:chExt cx="3772848" cy="206195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384" y="4523891"/>
              <a:ext cx="1257616" cy="206195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000" y="4523891"/>
              <a:ext cx="1257616" cy="206195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616" y="4523891"/>
              <a:ext cx="1257616" cy="2061957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47585" y="2716786"/>
            <a:ext cx="12096830" cy="5883803"/>
            <a:chOff x="-284560" y="1698396"/>
            <a:chExt cx="12096830" cy="5883803"/>
          </a:xfrm>
        </p:grpSpPr>
        <p:grpSp>
          <p:nvGrpSpPr>
            <p:cNvPr id="15" name="Group 14"/>
            <p:cNvGrpSpPr/>
            <p:nvPr/>
          </p:nvGrpSpPr>
          <p:grpSpPr>
            <a:xfrm>
              <a:off x="414256" y="2900343"/>
              <a:ext cx="1399224" cy="4638122"/>
              <a:chOff x="873760" y="208487"/>
              <a:chExt cx="1399224" cy="463812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760" y="208487"/>
                <a:ext cx="1399224" cy="144436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760" y="1805368"/>
                <a:ext cx="1399224" cy="144436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760" y="3402249"/>
                <a:ext cx="1399224" cy="1444360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677084" y="2856609"/>
              <a:ext cx="1473516" cy="4725590"/>
              <a:chOff x="9651684" y="179331"/>
              <a:chExt cx="1473516" cy="472559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1684" y="179331"/>
                <a:ext cx="1473516" cy="1473516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1684" y="1805368"/>
                <a:ext cx="1473516" cy="1473516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1684" y="3431405"/>
                <a:ext cx="1473516" cy="1473516"/>
              </a:xfrm>
              <a:prstGeom prst="rect">
                <a:avLst/>
              </a:prstGeom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-284560" y="1946075"/>
              <a:ext cx="27968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Windows machines</a:t>
              </a:r>
            </a:p>
            <a:p>
              <a:pPr algn="ctr"/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15414" y="1698396"/>
              <a:ext cx="279685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latin typeface="Arial" charset="0"/>
                  <a:ea typeface="Arial" charset="0"/>
                  <a:cs typeface="Arial" charset="0"/>
                </a:rPr>
                <a:t>Linux workstations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771595" y="7381167"/>
            <a:ext cx="2796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Linux servers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90" y="4394819"/>
            <a:ext cx="2622466" cy="17769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771595" y="3990093"/>
            <a:ext cx="2796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VPN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354002" y="1550090"/>
            <a:ext cx="3632042" cy="1474287"/>
            <a:chOff x="3745151" y="687174"/>
            <a:chExt cx="3632042" cy="147428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5151" y="687174"/>
              <a:ext cx="1780540" cy="147428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6653" y="687174"/>
              <a:ext cx="1780540" cy="1474287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4771595" y="1023980"/>
            <a:ext cx="2796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Personal laptop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170023" y="3186462"/>
            <a:ext cx="0" cy="8318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508898" y="6803708"/>
            <a:ext cx="526672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382083" y="6056964"/>
            <a:ext cx="7427834" cy="1802926"/>
            <a:chOff x="2515423" y="5987072"/>
            <a:chExt cx="7427834" cy="1802926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8140331" y="6090095"/>
              <a:ext cx="1802926" cy="159688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515423" y="5987072"/>
              <a:ext cx="1640614" cy="18029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>
            <a:off x="6166449" y="6153619"/>
            <a:ext cx="7151" cy="12275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9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GODLEE John</dc:creator>
  <cp:lastModifiedBy>GODLEE John</cp:lastModifiedBy>
  <cp:revision>10</cp:revision>
  <dcterms:created xsi:type="dcterms:W3CDTF">2017-09-30T19:52:44Z</dcterms:created>
  <dcterms:modified xsi:type="dcterms:W3CDTF">2017-09-30T21:27:42Z</dcterms:modified>
</cp:coreProperties>
</file>