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33"/>
    <a:srgbClr val="82580A"/>
    <a:srgbClr val="755A26"/>
    <a:srgbClr val="F9B233"/>
    <a:srgbClr val="77AAD4"/>
    <a:srgbClr val="1D71B8"/>
    <a:srgbClr val="AEC5E0"/>
    <a:srgbClr val="CF3D5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31"/>
  </p:normalViewPr>
  <p:slideViewPr>
    <p:cSldViewPr>
      <p:cViewPr>
        <p:scale>
          <a:sx n="122" d="100"/>
          <a:sy n="122" d="100"/>
        </p:scale>
        <p:origin x="188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80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80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6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6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4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08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6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A83D-8F18-424B-A60F-4596986090A6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DD32-A814-4F42-B539-79DCEA9D2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77272"/>
            <a:ext cx="9144000" cy="1152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5992" y="4585184"/>
            <a:ext cx="0" cy="1423236"/>
          </a:xfrm>
          <a:prstGeom prst="lin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50008" y="5583201"/>
            <a:ext cx="1008112" cy="571511"/>
          </a:xfrm>
          <a:prstGeom prst="roundRect">
            <a:avLst/>
          </a:prstGeom>
          <a:solidFill>
            <a:srgbClr val="F9B1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50008" y="4725866"/>
            <a:ext cx="364928" cy="857335"/>
          </a:xfrm>
          <a:custGeom>
            <a:avLst/>
            <a:gdLst>
              <a:gd name="connsiteX0" fmla="*/ 293350 w 435560"/>
              <a:gd name="connsiteY0" fmla="*/ 1007808 h 1007808"/>
              <a:gd name="connsiteX1" fmla="*/ 423979 w 435560"/>
              <a:gd name="connsiteY1" fmla="*/ 485294 h 1007808"/>
              <a:gd name="connsiteX2" fmla="*/ 32093 w 435560"/>
              <a:gd name="connsiteY2" fmla="*/ 37425 h 1007808"/>
              <a:gd name="connsiteX3" fmla="*/ 50754 w 435560"/>
              <a:gd name="connsiteY3" fmla="*/ 56086 h 100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60" h="1007808">
                <a:moveTo>
                  <a:pt x="293350" y="1007808"/>
                </a:moveTo>
                <a:cubicBezTo>
                  <a:pt x="380436" y="827416"/>
                  <a:pt x="467522" y="647024"/>
                  <a:pt x="423979" y="485294"/>
                </a:cubicBezTo>
                <a:cubicBezTo>
                  <a:pt x="380436" y="323564"/>
                  <a:pt x="94297" y="108960"/>
                  <a:pt x="32093" y="37425"/>
                </a:cubicBezTo>
                <a:cubicBezTo>
                  <a:pt x="-30111" y="-34110"/>
                  <a:pt x="10321" y="10988"/>
                  <a:pt x="50754" y="56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300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779402" y="2055548"/>
            <a:ext cx="2653510" cy="22148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468242" y="2433878"/>
            <a:ext cx="0" cy="18520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24834" y="260532"/>
            <a:ext cx="228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GPS satellites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8755" y="3429000"/>
            <a:ext cx="2289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Precision station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154064" y="4589341"/>
            <a:ext cx="2714563" cy="41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8318" y="4113787"/>
            <a:ext cx="190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Up to 1 km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354642" y="5891147"/>
            <a:ext cx="4227200" cy="805485"/>
          </a:xfrm>
          <a:prstGeom prst="flowChartInputOutput">
            <a:avLst/>
          </a:prstGeom>
          <a:solidFill>
            <a:srgbClr val="77AA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05" y="4607374"/>
            <a:ext cx="1323940" cy="142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18" y="4596254"/>
            <a:ext cx="1323940" cy="1423236"/>
          </a:xfrm>
          <a:prstGeom prst="rect">
            <a:avLst/>
          </a:prstGeom>
        </p:spPr>
      </p:pic>
      <p:pic>
        <p:nvPicPr>
          <p:cNvPr id="1026" name="Picture 2" descr="C:\Users\GEF\Downloads\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03" y="4978168"/>
            <a:ext cx="789949" cy="10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V="1">
            <a:off x="4468242" y="4596254"/>
            <a:ext cx="0" cy="1423236"/>
          </a:xfrm>
          <a:prstGeom prst="lin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612258" y="5594271"/>
            <a:ext cx="1008112" cy="571511"/>
          </a:xfrm>
          <a:prstGeom prst="roundRect">
            <a:avLst/>
          </a:prstGeom>
          <a:solidFill>
            <a:srgbClr val="F9B1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ROVER</a:t>
            </a:r>
          </a:p>
        </p:txBody>
      </p:sp>
      <p:sp>
        <p:nvSpPr>
          <p:cNvPr id="22" name="Freeform 21"/>
          <p:cNvSpPr/>
          <p:nvPr/>
        </p:nvSpPr>
        <p:spPr>
          <a:xfrm>
            <a:off x="4612258" y="4736936"/>
            <a:ext cx="364928" cy="857335"/>
          </a:xfrm>
          <a:custGeom>
            <a:avLst/>
            <a:gdLst>
              <a:gd name="connsiteX0" fmla="*/ 293350 w 435560"/>
              <a:gd name="connsiteY0" fmla="*/ 1007808 h 1007808"/>
              <a:gd name="connsiteX1" fmla="*/ 423979 w 435560"/>
              <a:gd name="connsiteY1" fmla="*/ 485294 h 1007808"/>
              <a:gd name="connsiteX2" fmla="*/ 32093 w 435560"/>
              <a:gd name="connsiteY2" fmla="*/ 37425 h 1007808"/>
              <a:gd name="connsiteX3" fmla="*/ 50754 w 435560"/>
              <a:gd name="connsiteY3" fmla="*/ 56086 h 100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60" h="1007808">
                <a:moveTo>
                  <a:pt x="293350" y="1007808"/>
                </a:moveTo>
                <a:cubicBezTo>
                  <a:pt x="380436" y="827416"/>
                  <a:pt x="467522" y="647024"/>
                  <a:pt x="423979" y="485294"/>
                </a:cubicBezTo>
                <a:cubicBezTo>
                  <a:pt x="380436" y="323564"/>
                  <a:pt x="94297" y="108960"/>
                  <a:pt x="32093" y="37425"/>
                </a:cubicBezTo>
                <a:cubicBezTo>
                  <a:pt x="-30111" y="-34110"/>
                  <a:pt x="10321" y="10988"/>
                  <a:pt x="50754" y="56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6435" y="6223301"/>
            <a:ext cx="302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Plot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FA0FAC0-BA86-F846-844D-96D8EC017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73606">
            <a:off x="3729024" y="847660"/>
            <a:ext cx="1685952" cy="16859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5BEE1A1-9B47-4841-B5F3-94B7FDB75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0802" y="3942159"/>
            <a:ext cx="2043273" cy="204327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3944" y="4444502"/>
            <a:ext cx="864096" cy="324000"/>
          </a:xfrm>
          <a:prstGeom prst="ellipse">
            <a:avLst/>
          </a:prstGeom>
          <a:solidFill>
            <a:srgbClr val="F9B1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036194" y="4455572"/>
            <a:ext cx="864096" cy="324000"/>
          </a:xfrm>
          <a:prstGeom prst="ellipse">
            <a:avLst/>
          </a:prstGeom>
          <a:solidFill>
            <a:srgbClr val="F9B1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0BAAEA-152E-A74F-8D0E-3663A805189B}"/>
              </a:ext>
            </a:extLst>
          </p:cNvPr>
          <p:cNvCxnSpPr>
            <a:cxnSpLocks/>
          </p:cNvCxnSpPr>
          <p:nvPr/>
        </p:nvCxnSpPr>
        <p:spPr>
          <a:xfrm>
            <a:off x="5734981" y="2055548"/>
            <a:ext cx="1874875" cy="14525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8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GEF</dc:creator>
  <cp:lastModifiedBy>GODLEE John</cp:lastModifiedBy>
  <cp:revision>11</cp:revision>
  <dcterms:created xsi:type="dcterms:W3CDTF">2019-03-06T08:10:53Z</dcterms:created>
  <dcterms:modified xsi:type="dcterms:W3CDTF">2021-08-06T16:15:36Z</dcterms:modified>
</cp:coreProperties>
</file>