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86"/>
    <p:restoredTop sz="96327"/>
  </p:normalViewPr>
  <p:slideViewPr>
    <p:cSldViewPr snapToGrid="0" snapToObjects="1">
      <p:cViewPr varScale="1">
        <p:scale>
          <a:sx n="84" d="100"/>
          <a:sy n="84" d="100"/>
        </p:scale>
        <p:origin x="1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0B1F3-0272-2B40-B152-D37C0FC658F3}" type="datetimeFigureOut">
              <a:rPr lang="en-US" smtClean="0"/>
              <a:t>8/7/21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2E0E-09E1-C741-8181-3FB18813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64773-E4AF-6F44-A379-61FE8A2A51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9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1D1C-2AF9-294C-914E-19F96F996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3196E-73BF-284A-9B76-BF4EBF44E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FC13-4C4D-F54D-9176-6589FAC8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923-6FE6-244E-A061-67A6749F8B20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346B9-B3FA-C142-A443-87D3B3C5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8616-2B9E-4D49-B2CB-A4C8E3C3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518-DD78-F746-BA82-F59B427A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2456-0EA7-0748-87AA-21EA08BD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6FB7A-1BAA-E346-9FF3-B01F89850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0AE46-5897-3B49-9EDA-FB85BAC6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923-6FE6-244E-A061-67A6749F8B20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D7BCA-9DD0-8C41-8171-4FB971D5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C88F-995F-A14F-8486-2E9B2969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518-DD78-F746-BA82-F59B427A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1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5B03A-D23A-814A-A183-F4F5F6D15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9FBD6-9B21-BE49-B80A-B5BB7CE4E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E0265-1447-FA4F-A461-630D5D51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923-6FE6-244E-A061-67A6749F8B20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16D55-5DE9-B14E-B599-5A9E5343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89ADE-1AA6-AC4E-8852-DECA43B4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518-DD78-F746-BA82-F59B427A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2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625E-9D1A-AD45-99D7-5079924F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F681A-2341-0E40-82EE-A240A379B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D2736-80EB-AC43-B47E-A680E3CA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923-6FE6-244E-A061-67A6749F8B20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FC1FE-D95B-7343-95A6-AAC9B88D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A4BD9-3B47-0043-8705-629CD4AD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518-DD78-F746-BA82-F59B427A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7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D0B8-69BC-9646-B043-CF1A0FED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AC0CA-B6DF-C74C-840E-9A59331FA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7B987-599E-224E-93EA-FE4B236A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923-6FE6-244E-A061-67A6749F8B20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56BC-F3EB-884B-A2FD-137C8FC2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73200-06D8-A949-8D86-71B60308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518-DD78-F746-BA82-F59B427A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1B34-5C23-BB41-B232-D4897FA3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FAA6-2D53-E84F-A1CF-6C2E3A239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1DA18-D1E8-8F49-BC8E-EBA6B8AA4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6E907-5EBA-B34D-B7AF-AF275F8C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923-6FE6-244E-A061-67A6749F8B20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A7F4-FF8B-4E49-BD56-35E20833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79E01-B13A-A140-B19C-D819D68C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518-DD78-F746-BA82-F59B427A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7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B11A-EE6B-AF40-98F3-B317170E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473AA-4758-D147-A3AD-15D5DAB48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BDBB8-FC4E-5148-8DA2-D3D9818C2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EA1E7-7AC4-244A-B4D2-5952A106F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D5E5E-0F32-134F-AB32-746879E5B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4C0B4-7B85-3B44-BC0A-B283802D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923-6FE6-244E-A061-67A6749F8B20}" type="datetimeFigureOut">
              <a:rPr lang="en-US" smtClean="0"/>
              <a:t>8/7/21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29C61-6DDA-9F4C-94A6-56E3B2E6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979BD-8547-3F48-8152-21435969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518-DD78-F746-BA82-F59B427A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2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4026-6FF8-604F-8983-355FF263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549D3-879A-8A46-8C5C-BF945668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923-6FE6-244E-A061-67A6749F8B20}" type="datetimeFigureOut">
              <a:rPr lang="en-US" smtClean="0"/>
              <a:t>8/7/21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A1355-3E4B-A64F-B052-80A07E70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14D75-DC46-2346-8EBB-01EB2006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518-DD78-F746-BA82-F59B427A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9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4573F-B63E-D34A-A9FB-B3C4A2F7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923-6FE6-244E-A061-67A6749F8B20}" type="datetimeFigureOut">
              <a:rPr lang="en-US" smtClean="0"/>
              <a:t>8/7/21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1FB9F-083A-634A-8652-33DDF1F6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B297C-E8E9-3047-96CF-F283BACE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518-DD78-F746-BA82-F59B427A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8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343A-B1E4-E247-AF9A-DF800270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1150-8079-3745-BC31-C1F035ACC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17CF1-0673-274B-8C69-2252C877B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8C92A-C28B-1B4B-829C-8FE2DB88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923-6FE6-244E-A061-67A6749F8B20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ECFB3-AA7C-0D4F-AD6B-5C48F904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0A438-5363-8141-B9C2-C1D06A47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518-DD78-F746-BA82-F59B427A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DA83-C608-B84D-B8A4-1BEFB7AD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468CC-419B-1D48-BD68-BBE8BC98C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8DFBC-2C70-E641-A81D-7632DE36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26383-9B92-8F40-8260-E7374236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923-6FE6-244E-A061-67A6749F8B20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CF09E-0690-B645-A1C3-8E07E07D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F5CD2-B894-DD47-BE32-0D16589A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518-DD78-F746-BA82-F59B427A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07F6F-D0E1-134B-A523-CF4D6641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42FA6-9695-9F41-91B8-313E8F8D0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5F7A-DBA4-6849-9474-C9D3D6796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EB923-6FE6-244E-A061-67A6749F8B20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25E17-87BA-C44B-B195-0834F9456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43AEB-A540-5845-807E-1FD6F0133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1518-DD78-F746-BA82-F59B427A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13" Type="http://schemas.openxmlformats.org/officeDocument/2006/relationships/image" Target="../media/image9.tiff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jpeg"/><Relationship Id="rId15" Type="http://schemas.openxmlformats.org/officeDocument/2006/relationships/image" Target="../media/image11.emf"/><Relationship Id="rId10" Type="http://schemas.openxmlformats.org/officeDocument/2006/relationships/image" Target="../media/image6.sv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E4D9857-79D9-5E44-8452-28903B733BB5}"/>
              </a:ext>
            </a:extLst>
          </p:cNvPr>
          <p:cNvSpPr/>
          <p:nvPr/>
        </p:nvSpPr>
        <p:spPr>
          <a:xfrm>
            <a:off x="1043257" y="1062795"/>
            <a:ext cx="1333149" cy="49887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5C2CFA-7E74-BB43-9562-977CC055E4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88" b="98621" l="9984" r="92076">
                        <a14:foregroundMark x1="69255" y1="53033" x2="62916" y2="19761"/>
                        <a14:foregroundMark x1="62916" y1="19761" x2="76387" y2="17371"/>
                        <a14:foregroundMark x1="86371" y1="51379" x2="84945" y2="20404"/>
                        <a14:foregroundMark x1="84945" y1="20404" x2="72108" y2="14890"/>
                        <a14:foregroundMark x1="87797" y1="48070" x2="92076" y2="51379"/>
                        <a14:foregroundMark x1="66403" y1="16544" x2="89223" y2="24908"/>
                        <a14:foregroundMark x1="86371" y1="53033" x2="77813" y2="47243"/>
                        <a14:foregroundMark x1="74960" y1="14063" x2="57686" y2="9926"/>
                        <a14:foregroundMark x1="46276" y1="8272" x2="24881" y2="11581"/>
                        <a14:foregroundMark x1="40571" y1="9099" x2="30586" y2="9926"/>
                        <a14:foregroundMark x1="59113" y1="85386" x2="14739" y2="98713"/>
                        <a14:foregroundMark x1="34865" y1="10754" x2="34865" y2="10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6889" y="1226647"/>
            <a:ext cx="865884" cy="1494940"/>
          </a:xfrm>
          <a:prstGeom prst="rect">
            <a:avLst/>
          </a:prstGeom>
        </p:spPr>
      </p:pic>
      <p:pic>
        <p:nvPicPr>
          <p:cNvPr id="10" name="Picture 1" descr="page101image26888640">
            <a:extLst>
              <a:ext uri="{FF2B5EF4-FFF2-40B4-BE49-F238E27FC236}">
                <a16:creationId xmlns:a16="http://schemas.microsoft.com/office/drawing/2014/main" id="{4C704D78-2246-DA4D-8253-AFFDE2A0A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5482" y="1553751"/>
            <a:ext cx="1623682" cy="118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CC14AB-9951-9D40-9129-1D9F093B128F}"/>
              </a:ext>
            </a:extLst>
          </p:cNvPr>
          <p:cNvSpPr txBox="1"/>
          <p:nvPr/>
        </p:nvSpPr>
        <p:spPr>
          <a:xfrm>
            <a:off x="2393518" y="4879209"/>
            <a:ext cx="1817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DBH, height, species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6DE289-DBCA-6044-81B7-FF78DAF7BB1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2" b="95192" l="8955" r="88806">
                        <a14:foregroundMark x1="13122" y1="4685" x2="12058" y2="4685"/>
                        <a14:foregroundMark x1="67775" y1="4685" x2="19394" y2="4685"/>
                        <a14:foregroundMark x1="19037" y1="5072" x2="70062" y2="7898"/>
                        <a14:foregroundMark x1="12058" y1="4685" x2="13070" y2="4741"/>
                        <a14:foregroundMark x1="70062" y1="7898" x2="82952" y2="6693"/>
                        <a14:foregroundMark x1="82952" y1="6693" x2="21809" y2="2069"/>
                        <a14:foregroundMark x1="78358" y1="91827" x2="19403" y2="90385"/>
                        <a14:foregroundMark x1="19403" y1="90385" x2="15672" y2="88942"/>
                        <a14:foregroundMark x1="78358" y1="95192" x2="56716" y2="92788"/>
                        <a14:foregroundMark x1="15272" y1="80270" x2="14925" y2="83173"/>
                        <a14:foregroundMark x1="14925" y1="83173" x2="14925" y2="83173"/>
                        <a14:backgroundMark x1="15672" y1="1923" x2="22388" y2="1442"/>
                        <a14:backgroundMark x1="7463" y1="4808" x2="8955" y2="5769"/>
                        <a14:backgroundMark x1="10448" y1="6731" x2="10448" y2="3365"/>
                        <a14:backgroundMark x1="14179" y1="62981" x2="16418" y2="56731"/>
                        <a14:backgroundMark x1="16418" y1="55769" x2="18657" y2="62981"/>
                        <a14:backgroundMark x1="18657" y1="63462" x2="17910" y2="50000"/>
                        <a14:backgroundMark x1="18657" y1="50000" x2="16418" y2="46635"/>
                        <a14:backgroundMark x1="16418" y1="45673" x2="21642" y2="54808"/>
                        <a14:backgroundMark x1="16418" y1="62500" x2="8209" y2="78846"/>
                        <a14:backgroundMark x1="10448" y1="83173" x2="13433" y2="754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2015" y="2975607"/>
            <a:ext cx="815633" cy="12655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6B2AEE-6B07-F645-8762-A96D1512674C}"/>
              </a:ext>
            </a:extLst>
          </p:cNvPr>
          <p:cNvSpPr txBox="1"/>
          <p:nvPr/>
        </p:nvSpPr>
        <p:spPr>
          <a:xfrm>
            <a:off x="2246842" y="1783271"/>
            <a:ext cx="1324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Point </a:t>
            </a:r>
          </a:p>
          <a:p>
            <a:pPr algn="ctr"/>
            <a:r>
              <a:rPr lang="en-US" sz="2000" dirty="0"/>
              <a:t>clouds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56AFDB-0926-1F41-8995-A965E35E13F3}"/>
              </a:ext>
            </a:extLst>
          </p:cNvPr>
          <p:cNvSpPr txBox="1"/>
          <p:nvPr/>
        </p:nvSpPr>
        <p:spPr>
          <a:xfrm>
            <a:off x="2338874" y="3381969"/>
            <a:ext cx="1324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Target locations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ACC9A1-AC6D-7A42-B0FF-B4C0BB79AA73}"/>
              </a:ext>
            </a:extLst>
          </p:cNvPr>
          <p:cNvSpPr txBox="1"/>
          <p:nvPr/>
        </p:nvSpPr>
        <p:spPr>
          <a:xfrm>
            <a:off x="9945131" y="1271447"/>
            <a:ext cx="172903" cy="34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EA14106-FED3-514F-B461-3331738F1F5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5145" y="1231797"/>
            <a:ext cx="1912054" cy="15452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59013F-1896-144E-AEBE-8F118DC6BA65}"/>
              </a:ext>
            </a:extLst>
          </p:cNvPr>
          <p:cNvSpPr txBox="1"/>
          <p:nvPr/>
        </p:nvSpPr>
        <p:spPr>
          <a:xfrm>
            <a:off x="3689887" y="537913"/>
            <a:ext cx="15476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Point cloud registration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396FC-3577-144C-9529-A8E8D5D36489}"/>
              </a:ext>
            </a:extLst>
          </p:cNvPr>
          <p:cNvSpPr txBox="1"/>
          <p:nvPr/>
        </p:nvSpPr>
        <p:spPr>
          <a:xfrm>
            <a:off x="1053892" y="660728"/>
            <a:ext cx="1311878" cy="4032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/>
              <a:t>Field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9C2D43-4122-5F49-97CE-B5E622853BA6}"/>
              </a:ext>
            </a:extLst>
          </p:cNvPr>
          <p:cNvSpPr txBox="1"/>
          <p:nvPr/>
        </p:nvSpPr>
        <p:spPr>
          <a:xfrm>
            <a:off x="9363326" y="537913"/>
            <a:ext cx="2145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Canopy structure metrics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DE75E8-4534-FC4D-8240-99F83854D268}"/>
              </a:ext>
            </a:extLst>
          </p:cNvPr>
          <p:cNvCxnSpPr>
            <a:cxnSpLocks/>
          </p:cNvCxnSpPr>
          <p:nvPr/>
        </p:nvCxnSpPr>
        <p:spPr>
          <a:xfrm>
            <a:off x="5268015" y="2137214"/>
            <a:ext cx="1152022" cy="0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200428-802B-0D4A-9A8D-87E607C35BEA}"/>
              </a:ext>
            </a:extLst>
          </p:cNvPr>
          <p:cNvCxnSpPr>
            <a:cxnSpLocks/>
          </p:cNvCxnSpPr>
          <p:nvPr/>
        </p:nvCxnSpPr>
        <p:spPr>
          <a:xfrm>
            <a:off x="2413041" y="2137214"/>
            <a:ext cx="1103441" cy="0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61B31E-5F68-D34A-B9A6-9166BA0BABED}"/>
              </a:ext>
            </a:extLst>
          </p:cNvPr>
          <p:cNvCxnSpPr>
            <a:cxnSpLocks/>
          </p:cNvCxnSpPr>
          <p:nvPr/>
        </p:nvCxnSpPr>
        <p:spPr>
          <a:xfrm>
            <a:off x="8344152" y="2137214"/>
            <a:ext cx="1152022" cy="0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A3D924-6BAF-014C-8211-5CF1F92103C1}"/>
              </a:ext>
            </a:extLst>
          </p:cNvPr>
          <p:cNvCxnSpPr>
            <a:cxnSpLocks/>
          </p:cNvCxnSpPr>
          <p:nvPr/>
        </p:nvCxnSpPr>
        <p:spPr>
          <a:xfrm flipV="1">
            <a:off x="2421053" y="5248069"/>
            <a:ext cx="1902898" cy="7816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8372D9-19EB-CA44-B070-40D8E6671C0C}"/>
              </a:ext>
            </a:extLst>
          </p:cNvPr>
          <p:cNvCxnSpPr>
            <a:cxnSpLocks/>
          </p:cNvCxnSpPr>
          <p:nvPr/>
        </p:nvCxnSpPr>
        <p:spPr>
          <a:xfrm>
            <a:off x="6327329" y="5255885"/>
            <a:ext cx="1152000" cy="0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579BDC3-9797-5145-8294-CCADAE4F9B07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413041" y="2739942"/>
            <a:ext cx="2024282" cy="1010232"/>
          </a:xfrm>
          <a:prstGeom prst="bentConnector2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81D157-846F-1040-AEE8-FF62D484551F}"/>
              </a:ext>
            </a:extLst>
          </p:cNvPr>
          <p:cNvCxnSpPr>
            <a:cxnSpLocks/>
          </p:cNvCxnSpPr>
          <p:nvPr/>
        </p:nvCxnSpPr>
        <p:spPr>
          <a:xfrm flipH="1">
            <a:off x="9254593" y="3013333"/>
            <a:ext cx="690538" cy="968902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C8B87-05FF-814A-B003-A85CD0AD5945}"/>
              </a:ext>
            </a:extLst>
          </p:cNvPr>
          <p:cNvSpPr txBox="1"/>
          <p:nvPr/>
        </p:nvSpPr>
        <p:spPr>
          <a:xfrm>
            <a:off x="6379919" y="537913"/>
            <a:ext cx="2145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Voxelisation</a:t>
            </a:r>
            <a:r>
              <a:rPr lang="en-US" sz="2200" dirty="0"/>
              <a:t> and noise reduction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57690630-07E9-D14F-B6E7-47DE19426C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4964" y="4498812"/>
            <a:ext cx="1928816" cy="1321107"/>
          </a:xfrm>
          <a:prstGeom prst="rect">
            <a:avLst/>
          </a:prstGeom>
        </p:spPr>
      </p:pic>
      <p:pic>
        <p:nvPicPr>
          <p:cNvPr id="44" name="Picture 43" descr="A picture containing weapon, brass knucks, blur&#10;&#10;Description automatically generated">
            <a:extLst>
              <a:ext uri="{FF2B5EF4-FFF2-40B4-BE49-F238E27FC236}">
                <a16:creationId xmlns:a16="http://schemas.microsoft.com/office/drawing/2014/main" id="{2B560B5F-5710-DD48-B154-AEF929187C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8510" y="1318017"/>
            <a:ext cx="537980" cy="748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AC95D1-86A8-DE49-874D-A5D72177FE15}"/>
              </a:ext>
            </a:extLst>
          </p:cNvPr>
          <p:cNvCxnSpPr>
            <a:cxnSpLocks/>
          </p:cNvCxnSpPr>
          <p:nvPr/>
        </p:nvCxnSpPr>
        <p:spPr>
          <a:xfrm>
            <a:off x="1302015" y="4495188"/>
            <a:ext cx="1662" cy="132473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5179A2-C789-D440-96EF-2F9BDF5C989F}"/>
              </a:ext>
            </a:extLst>
          </p:cNvPr>
          <p:cNvCxnSpPr>
            <a:cxnSpLocks/>
          </p:cNvCxnSpPr>
          <p:nvPr/>
        </p:nvCxnSpPr>
        <p:spPr>
          <a:xfrm>
            <a:off x="1399136" y="5532141"/>
            <a:ext cx="47067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F3593B5-1C1A-4947-9BE1-0B72D347E33E}"/>
              </a:ext>
            </a:extLst>
          </p:cNvPr>
          <p:cNvGrpSpPr/>
          <p:nvPr/>
        </p:nvGrpSpPr>
        <p:grpSpPr>
          <a:xfrm>
            <a:off x="4057361" y="3951696"/>
            <a:ext cx="2435594" cy="2372758"/>
            <a:chOff x="3457779" y="3997964"/>
            <a:chExt cx="2435594" cy="2372758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A3A38B2-D5CB-B448-A993-1A29B666C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37127" y="4699775"/>
              <a:ext cx="1670947" cy="167094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FAFFF6F-125F-1D48-83E6-494CC3186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00051" y="4720855"/>
              <a:ext cx="849531" cy="658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4BCDE06-B29F-4C40-AD57-C6210E39942A}"/>
                </a:ext>
              </a:extLst>
            </p:cNvPr>
            <p:cNvSpPr txBox="1"/>
            <p:nvPr/>
          </p:nvSpPr>
          <p:spPr>
            <a:xfrm>
              <a:off x="3457779" y="3997964"/>
              <a:ext cx="243559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Stand structure metrics</a:t>
              </a: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9CD999CF-6051-9B4C-8EC1-9682C955EE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53181" y="1296145"/>
            <a:ext cx="1674000" cy="1674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31460BF-FAD5-EA4C-B41F-67627B1B0D77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5979" y="1261096"/>
            <a:ext cx="849531" cy="658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6DF7C692-FF6D-DB4D-BBAD-13D1604F7C63}"/>
              </a:ext>
            </a:extLst>
          </p:cNvPr>
          <p:cNvGrpSpPr/>
          <p:nvPr/>
        </p:nvGrpSpPr>
        <p:grpSpPr>
          <a:xfrm>
            <a:off x="7259173" y="3951696"/>
            <a:ext cx="2316840" cy="2373521"/>
            <a:chOff x="6471966" y="3998727"/>
            <a:chExt cx="2316840" cy="23735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EB9079-27AD-FC4D-A04D-8222C12BFF02}"/>
                </a:ext>
              </a:extLst>
            </p:cNvPr>
            <p:cNvSpPr txBox="1"/>
            <p:nvPr/>
          </p:nvSpPr>
          <p:spPr>
            <a:xfrm>
              <a:off x="6471966" y="3998727"/>
              <a:ext cx="23168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Linear mixed effects models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C33F499-C66A-1544-A7DD-E2DF12CB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793386" y="4698248"/>
              <a:ext cx="1674000" cy="167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ED57359-1729-1443-B9DE-9BEA1A39D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01434" y="4721618"/>
              <a:ext cx="849531" cy="658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</p:grp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B1E6986B-A31C-E840-A2FD-968E4C275E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8312" t="10502" r="17945"/>
          <a:stretch/>
        </p:blipFill>
        <p:spPr>
          <a:xfrm>
            <a:off x="3530721" y="1318017"/>
            <a:ext cx="703840" cy="741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2ECC33C-F6A9-A346-A286-DD518A53545F}"/>
              </a:ext>
            </a:extLst>
          </p:cNvPr>
          <p:cNvSpPr txBox="1"/>
          <p:nvPr/>
        </p:nvSpPr>
        <p:spPr>
          <a:xfrm>
            <a:off x="3555279" y="1869271"/>
            <a:ext cx="6946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CYCLONE</a:t>
            </a:r>
          </a:p>
        </p:txBody>
      </p:sp>
    </p:spTree>
    <p:extLst>
      <p:ext uri="{BB962C8B-B14F-4D97-AF65-F5344CB8AC3E}">
        <p14:creationId xmlns:p14="http://schemas.microsoft.com/office/powerpoint/2010/main" val="101316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30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GODLEE John</dc:creator>
  <cp:lastModifiedBy>GODLEE John</cp:lastModifiedBy>
  <cp:revision>10</cp:revision>
  <dcterms:created xsi:type="dcterms:W3CDTF">2021-06-15T08:36:00Z</dcterms:created>
  <dcterms:modified xsi:type="dcterms:W3CDTF">2021-08-07T19:06:30Z</dcterms:modified>
</cp:coreProperties>
</file>