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A4A3A4"/>
          </p15:clr>
        </p15:guide>
        <p15:guide id="2" pos="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E3E6B"/>
    <a:srgbClr val="FFFFFF"/>
    <a:srgbClr val="862576"/>
    <a:srgbClr val="660033"/>
    <a:srgbClr val="808080"/>
    <a:srgbClr val="006666"/>
    <a:srgbClr val="1759A1"/>
    <a:srgbClr val="FF0066"/>
    <a:srgbClr val="78A240"/>
    <a:srgbClr val="569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647" autoAdjust="0"/>
    <p:restoredTop sz="93094" autoAdjust="0"/>
  </p:normalViewPr>
  <p:slideViewPr>
    <p:cSldViewPr snapToGrid="0" snapToObjects="1">
      <p:cViewPr varScale="1">
        <p:scale>
          <a:sx n="119" d="100"/>
          <a:sy n="119" d="100"/>
        </p:scale>
        <p:origin x="1548" y="102"/>
      </p:cViewPr>
      <p:guideLst>
        <p:guide orient="horz" pos="648"/>
        <p:guide pos="184"/>
      </p:guideLst>
    </p:cSldViewPr>
  </p:slideViewPr>
  <p:outlineViewPr>
    <p:cViewPr>
      <p:scale>
        <a:sx n="33" d="100"/>
        <a:sy n="33" d="100"/>
      </p:scale>
      <p:origin x="0" y="1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14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E4D98-47E6-44D7-9DDF-A0B840D91C4D}" type="datetimeFigureOut">
              <a:rPr lang="en-US" smtClean="0"/>
              <a:pPr/>
              <a:t>5/14/2015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7090-70A3-46EF-8CBD-4A86EE6C07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74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33AE1-670C-47FE-BBEC-C865878361C6}" type="datetimeFigureOut">
              <a:rPr lang="en-US" smtClean="0"/>
              <a:pPr/>
              <a:t>5/14/2015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C42F5-F9D3-4198-A20D-4EB7C631AF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9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0363" y="350874"/>
            <a:ext cx="8270536" cy="1531089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rgbClr val="862576"/>
                </a:solidFill>
              </a:defRPr>
            </a:lvl1pPr>
          </a:lstStyle>
          <a:p>
            <a:r>
              <a:rPr lang="en-GB" dirty="0" smtClean="0"/>
              <a:t>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363" y="3476851"/>
            <a:ext cx="6007395" cy="73365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None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A presentation by presenter’s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JHI_logo_VERT_RGB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7600" y="2185893"/>
            <a:ext cx="1322832" cy="2645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070651" cy="655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7442" y="1163782"/>
            <a:ext cx="7070651" cy="4794218"/>
          </a:xfrm>
        </p:spPr>
        <p:txBody>
          <a:bodyPr/>
          <a:lstStyle>
            <a:lvl1pPr marL="396000" indent="-280800"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165054" y="247426"/>
            <a:ext cx="623944" cy="1301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7"/>
          <p:cNvSpPr>
            <a:spLocks noGrp="1"/>
          </p:cNvSpPr>
          <p:nvPr userDrawn="1">
            <p:ph type="title"/>
          </p:nvPr>
        </p:nvSpPr>
        <p:spPr>
          <a:xfrm>
            <a:off x="754922" y="316055"/>
            <a:ext cx="7198231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54912" y="1458913"/>
            <a:ext cx="7198242" cy="1188594"/>
          </a:xfrm>
        </p:spPr>
        <p:txBody>
          <a:bodyPr/>
          <a:lstStyle>
            <a:lvl1pPr marL="0">
              <a:spcAft>
                <a:spcPts val="0"/>
              </a:spcAft>
              <a:buNone/>
              <a:defRPr sz="3200" b="1" baseline="0">
                <a:solidFill>
                  <a:srgbClr val="78A240"/>
                </a:solidFill>
              </a:defRPr>
            </a:lvl1pPr>
          </a:lstStyle>
          <a:p>
            <a:pPr lvl="0"/>
            <a:r>
              <a:rPr lang="en-GB" dirty="0" smtClean="0"/>
              <a:t>Subheading if required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140558" cy="65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97442" y="1213200"/>
            <a:ext cx="7140558" cy="434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48176" y="5547600"/>
            <a:ext cx="2589823" cy="427834"/>
          </a:xfrm>
        </p:spPr>
        <p:txBody>
          <a:bodyPr lIns="0"/>
          <a:lstStyle>
            <a:lvl1pPr marL="0" indent="0">
              <a:buNone/>
              <a:defRPr sz="1400" b="0" i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image caption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279758" cy="65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97442" y="1213200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9071" y="5514488"/>
            <a:ext cx="3672000" cy="342330"/>
          </a:xfrm>
        </p:spPr>
        <p:txBody>
          <a:bodyPr/>
          <a:lstStyle>
            <a:lvl1pPr marL="0" indent="0">
              <a:buNone/>
              <a:defRPr sz="1400" b="0" i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image caption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559071" y="3046853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797441" y="3852655"/>
            <a:ext cx="3600000" cy="2005200"/>
          </a:xfrm>
        </p:spPr>
        <p:txBody>
          <a:bodyPr lIns="0">
            <a:normAutofit/>
          </a:bodyPr>
          <a:lstStyle>
            <a:lvl1pPr marL="0" indent="0">
              <a:buNone/>
              <a:defRPr sz="2200" b="0" i="0" baseline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image caption or to enter associated text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1" y="401864"/>
            <a:ext cx="7278809" cy="65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97442" y="1117503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797442" y="3661200"/>
            <a:ext cx="3600000" cy="2207972"/>
          </a:xfrm>
        </p:spPr>
        <p:txBody>
          <a:bodyPr lIns="0" tIns="0">
            <a:normAutofit/>
          </a:bodyPr>
          <a:lstStyle>
            <a:lvl1pPr marL="0" indent="0">
              <a:buNone/>
              <a:defRPr sz="2200" b="0" i="0" baseline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image caption or to enter associated text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5"/>
          </p:nvPr>
        </p:nvSpPr>
        <p:spPr>
          <a:xfrm>
            <a:off x="4476251" y="1117503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/>
          </p:nvPr>
        </p:nvSpPr>
        <p:spPr>
          <a:xfrm>
            <a:off x="4476251" y="3661200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155711" cy="65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7441" y="1162800"/>
            <a:ext cx="3519377" cy="478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308" y="1162800"/>
            <a:ext cx="3476846" cy="496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297899" cy="65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442" y="1162800"/>
            <a:ext cx="3600000" cy="63976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442" y="1803600"/>
            <a:ext cx="3600000" cy="4143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341" y="1162800"/>
            <a:ext cx="3600000" cy="63976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341" y="1803600"/>
            <a:ext cx="3600000" cy="4323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1" y="401864"/>
            <a:ext cx="7297200" cy="65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241658" cy="6552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441" y="1163782"/>
            <a:ext cx="7241659" cy="479421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9964" y="6357600"/>
            <a:ext cx="186343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35D9EA87-F86B-934D-AA7D-293C2A807664}" type="datetimeFigureOut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308" y="6357600"/>
            <a:ext cx="396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8" r:id="rId4"/>
    <p:sldLayoutId id="2147483659" r:id="rId5"/>
    <p:sldLayoutId id="2147483661" r:id="rId6"/>
    <p:sldLayoutId id="2147483652" r:id="rId7"/>
    <p:sldLayoutId id="2147483653" r:id="rId8"/>
    <p:sldLayoutId id="2147483654" r:id="rId9"/>
    <p:sldLayoutId id="2147483662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862576"/>
          </a:solidFill>
          <a:latin typeface="+mj-lt"/>
          <a:ea typeface="+mj-ea"/>
          <a:cs typeface="+mj-cs"/>
        </a:defRPr>
      </a:lvl1pPr>
    </p:titleStyle>
    <p:bodyStyle>
      <a:lvl1pPr marL="396000" indent="-280800" algn="l" defTabSz="457200" rtl="0" eaLnBrk="1" latinLnBrk="0" hangingPunct="1">
        <a:lnSpc>
          <a:spcPct val="120000"/>
        </a:lnSpc>
        <a:spcBef>
          <a:spcPts val="0"/>
        </a:spcBef>
        <a:spcAft>
          <a:spcPts val="1320"/>
        </a:spcAft>
        <a:buClr>
          <a:schemeClr val="accent3">
            <a:lumMod val="50000"/>
          </a:schemeClr>
        </a:buClr>
        <a:buFont typeface="Wingdings" pitchFamily="2" charset="2"/>
        <a:buChar char=""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853200" indent="-280800" algn="l" defTabSz="457200" rtl="0" eaLnBrk="1" latinLnBrk="0" hangingPunct="1">
        <a:spcBef>
          <a:spcPts val="0"/>
        </a:spcBef>
        <a:spcAft>
          <a:spcPts val="1200"/>
        </a:spcAft>
        <a:buClr>
          <a:srgbClr val="0050AA"/>
        </a:buClr>
        <a:buSzPct val="90000"/>
        <a:buFont typeface="Wingdings" pitchFamily="2" charset="2"/>
        <a:buChar char="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200" indent="-291600" algn="l" defTabSz="457200" rtl="0" eaLnBrk="1" latinLnBrk="0" hangingPunct="1">
        <a:spcBef>
          <a:spcPts val="0"/>
        </a:spcBef>
        <a:spcAft>
          <a:spcPts val="1200"/>
        </a:spcAft>
        <a:buClr>
          <a:srgbClr val="6EA20A"/>
        </a:buClr>
        <a:buFont typeface="Wingdings 3" pitchFamily="18" charset="2"/>
        <a:buChar char="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400" indent="-291600" algn="l" defTabSz="4572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rgbClr val="8E7E75"/>
        </a:buClr>
        <a:buFont typeface="Wingdings" pitchFamily="2" charset="2"/>
        <a:buChar char="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E7E75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66699"/>
            <a:ext cx="6396037" cy="6021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1225" y="4800600"/>
            <a:ext cx="171450" cy="180975"/>
          </a:xfrm>
          <a:prstGeom prst="rect">
            <a:avLst/>
          </a:prstGeom>
          <a:noFill/>
          <a:ln w="3810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29350" y="4714874"/>
            <a:ext cx="14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  <a:cs typeface="Calibri"/>
              </a:rPr>
              <a:t>YAIR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9350" y="5210175"/>
            <a:ext cx="904874" cy="707886"/>
          </a:xfrm>
          <a:prstGeom prst="rect">
            <a:avLst/>
          </a:prstGeom>
          <a:solidFill>
            <a:srgbClr val="6284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FFFF"/>
                </a:solidFill>
                <a:latin typeface="Calibri"/>
                <a:cs typeface="Calibri"/>
              </a:rPr>
              <a:t>Warm </a:t>
            </a:r>
          </a:p>
          <a:p>
            <a:pPr algn="ctr"/>
            <a:r>
              <a:rPr lang="en-GB" sz="2000" dirty="0" smtClean="0">
                <a:solidFill>
                  <a:srgbClr val="FFFFFF"/>
                </a:solidFill>
                <a:latin typeface="Calibri"/>
                <a:cs typeface="Calibri"/>
              </a:rPr>
              <a:t>Dry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175" y="84156"/>
            <a:ext cx="781106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862576"/>
                </a:solidFill>
                <a:latin typeface="Calibri"/>
                <a:cs typeface="Calibri"/>
              </a:rPr>
              <a:t>Scots pine common garden experiment </a:t>
            </a:r>
            <a:r>
              <a:rPr lang="en-GB" b="1" dirty="0" smtClean="0">
                <a:solidFill>
                  <a:srgbClr val="862576"/>
                </a:solidFill>
                <a:latin typeface="Calibri"/>
                <a:cs typeface="Calibri"/>
              </a:rPr>
              <a:t>(JHI, FR, CEH)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53150" y="3143250"/>
            <a:ext cx="171450" cy="180975"/>
          </a:xfrm>
          <a:prstGeom prst="rect">
            <a:avLst/>
          </a:prstGeom>
          <a:noFill/>
          <a:ln w="3810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10300" y="2838450"/>
            <a:ext cx="247650" cy="285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457950" y="2838450"/>
            <a:ext cx="1238250" cy="33855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alibri"/>
                <a:cs typeface="Calibri"/>
              </a:rPr>
              <a:t>GLENSAUGH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4650" y="2009775"/>
            <a:ext cx="1162050" cy="33855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Calibri"/>
                <a:cs typeface="Calibri"/>
              </a:rPr>
              <a:t>INVEREWE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76975" y="4733925"/>
            <a:ext cx="619125" cy="33855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Calibri"/>
                <a:cs typeface="Calibri"/>
              </a:rPr>
              <a:t>YAIR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995" y="559296"/>
            <a:ext cx="269938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21 </a:t>
            </a:r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origin populations x 8 families </a:t>
            </a:r>
          </a:p>
          <a:p>
            <a:r>
              <a:rPr lang="en-GB" sz="1400" b="1" dirty="0" err="1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Glensaugh</a:t>
            </a:r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: x 4 </a:t>
            </a:r>
            <a:r>
              <a:rPr lang="en-GB" sz="1400" b="1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replicates(blocks)</a:t>
            </a:r>
          </a:p>
          <a:p>
            <a:r>
              <a:rPr lang="en-GB" sz="1400" b="1" dirty="0" err="1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Inverewe</a:t>
            </a:r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: x 3 replicates(blocks)</a:t>
            </a:r>
          </a:p>
          <a:p>
            <a:r>
              <a:rPr lang="en-GB" sz="1400" b="1" dirty="0" err="1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Yair</a:t>
            </a:r>
            <a:r>
              <a:rPr lang="en-GB" sz="1400" b="1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: x 4 replicates (blocks</a:t>
            </a:r>
            <a:r>
              <a:rPr lang="en-GB" sz="1400" b="1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)</a:t>
            </a:r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039984"/>
      </p:ext>
    </p:extLst>
  </p:cSld>
  <p:clrMapOvr>
    <a:masterClrMapping/>
  </p:clrMapOvr>
</p:sld>
</file>

<file path=ppt/theme/theme1.xml><?xml version="1.0" encoding="utf-8"?>
<a:theme xmlns:a="http://schemas.openxmlformats.org/drawingml/2006/main" name="hutton">
  <a:themeElements>
    <a:clrScheme name="MLURI Theme Colours">
      <a:dk1>
        <a:srgbClr val="000000"/>
      </a:dk1>
      <a:lt1>
        <a:srgbClr val="EEECE1"/>
      </a:lt1>
      <a:dk2>
        <a:srgbClr val="375104"/>
      </a:dk2>
      <a:lt2>
        <a:srgbClr val="EEECE1"/>
      </a:lt2>
      <a:accent1>
        <a:srgbClr val="006464"/>
      </a:accent1>
      <a:accent2>
        <a:srgbClr val="0050AA"/>
      </a:accent2>
      <a:accent3>
        <a:srgbClr val="6EA20A"/>
      </a:accent3>
      <a:accent4>
        <a:srgbClr val="FFFF00"/>
      </a:accent4>
      <a:accent5>
        <a:srgbClr val="FF8000"/>
      </a:accent5>
      <a:accent6>
        <a:srgbClr val="AA322D"/>
      </a:accent6>
      <a:hlink>
        <a:srgbClr val="375104"/>
      </a:hlink>
      <a:folHlink>
        <a:srgbClr val="375104"/>
      </a:folHlink>
    </a:clrScheme>
    <a:fontScheme name="MLURI Theme 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200" b="1" dirty="0" smtClean="0">
            <a:solidFill>
              <a:schemeClr val="accent3">
                <a:lumMod val="50000"/>
              </a:schemeClr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Wingdings 3</vt:lpstr>
      <vt:lpstr>hutton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2012-09-10T13:08:08Z</dcterms:created>
  <dcterms:modified xsi:type="dcterms:W3CDTF">2015-05-14T14:28:48Z</dcterms:modified>
</cp:coreProperties>
</file>