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8c99692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8c99692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8c996924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8c99692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Conditional Generation: Inputs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How does the generator learn what class to generate?</a:t>
            </a:r>
            <a:endParaRPr/>
          </a:p>
          <a:p>
            <a:pPr indent="-334327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The discriminator is checking if an image looks real or fake based on (conditioned on) a certain class.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The generator sees the real images and trains on them.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The generator is given a noise vector resembling the image of the class to generate.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The discriminator returns unconditioned feedback and the generator compares it to the real class.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Correcto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Correct! The discriminator also receives the class label and will classify the images based on if they look like real images from that specific class or not.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Conditional Generation: Inputs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How is adding the class information different for the discriminator and generator, and why?</a:t>
            </a:r>
            <a:endParaRPr/>
          </a:p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For the discriminator, the class information is multiplied to the input image, whereas for the generator, the class is encoded by summing it to the noise vector input.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For the discriminator, the class information is not included in the input, whereas for the generator, the class is encoded by summing it to the noise vector input.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For the discriminator, the class information is appended as a channel or some other method, whereas for the generator, the class is encoded by appending a one-hot vector to the noise to form a long vector input.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For the discriminator, the class information is appended to the input image in some manner, whereas the generator does not receive the class information.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Correcto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s"/>
              <a:t>Correct! Both the discriminator and generator receive the class information appended to their traditional inputs for conditional generation.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