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8c99692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8c99692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8c996924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8c996924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bcac438d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bcac438d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bcac438d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bcac438d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bcac438d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bcac438d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bcac438d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bcac438d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bcac438d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bcac438d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Conditional Generation: Inputs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How does the generator learn what class to generate?</a:t>
            </a:r>
            <a:endParaRPr/>
          </a:p>
          <a:p>
            <a:pPr indent="-334327" lvl="0" marL="457200" rtl="0" algn="l">
              <a:spcBef>
                <a:spcPts val="80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The discriminator is checking if an image looks real or fake based on (conditioned on) a certain class.</a:t>
            </a:r>
            <a:endParaRPr b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The generator sees the real images and trains on them.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The generator is given a noise vector resembling the image of the class to generate.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The discriminator returns unconditioned feedback and the generator compares it to the real class.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Correcto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Correct! The discriminator also receives the class label and will classify the images based on if they look like real images from that specific class or not.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Conditional Generation: Inputs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How is adding the class information different for the discriminator and generator, and why?</a:t>
            </a:r>
            <a:endParaRPr/>
          </a:p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For the discriminator, the class information is multiplied to the input image, whereas for the generator, the class is encoded by summing it to the noise vector input.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For the discriminator, the class information is not included in the input, whereas for the generator, the class is encoded by summing it to the noise vector input.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For the discriminator, the class information is appended as a channel or some other method, whereas for the generator, the class is encoded by appending a one-hot vector to the noise to form a long vector input.</a:t>
            </a:r>
            <a:endParaRPr b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For the discriminator, the class information is appended to the input image in some manner, whereas the generator does not receive the class information.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Correcto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s"/>
              <a:t>Correct! Both the discriminator and generator receive the class information appended to their traditional inputs for conditional generation.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Controllable Generation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What is a key difference between controllable generation and conditional generation?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Controllable generation modifies the generator and discriminator while conditional generation modifies the Z-space input.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Controllable generation is done after training by modifying the z vectors passed to the generator while conditional generation is done during training and requires a labelled dataset.</a:t>
            </a:r>
            <a:endParaRPr b="1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Controllable generation does not need a labelled dataset while it’s optional for conditional generation.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Controllable generation lets you choose what class to generate while conditional generation lets you change the features on the image.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Correcto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Correct! While conditional generation leverages labels during training, controllable generation controls what features you want in the output examples after the model has been trained.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Vector Algebra in the Z-Space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How are controllable generation and interpolation similar?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They change the color of images by inverting pixels.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They modify features by changing the pixels.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They both change features by adapting values of the z vector.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They output a different image class then the one inputted.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Correcto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Correct! Both are done by manipulating the noise vector z.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Challenges with Controllable Generation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When does controllable generation commonly fail?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When the images are not labelled and the Z-space is entangled.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When features strongly correlate with each other and z values don’t correspond to clear mappings on their images.</a:t>
            </a:r>
            <a:endParaRPr b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When the model collapses and the z vector is too large.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When the generator can’t learn features and the features are incorrectly labelled.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Correcto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Correct! When the Z-space is entangled, movement in the different directions has an effect on multiple features simultaneously in the output. This makes it difficult to control a single feature without modifying others.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Classifier Gradients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How can you use a classifier for controllable generation?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You can calculate the loss between the classifier’s results and the discriminator’s and pass it to the generator.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You can train a classifier on features to help train your generator.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You can replace the discriminator with a classifier.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/>
              <a:t>You can calculate the gradient of the z vectors along certain features through the classifier to find the direction to move the z vectors.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Correcto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Correct! Pre-trained classifiers can be used to find directions in the Z-space associated with features in the output of GANs. Remember that to find those directions, you need to modify the noise vectors without changing the generator.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Disentanglement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What is the purpose of disentangling models?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To correspond values in a z vector to meaningful features.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To make training easier and faster, mitigating mode collapse.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To control the class of the images generated.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To find l</a:t>
            </a:r>
            <a:r>
              <a:rPr lang="es"/>
              <a:t>a</a:t>
            </a:r>
            <a:r>
              <a:rPr lang="es"/>
              <a:t>tent features in an image with weak supervision.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Correcto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Correct! In a disentangled Z-space, specific indices on the noise vector correspond to a singular feature in the output.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