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 descr="02e7c938-d074-46d1-896c-5ba4cdd388e5_Fro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680" y="561340"/>
            <a:ext cx="1592580" cy="2389505"/>
          </a:xfrm>
          <a:prstGeom prst="rect">
            <a:avLst/>
          </a:prstGeom>
        </p:spPr>
      </p:pic>
      <p:pic>
        <p:nvPicPr>
          <p:cNvPr id="2" name="Picture 1" descr="02e7c938-d074-46d1-896c-5ba4cdd388e5_Fro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554355"/>
            <a:ext cx="1597025" cy="2396490"/>
          </a:xfrm>
          <a:prstGeom prst="rect">
            <a:avLst/>
          </a:prstGeom>
        </p:spPr>
      </p:pic>
      <p:pic>
        <p:nvPicPr>
          <p:cNvPr id="3" name="Picture 2" descr="3158367e-88c0-4874-891f-e546ec855619_Fro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561340"/>
            <a:ext cx="1591945" cy="2389505"/>
          </a:xfrm>
          <a:prstGeom prst="rect">
            <a:avLst/>
          </a:prstGeom>
        </p:spPr>
      </p:pic>
      <p:pic>
        <p:nvPicPr>
          <p:cNvPr id="5" name="Picture 4" descr="3158367e-88c0-4874-891f-e546ec855619_Fro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20" y="561340"/>
            <a:ext cx="1591945" cy="2388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JohnGLarsen</dc:creator>
  <cp:lastModifiedBy>JohnGLarsen</cp:lastModifiedBy>
  <cp:revision>3</cp:revision>
  <dcterms:created xsi:type="dcterms:W3CDTF">2018-04-04T23:00:00Z</dcterms:created>
  <dcterms:modified xsi:type="dcterms:W3CDTF">2018-04-09T21:54:36Z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