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 descr="00f4834e-373a-41cd-80d8-02616fe764bb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0285" y="810260"/>
            <a:ext cx="1933575" cy="2900680"/>
          </a:xfrm>
          <a:prstGeom prst="rect">
            <a:avLst/>
          </a:prstGeom>
        </p:spPr>
      </p:pic>
      <p:pic>
        <p:nvPicPr>
          <p:cNvPr id="5" name="Picture 4" descr="00f4834e-373a-41cd-80d8-02616fe764bb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2700" y="810260"/>
            <a:ext cx="1945640" cy="2918460"/>
          </a:xfrm>
          <a:prstGeom prst="rect">
            <a:avLst/>
          </a:prstGeom>
        </p:spPr>
      </p:pic>
      <p:pic>
        <p:nvPicPr>
          <p:cNvPr id="6" name="Picture 5" descr="00f4834e-373a-41cd-80d8-02616fe764bb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0135" y="810260"/>
            <a:ext cx="2173605" cy="326136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3215640" y="2030095"/>
            <a:ext cx="33464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GB" altLang="en-US" sz="2400"/>
              <a:t>+</a:t>
            </a:r>
            <a:endParaRPr lang="en-GB" altLang="en-US" sz="2400"/>
          </a:p>
        </p:txBody>
      </p:sp>
      <p:sp>
        <p:nvSpPr>
          <p:cNvPr id="8" name="Text Box 7"/>
          <p:cNvSpPr txBox="1"/>
          <p:nvPr/>
        </p:nvSpPr>
        <p:spPr>
          <a:xfrm>
            <a:off x="6040755" y="2030095"/>
            <a:ext cx="33464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GB" altLang="en-US" sz="2400"/>
              <a:t>=</a:t>
            </a:r>
            <a:endParaRPr lang="en-GB" altLang="en-US"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WPS Presentation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1" baseType="lpstr">
      <vt:lpstr>Arial</vt:lpstr>
      <vt:lpstr>SimSun</vt:lpstr>
      <vt:lpstr>Wingdings</vt:lpstr>
      <vt:lpstr/>
      <vt:lpstr>Arial Unicode MS</vt:lpstr>
      <vt:lpstr>Calibri Light</vt:lpstr>
      <vt:lpstr>Calibri</vt:lpstr>
      <vt:lpstr>Microsoft YaHei</vt:lpstr>
      <vt:lpstr>Segoe Print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JohnGLarsen</dc:creator>
  <cp:lastModifiedBy>JohnGLarsen</cp:lastModifiedBy>
  <cp:revision>1</cp:revision>
  <dcterms:created xsi:type="dcterms:W3CDTF">2018-04-04T23:00:04Z</dcterms:created>
  <dcterms:modified xsi:type="dcterms:W3CDTF">2018-04-04T23:00:04Z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1033-10.2.0.5934</vt:lpwstr>
  </property>
</Properties>
</file>