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60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11/10/2022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 err="1"/>
              <a:t>FinanceApp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João Lucas &amp; João Victor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5740-E547-48BE-9DF6-4D4E2C25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F3E4E-C6EC-4755-8B2D-CFB95B76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 Dificuldade em organizar as finanças;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 Dificuldade de encontrar uma aplicação simples;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 Falta de dados na hora de administrar;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15373-EE5E-4CF6-847C-93B6640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836C7-E207-4524-895D-9AED70AA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F30034-BA29-4D19-8726-D3C5C1EF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800" dirty="0"/>
              <a:t> Obter um sistema que auxilie o usuário na administração das finanças;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800" dirty="0"/>
              <a:t> Ajudar o usuário a obter dados mais claros sobre a saúde financeira;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pt-BR" sz="2800" dirty="0"/>
              <a:t>Unificar todos os dados financeiros em um lugar só;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383B0E-A238-431E-A212-73A82EC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9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531AA47B-C800-4C77-8616-33B9DACB37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4927600"/>
          </a:xfrm>
          <a:solidFill>
            <a:schemeClr val="bg1">
              <a:lumMod val="85000"/>
            </a:schemeClr>
          </a:solidFill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481E56F-8403-46BB-B6A3-2B0DBBAB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0551A2-5DF5-4749-A063-8CB1BC40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735086-3846-4799-9FA2-F1854A67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05E65370-0238-4D1E-91D9-0390B24EDA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-114300" y="0"/>
            <a:ext cx="12306300" cy="48895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C0EA8B1-F463-4C0A-A465-AC297543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C79B6-ECA9-4569-AC4C-887C6905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80663-2ED5-4AF1-BA25-D7DD5CF8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C0EA8B1-F463-4C0A-A465-AC297543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Relatório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C79B6-ECA9-4569-AC4C-887C6905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80663-2ED5-4AF1-BA25-D7DD5CF8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11/10/2022</a:t>
            </a:fld>
            <a:endParaRPr lang="en-US" dirty="0"/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D0FD356E-A16E-45E5-8874-460AC407F6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0" y="0"/>
            <a:ext cx="12192000" cy="4889499"/>
          </a:xfrm>
        </p:spPr>
      </p:pic>
    </p:spTree>
    <p:extLst>
      <p:ext uri="{BB962C8B-B14F-4D97-AF65-F5344CB8AC3E}">
        <p14:creationId xmlns:p14="http://schemas.microsoft.com/office/powerpoint/2010/main" val="376980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C0EA8B1-F463-4C0A-A465-AC297543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cadastro de despesa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C79B6-ECA9-4569-AC4C-887C6905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280663-2ED5-4AF1-BA25-D7DD5CF8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E4E1C-696A-4E82-B6DD-87ECA4CC925A}" type="datetime1">
              <a:rPr lang="pt-BR" smtClean="0"/>
              <a:t>11/10/2022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7F837D-A506-47AC-8168-7226263BEC8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4B483F-1AF5-42A0-81A4-AD373D4C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FCDFE-7BD5-45B3-A80A-628AC53E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dirty="0"/>
              <a:t>Vamos ao código!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6EC4D-7F3C-4817-9578-0BAEB318C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20A38-B6A0-4BE8-ACF1-0EB6E27B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92B5B4-4D0A-4964-A1A3-B85B0EE00890}" type="datetime1">
              <a:rPr lang="pt-BR" smtClean="0"/>
              <a:t>11/10/2022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732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3EA6BB6FF8A9448F17F66CA2D127C1" ma:contentTypeVersion="9" ma:contentTypeDescription="Crie um novo documento." ma:contentTypeScope="" ma:versionID="93af12a4223c2d210c67bdd65ff460fa">
  <xsd:schema xmlns:xsd="http://www.w3.org/2001/XMLSchema" xmlns:xs="http://www.w3.org/2001/XMLSchema" xmlns:p="http://schemas.microsoft.com/office/2006/metadata/properties" xmlns:ns3="aea9f5ec-6cb5-4301-a057-de0ebe4ad273" xmlns:ns4="243fd46e-60a7-42e3-aee9-f1c50ae24473" targetNamespace="http://schemas.microsoft.com/office/2006/metadata/properties" ma:root="true" ma:fieldsID="3072942bb37d9e50757e8dd519c1653b" ns3:_="" ns4:_="">
    <xsd:import namespace="aea9f5ec-6cb5-4301-a057-de0ebe4ad273"/>
    <xsd:import namespace="243fd46e-60a7-42e3-aee9-f1c50ae244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9f5ec-6cb5-4301-a057-de0ebe4ad2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d46e-60a7-42e3-aee9-f1c50ae24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4C1B1-DA06-4120-92CD-EBE5DC45DF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9f5ec-6cb5-4301-a057-de0ebe4ad273"/>
    <ds:schemaRef ds:uri="243fd46e-60a7-42e3-aee9-f1c50ae24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B2212D-A9F9-4088-97F2-314BAEB6B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6235D-4283-4616-BEA9-3768B52171CA}">
  <ds:schemaRefs>
    <ds:schemaRef ds:uri="http://schemas.microsoft.com/office/2006/documentManagement/types"/>
    <ds:schemaRef ds:uri="243fd46e-60a7-42e3-aee9-f1c50ae24473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aea9f5ec-6cb5-4301-a057-de0ebe4ad27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{4FCD325C-F884-488D-B182-62BA5ACBCEEC}tf56160789_win32</Template>
  <TotalTime>48</TotalTime>
  <Words>95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FinanceApp</vt:lpstr>
      <vt:lpstr>Justificativa</vt:lpstr>
      <vt:lpstr>Objetivo</vt:lpstr>
      <vt:lpstr>Banco de Dados</vt:lpstr>
      <vt:lpstr>Tela inicial</vt:lpstr>
      <vt:lpstr>Tela de Relatório</vt:lpstr>
      <vt:lpstr>Tela de cadastro de despesa</vt:lpstr>
      <vt:lpstr>Vamos ao código!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FinanceApp</dc:title>
  <dc:creator>João Lucas  Munhoz da Silva</dc:creator>
  <cp:lastModifiedBy>João Lucas  Munhoz da Silva</cp:lastModifiedBy>
  <cp:revision>1</cp:revision>
  <dcterms:created xsi:type="dcterms:W3CDTF">2022-10-11T14:20:15Z</dcterms:created>
  <dcterms:modified xsi:type="dcterms:W3CDTF">2022-10-11T15:08:59Z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0x010100B33EA6BB6FF8A9448F17F66CA2D127C1</vt:lpwstr>
  </property>
</Properties>
</file>