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B88D-204C-46E3-9461-39EE3CA8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60CC4-533C-4D0C-9D73-326FAD6D5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D254-677B-4F13-9F33-BF1A5DF8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F388-B753-4E1B-99EE-BF24075D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BBF2-F0AB-4085-A523-C8266D5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3060-0E6E-45DA-9A54-F06F5543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D2EEB-E926-4DC7-9F71-EE05CBA3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2090-A9B1-4B22-AE38-0B8C2D53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F3A2-0996-4707-99AA-D3D8E397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3548-51D6-4920-ADDF-A0AB7A2F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1A757-803D-4415-9D43-B97ADC394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0D0D-6CB4-4A3E-8E10-66D0DA97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97FF-C314-480D-99C2-B951611F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91CD-DA14-4A53-B506-957B4D21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CFB7-8D8B-46B5-B227-EF1C3E3A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0CA8-10A2-4A6C-9907-69E84C15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FF5E-7A95-4451-A889-43C39498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B694-FB0F-48ED-84AB-86C49E5F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BD-CCA4-42C6-9944-F105EA7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B17E-7C74-434A-8D76-409C16B2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2545-FC12-4E44-99E7-5DD760AB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2646-43B7-485B-92B7-B62C8FE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5DF8-646D-4D20-A116-7698E393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8B7F-72BC-44E0-AED9-84E7E848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0D07-8345-4786-97BF-264BE23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6A7-6F32-4BC1-910F-D6B46FE6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FAAE-D629-45EF-AC03-1FA16D31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9931F-52BD-4427-AF86-08F390E2D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BDD13-B43F-4A7C-90A2-070703D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02ED-B36D-4F67-8C2E-AB72083A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F742-DD8E-430E-8545-7977FA94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F9C-1ACE-46C2-A878-C9544CF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EF98-762F-43D7-BBE8-74C74695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32C-E6D9-4A8B-AEE7-147689CA3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4974C-5E96-43AB-B243-80A864CD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0156-64C5-47D3-8461-0D65D28DA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D38F-271E-44DD-AE81-F2A6A36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49396-DF5F-4964-83F5-090B48B2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0A1EF-5F27-4EC7-B9B2-7409B5D1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E55E-56FB-4063-90C3-057C0772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63A8F-AADB-4768-AF8B-01EDB2E0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C8465-B630-43E5-97FC-F41FAEA7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FC160-F127-44C4-B3D9-2A02739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7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0C478-6B66-4E33-974D-71A53504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93156-DEDA-47F6-9113-3F51379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3BD41-5EB1-42A3-85BF-10D3D3D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8EB3-E05D-4433-A3E2-5B3A62C2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43A-4E04-41E2-B800-CBF13F42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B09D-E077-41BF-A77A-B82B1E4B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55E71-5A99-4F41-888F-2C28EA6F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7E8D-8DE7-4831-9709-9DE893F6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5106-F38D-4201-8C9C-CBEE5EFF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BC7-09E9-4355-8CE7-77C1D763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AC124-9A97-4258-81F5-877A41384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1CFDE-8F50-41D2-868C-4F4FF509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AC92-0EA6-461D-A83C-9190FB95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DDC-5E81-4BD8-B234-75E70595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2027-9891-4F50-B9EB-99C2D392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0003D-8A6D-4B08-B691-A5DE54E4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0AF0-FAE4-49D6-8158-B76C20A8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AB55-BD24-4245-80EE-577DA0E2A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346F-56EA-4676-99C5-FFBD8F25A0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4AFE-731F-4C45-A06D-41291822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535E-5200-4DCD-8DDF-A44C538DF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1181-55E0-4B29-A6D8-90088CA6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704D-C202-4493-8266-C23FF73DD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GovSim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8593-FD73-44FB-A94C-C5B2074FA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C4C3-ED7F-4D6C-88AB-8682706C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D1E5-DB8E-4ADE-99EE-6D59C6263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Traits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en-US" i="1" dirty="0"/>
                  <a:t>n</a:t>
                </a:r>
                <a:r>
                  <a:rPr lang="en-US" dirty="0"/>
                  <a:t> # of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describing a person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∞, 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D1E5-DB8E-4ADE-99EE-6D59C6263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GovSim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GovSim</dc:title>
  <dc:creator>John Huang</dc:creator>
  <cp:lastModifiedBy>John Huang</cp:lastModifiedBy>
  <cp:revision>1</cp:revision>
  <dcterms:created xsi:type="dcterms:W3CDTF">2022-04-25T03:26:13Z</dcterms:created>
  <dcterms:modified xsi:type="dcterms:W3CDTF">2022-04-27T04:50:03Z</dcterms:modified>
</cp:coreProperties>
</file>