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397F5-FED6-411F-935D-992CEC6BAFA4}" v="26" dt="2023-06-25T12:04:34.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漢揚 張" userId="db69ae8bf5d2d006" providerId="LiveId" clId="{7ED397F5-FED6-411F-935D-992CEC6BAFA4}"/>
    <pc:docChg chg="custSel addSld modSld">
      <pc:chgData name="漢揚 張" userId="db69ae8bf5d2d006" providerId="LiveId" clId="{7ED397F5-FED6-411F-935D-992CEC6BAFA4}" dt="2023-06-25T12:07:23.454" v="761" actId="20577"/>
      <pc:docMkLst>
        <pc:docMk/>
      </pc:docMkLst>
      <pc:sldChg chg="modSp mod">
        <pc:chgData name="漢揚 張" userId="db69ae8bf5d2d006" providerId="LiveId" clId="{7ED397F5-FED6-411F-935D-992CEC6BAFA4}" dt="2023-06-25T11:51:41.419" v="136" actId="122"/>
        <pc:sldMkLst>
          <pc:docMk/>
          <pc:sldMk cId="1147342729" sldId="258"/>
        </pc:sldMkLst>
        <pc:spChg chg="mod">
          <ac:chgData name="漢揚 張" userId="db69ae8bf5d2d006" providerId="LiveId" clId="{7ED397F5-FED6-411F-935D-992CEC6BAFA4}" dt="2023-06-25T11:51:41.419" v="136" actId="122"/>
          <ac:spMkLst>
            <pc:docMk/>
            <pc:sldMk cId="1147342729" sldId="258"/>
            <ac:spMk id="2" creationId="{EB43070E-C129-54C5-17C2-AB9D567DAF2B}"/>
          </ac:spMkLst>
        </pc:spChg>
      </pc:sldChg>
      <pc:sldChg chg="modSp mod">
        <pc:chgData name="漢揚 張" userId="db69ae8bf5d2d006" providerId="LiveId" clId="{7ED397F5-FED6-411F-935D-992CEC6BAFA4}" dt="2023-06-25T11:51:43.881" v="137" actId="122"/>
        <pc:sldMkLst>
          <pc:docMk/>
          <pc:sldMk cId="2829604590" sldId="259"/>
        </pc:sldMkLst>
        <pc:spChg chg="mod">
          <ac:chgData name="漢揚 張" userId="db69ae8bf5d2d006" providerId="LiveId" clId="{7ED397F5-FED6-411F-935D-992CEC6BAFA4}" dt="2023-06-25T11:51:43.881" v="137" actId="122"/>
          <ac:spMkLst>
            <pc:docMk/>
            <pc:sldMk cId="2829604590" sldId="259"/>
            <ac:spMk id="2" creationId="{B91F1D2D-ED4A-D7F0-9BA1-C1FE2EAFD076}"/>
          </ac:spMkLst>
        </pc:spChg>
      </pc:sldChg>
      <pc:sldChg chg="modSp mod">
        <pc:chgData name="漢揚 張" userId="db69ae8bf5d2d006" providerId="LiveId" clId="{7ED397F5-FED6-411F-935D-992CEC6BAFA4}" dt="2023-06-25T11:51:48.894" v="138" actId="122"/>
        <pc:sldMkLst>
          <pc:docMk/>
          <pc:sldMk cId="3413161064" sldId="260"/>
        </pc:sldMkLst>
        <pc:spChg chg="mod">
          <ac:chgData name="漢揚 張" userId="db69ae8bf5d2d006" providerId="LiveId" clId="{7ED397F5-FED6-411F-935D-992CEC6BAFA4}" dt="2023-06-25T11:51:48.894" v="138" actId="122"/>
          <ac:spMkLst>
            <pc:docMk/>
            <pc:sldMk cId="3413161064" sldId="260"/>
            <ac:spMk id="2" creationId="{E63C2954-D3BD-71E5-AF1F-78962B89D279}"/>
          </ac:spMkLst>
        </pc:spChg>
      </pc:sldChg>
      <pc:sldChg chg="addSp delSp modSp new mod">
        <pc:chgData name="漢揚 張" userId="db69ae8bf5d2d006" providerId="LiveId" clId="{7ED397F5-FED6-411F-935D-992CEC6BAFA4}" dt="2023-06-25T11:51:54.292" v="139" actId="122"/>
        <pc:sldMkLst>
          <pc:docMk/>
          <pc:sldMk cId="1023049131" sldId="261"/>
        </pc:sldMkLst>
        <pc:spChg chg="mod">
          <ac:chgData name="漢揚 張" userId="db69ae8bf5d2d006" providerId="LiveId" clId="{7ED397F5-FED6-411F-935D-992CEC6BAFA4}" dt="2023-06-25T11:51:54.292" v="139" actId="122"/>
          <ac:spMkLst>
            <pc:docMk/>
            <pc:sldMk cId="1023049131" sldId="261"/>
            <ac:spMk id="2" creationId="{8CE2E620-4F3C-1635-DB7E-7F9A167716E7}"/>
          </ac:spMkLst>
        </pc:spChg>
        <pc:spChg chg="del">
          <ac:chgData name="漢揚 張" userId="db69ae8bf5d2d006" providerId="LiveId" clId="{7ED397F5-FED6-411F-935D-992CEC6BAFA4}" dt="2023-06-25T11:48:33.399" v="20" actId="931"/>
          <ac:spMkLst>
            <pc:docMk/>
            <pc:sldMk cId="1023049131" sldId="261"/>
            <ac:spMk id="3" creationId="{16B7597F-0AA8-825C-3E16-2AD87C383D41}"/>
          </ac:spMkLst>
        </pc:spChg>
        <pc:spChg chg="add mod">
          <ac:chgData name="漢揚 張" userId="db69ae8bf5d2d006" providerId="LiveId" clId="{7ED397F5-FED6-411F-935D-992CEC6BAFA4}" dt="2023-06-25T11:49:40.741" v="112" actId="20577"/>
          <ac:spMkLst>
            <pc:docMk/>
            <pc:sldMk cId="1023049131" sldId="261"/>
            <ac:spMk id="6" creationId="{22FFD59A-A140-B480-99DA-CAA6CB567EFF}"/>
          </ac:spMkLst>
        </pc:spChg>
        <pc:picChg chg="add mod">
          <ac:chgData name="漢揚 張" userId="db69ae8bf5d2d006" providerId="LiveId" clId="{7ED397F5-FED6-411F-935D-992CEC6BAFA4}" dt="2023-06-25T11:48:49.523" v="23" actId="1076"/>
          <ac:picMkLst>
            <pc:docMk/>
            <pc:sldMk cId="1023049131" sldId="261"/>
            <ac:picMk id="5" creationId="{C8E98F72-A76A-B232-08B6-791E58FF5749}"/>
          </ac:picMkLst>
        </pc:picChg>
      </pc:sldChg>
      <pc:sldChg chg="addSp delSp modSp new mod">
        <pc:chgData name="漢揚 張" userId="db69ae8bf5d2d006" providerId="LiveId" clId="{7ED397F5-FED6-411F-935D-992CEC6BAFA4}" dt="2023-06-25T11:59:08.861" v="324" actId="20577"/>
        <pc:sldMkLst>
          <pc:docMk/>
          <pc:sldMk cId="1472800469" sldId="262"/>
        </pc:sldMkLst>
        <pc:spChg chg="mod">
          <ac:chgData name="漢揚 張" userId="db69ae8bf5d2d006" providerId="LiveId" clId="{7ED397F5-FED6-411F-935D-992CEC6BAFA4}" dt="2023-06-25T11:51:34.227" v="133" actId="122"/>
          <ac:spMkLst>
            <pc:docMk/>
            <pc:sldMk cId="1472800469" sldId="262"/>
            <ac:spMk id="2" creationId="{0880DD74-FF95-FB18-C57C-6E571962C0D2}"/>
          </ac:spMkLst>
        </pc:spChg>
        <pc:spChg chg="del">
          <ac:chgData name="漢揚 張" userId="db69ae8bf5d2d006" providerId="LiveId" clId="{7ED397F5-FED6-411F-935D-992CEC6BAFA4}" dt="2023-06-25T11:51:18.340" v="130" actId="931"/>
          <ac:spMkLst>
            <pc:docMk/>
            <pc:sldMk cId="1472800469" sldId="262"/>
            <ac:spMk id="3" creationId="{EFC21221-30A2-0843-5840-0919617BEF83}"/>
          </ac:spMkLst>
        </pc:spChg>
        <pc:spChg chg="add del mod">
          <ac:chgData name="漢揚 張" userId="db69ae8bf5d2d006" providerId="LiveId" clId="{7ED397F5-FED6-411F-935D-992CEC6BAFA4}" dt="2023-06-25T11:51:34.700" v="135"/>
          <ac:spMkLst>
            <pc:docMk/>
            <pc:sldMk cId="1472800469" sldId="262"/>
            <ac:spMk id="6" creationId="{D23FD937-4189-AFE7-3425-E8E5DD47035B}"/>
          </ac:spMkLst>
        </pc:spChg>
        <pc:spChg chg="add mod">
          <ac:chgData name="漢揚 張" userId="db69ae8bf5d2d006" providerId="LiveId" clId="{7ED397F5-FED6-411F-935D-992CEC6BAFA4}" dt="2023-06-25T11:59:08.861" v="324" actId="20577"/>
          <ac:spMkLst>
            <pc:docMk/>
            <pc:sldMk cId="1472800469" sldId="262"/>
            <ac:spMk id="7" creationId="{D8F1C207-695B-21A2-EA16-E0EB35B3A57E}"/>
          </ac:spMkLst>
        </pc:spChg>
        <pc:picChg chg="add mod">
          <ac:chgData name="漢揚 張" userId="db69ae8bf5d2d006" providerId="LiveId" clId="{7ED397F5-FED6-411F-935D-992CEC6BAFA4}" dt="2023-06-25T11:51:20.530" v="131" actId="1076"/>
          <ac:picMkLst>
            <pc:docMk/>
            <pc:sldMk cId="1472800469" sldId="262"/>
            <ac:picMk id="5" creationId="{391FF0D3-4F08-3DA5-7CA7-96CA7C07D13C}"/>
          </ac:picMkLst>
        </pc:picChg>
      </pc:sldChg>
      <pc:sldChg chg="addSp delSp modSp new mod">
        <pc:chgData name="漢揚 張" userId="db69ae8bf5d2d006" providerId="LiveId" clId="{7ED397F5-FED6-411F-935D-992CEC6BAFA4}" dt="2023-06-25T12:02:40.238" v="509" actId="20577"/>
        <pc:sldMkLst>
          <pc:docMk/>
          <pc:sldMk cId="3403674380" sldId="263"/>
        </pc:sldMkLst>
        <pc:spChg chg="mod">
          <ac:chgData name="漢揚 張" userId="db69ae8bf5d2d006" providerId="LiveId" clId="{7ED397F5-FED6-411F-935D-992CEC6BAFA4}" dt="2023-06-25T12:01:35.652" v="463" actId="20577"/>
          <ac:spMkLst>
            <pc:docMk/>
            <pc:sldMk cId="3403674380" sldId="263"/>
            <ac:spMk id="2" creationId="{5CA23365-187F-F795-7727-24FC4C66E80E}"/>
          </ac:spMkLst>
        </pc:spChg>
        <pc:spChg chg="del">
          <ac:chgData name="漢揚 張" userId="db69ae8bf5d2d006" providerId="LiveId" clId="{7ED397F5-FED6-411F-935D-992CEC6BAFA4}" dt="2023-06-25T11:57:38.658" v="263" actId="931"/>
          <ac:spMkLst>
            <pc:docMk/>
            <pc:sldMk cId="3403674380" sldId="263"/>
            <ac:spMk id="3" creationId="{DA315493-8AFF-11CE-5C37-D97DC1AD273D}"/>
          </ac:spMkLst>
        </pc:spChg>
        <pc:spChg chg="add del mod">
          <ac:chgData name="漢揚 張" userId="db69ae8bf5d2d006" providerId="LiveId" clId="{7ED397F5-FED6-411F-935D-992CEC6BAFA4}" dt="2023-06-25T11:57:52.497" v="267"/>
          <ac:spMkLst>
            <pc:docMk/>
            <pc:sldMk cId="3403674380" sldId="263"/>
            <ac:spMk id="6" creationId="{07E3FD59-4D55-0914-5CAA-E7208F31C450}"/>
          </ac:spMkLst>
        </pc:spChg>
        <pc:spChg chg="add del mod">
          <ac:chgData name="漢揚 張" userId="db69ae8bf5d2d006" providerId="LiveId" clId="{7ED397F5-FED6-411F-935D-992CEC6BAFA4}" dt="2023-06-25T11:59:48.185" v="352"/>
          <ac:spMkLst>
            <pc:docMk/>
            <pc:sldMk cId="3403674380" sldId="263"/>
            <ac:spMk id="7" creationId="{14D0B5CC-32CA-7F7C-CADB-E50DCA767499}"/>
          </ac:spMkLst>
        </pc:spChg>
        <pc:spChg chg="add del mod">
          <ac:chgData name="漢揚 張" userId="db69ae8bf5d2d006" providerId="LiveId" clId="{7ED397F5-FED6-411F-935D-992CEC6BAFA4}" dt="2023-06-25T12:00:04.326" v="353" actId="931"/>
          <ac:spMkLst>
            <pc:docMk/>
            <pc:sldMk cId="3403674380" sldId="263"/>
            <ac:spMk id="9" creationId="{8B01C19E-0741-112F-FD7C-4A80AF694B45}"/>
          </ac:spMkLst>
        </pc:spChg>
        <pc:spChg chg="add mod">
          <ac:chgData name="漢揚 張" userId="db69ae8bf5d2d006" providerId="LiveId" clId="{7ED397F5-FED6-411F-935D-992CEC6BAFA4}" dt="2023-06-25T12:02:40.238" v="509" actId="20577"/>
          <ac:spMkLst>
            <pc:docMk/>
            <pc:sldMk cId="3403674380" sldId="263"/>
            <ac:spMk id="12" creationId="{57317F8E-94BF-023B-B17B-08763F17405A}"/>
          </ac:spMkLst>
        </pc:spChg>
        <pc:picChg chg="add del mod">
          <ac:chgData name="漢揚 張" userId="db69ae8bf5d2d006" providerId="LiveId" clId="{7ED397F5-FED6-411F-935D-992CEC6BAFA4}" dt="2023-06-25T11:59:48.185" v="350" actId="478"/>
          <ac:picMkLst>
            <pc:docMk/>
            <pc:sldMk cId="3403674380" sldId="263"/>
            <ac:picMk id="5" creationId="{C3BD776A-06D2-9380-7939-4D3A807132CF}"/>
          </ac:picMkLst>
        </pc:picChg>
        <pc:picChg chg="add mod">
          <ac:chgData name="漢揚 張" userId="db69ae8bf5d2d006" providerId="LiveId" clId="{7ED397F5-FED6-411F-935D-992CEC6BAFA4}" dt="2023-06-25T12:00:07.241" v="354" actId="1076"/>
          <ac:picMkLst>
            <pc:docMk/>
            <pc:sldMk cId="3403674380" sldId="263"/>
            <ac:picMk id="11" creationId="{085E9D9E-416C-3280-4CA8-50D87D795491}"/>
          </ac:picMkLst>
        </pc:picChg>
      </pc:sldChg>
      <pc:sldChg chg="addSp delSp modSp new mod">
        <pc:chgData name="漢揚 張" userId="db69ae8bf5d2d006" providerId="LiveId" clId="{7ED397F5-FED6-411F-935D-992CEC6BAFA4}" dt="2023-06-25T12:03:51.758" v="599" actId="20577"/>
        <pc:sldMkLst>
          <pc:docMk/>
          <pc:sldMk cId="2683251847" sldId="264"/>
        </pc:sldMkLst>
        <pc:spChg chg="mod">
          <ac:chgData name="漢揚 張" userId="db69ae8bf5d2d006" providerId="LiveId" clId="{7ED397F5-FED6-411F-935D-992CEC6BAFA4}" dt="2023-06-25T12:01:28.482" v="455" actId="122"/>
          <ac:spMkLst>
            <pc:docMk/>
            <pc:sldMk cId="2683251847" sldId="264"/>
            <ac:spMk id="2" creationId="{7057D728-D4FD-E0C5-CEC2-8C042C176D82}"/>
          </ac:spMkLst>
        </pc:spChg>
        <pc:spChg chg="del">
          <ac:chgData name="漢揚 張" userId="db69ae8bf5d2d006" providerId="LiveId" clId="{7ED397F5-FED6-411F-935D-992CEC6BAFA4}" dt="2023-06-25T12:01:46.510" v="464" actId="931"/>
          <ac:spMkLst>
            <pc:docMk/>
            <pc:sldMk cId="2683251847" sldId="264"/>
            <ac:spMk id="3" creationId="{535B9CF5-0CF8-BC2F-FA14-C3D0BEE1FAE1}"/>
          </ac:spMkLst>
        </pc:spChg>
        <pc:spChg chg="add mod">
          <ac:chgData name="漢揚 張" userId="db69ae8bf5d2d006" providerId="LiveId" clId="{7ED397F5-FED6-411F-935D-992CEC6BAFA4}" dt="2023-06-25T12:03:51.758" v="599" actId="20577"/>
          <ac:spMkLst>
            <pc:docMk/>
            <pc:sldMk cId="2683251847" sldId="264"/>
            <ac:spMk id="6" creationId="{2D3CD9DA-5874-6E18-DCD6-723641EA7377}"/>
          </ac:spMkLst>
        </pc:spChg>
        <pc:picChg chg="add mod">
          <ac:chgData name="漢揚 張" userId="db69ae8bf5d2d006" providerId="LiveId" clId="{7ED397F5-FED6-411F-935D-992CEC6BAFA4}" dt="2023-06-25T12:01:48.340" v="465" actId="1076"/>
          <ac:picMkLst>
            <pc:docMk/>
            <pc:sldMk cId="2683251847" sldId="264"/>
            <ac:picMk id="5" creationId="{A1FD7FE7-40F9-83BB-89AB-16AE0037462C}"/>
          </ac:picMkLst>
        </pc:picChg>
      </pc:sldChg>
      <pc:sldChg chg="addSp delSp modSp new mod">
        <pc:chgData name="漢揚 張" userId="db69ae8bf5d2d006" providerId="LiveId" clId="{7ED397F5-FED6-411F-935D-992CEC6BAFA4}" dt="2023-06-25T12:07:23.454" v="761" actId="20577"/>
        <pc:sldMkLst>
          <pc:docMk/>
          <pc:sldMk cId="3707890951" sldId="265"/>
        </pc:sldMkLst>
        <pc:spChg chg="mod">
          <ac:chgData name="漢揚 張" userId="db69ae8bf5d2d006" providerId="LiveId" clId="{7ED397F5-FED6-411F-935D-992CEC6BAFA4}" dt="2023-06-25T12:04:17.751" v="624" actId="122"/>
          <ac:spMkLst>
            <pc:docMk/>
            <pc:sldMk cId="3707890951" sldId="265"/>
            <ac:spMk id="2" creationId="{DF0AA3E4-6E4B-4718-BE73-EF9E4240D0AD}"/>
          </ac:spMkLst>
        </pc:spChg>
        <pc:spChg chg="del">
          <ac:chgData name="漢揚 張" userId="db69ae8bf5d2d006" providerId="LiveId" clId="{7ED397F5-FED6-411F-935D-992CEC6BAFA4}" dt="2023-06-25T12:04:20.999" v="625" actId="931"/>
          <ac:spMkLst>
            <pc:docMk/>
            <pc:sldMk cId="3707890951" sldId="265"/>
            <ac:spMk id="3" creationId="{7117E0FE-549D-4472-ECBB-C50E42D39528}"/>
          </ac:spMkLst>
        </pc:spChg>
        <pc:spChg chg="add mod">
          <ac:chgData name="漢揚 張" userId="db69ae8bf5d2d006" providerId="LiveId" clId="{7ED397F5-FED6-411F-935D-992CEC6BAFA4}" dt="2023-06-25T12:07:23.454" v="761" actId="20577"/>
          <ac:spMkLst>
            <pc:docMk/>
            <pc:sldMk cId="3707890951" sldId="265"/>
            <ac:spMk id="6" creationId="{3B7052A5-8360-A364-4BA9-E6C6DF0D466A}"/>
          </ac:spMkLst>
        </pc:spChg>
        <pc:picChg chg="add mod">
          <ac:chgData name="漢揚 張" userId="db69ae8bf5d2d006" providerId="LiveId" clId="{7ED397F5-FED6-411F-935D-992CEC6BAFA4}" dt="2023-06-25T12:04:23.557" v="626" actId="1076"/>
          <ac:picMkLst>
            <pc:docMk/>
            <pc:sldMk cId="3707890951" sldId="265"/>
            <ac:picMk id="5" creationId="{B7395204-BBC7-DDDD-668F-2BBD5A885F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6/26/2023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6/26/2023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TW" altLang="en-US"/>
              <a:t>按一下以編輯母片標題樣式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p>
            <a:fld id="{1CF131DD-A141-4471-BCF9-C6073EDD7E20}" type="datetimeFigureOut">
              <a:rPr lang="en-US" dirty="0"/>
              <a:t>6/26/2023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6/26/2023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6/26/2023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216242-10AD-01A1-1CDE-16F09E1120BA}"/>
              </a:ext>
            </a:extLst>
          </p:cNvPr>
          <p:cNvSpPr>
            <a:spLocks noGrp="1"/>
          </p:cNvSpPr>
          <p:nvPr>
            <p:ph type="ctrTitle"/>
          </p:nvPr>
        </p:nvSpPr>
        <p:spPr/>
        <p:txBody>
          <a:bodyPr/>
          <a:lstStyle/>
          <a:p>
            <a:r>
              <a:rPr lang="zh-TW" altLang="en-US" dirty="0" smtClean="0"/>
              <a:t>外匯</a:t>
            </a:r>
            <a:r>
              <a:rPr lang="zh-TW" altLang="en-US" dirty="0"/>
              <a:t>系統操作說明</a:t>
            </a:r>
          </a:p>
        </p:txBody>
      </p:sp>
      <p:sp>
        <p:nvSpPr>
          <p:cNvPr id="3" name="副標題 2">
            <a:extLst>
              <a:ext uri="{FF2B5EF4-FFF2-40B4-BE49-F238E27FC236}">
                <a16:creationId xmlns:a16="http://schemas.microsoft.com/office/drawing/2014/main" id="{EAC76324-B714-5A5D-8178-04CAE422DF8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0900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0AA3E4-6E4B-4718-BE73-EF9E4240D0AD}"/>
              </a:ext>
            </a:extLst>
          </p:cNvPr>
          <p:cNvSpPr>
            <a:spLocks noGrp="1"/>
          </p:cNvSpPr>
          <p:nvPr>
            <p:ph type="title"/>
          </p:nvPr>
        </p:nvSpPr>
        <p:spPr/>
        <p:txBody>
          <a:bodyPr/>
          <a:lstStyle/>
          <a:p>
            <a:pPr algn="ctr"/>
            <a:r>
              <a:rPr lang="zh-TW" altLang="en-US" dirty="0"/>
              <a:t>修改後餘額不足</a:t>
            </a:r>
          </a:p>
        </p:txBody>
      </p:sp>
      <p:pic>
        <p:nvPicPr>
          <p:cNvPr id="5" name="內容版面配置區 4">
            <a:extLst>
              <a:ext uri="{FF2B5EF4-FFF2-40B4-BE49-F238E27FC236}">
                <a16:creationId xmlns:a16="http://schemas.microsoft.com/office/drawing/2014/main" id="{B7395204-BBC7-DDDD-668F-2BBD5A885FDC}"/>
              </a:ext>
            </a:extLst>
          </p:cNvPr>
          <p:cNvPicPr>
            <a:picLocks noGrp="1" noChangeAspect="1"/>
          </p:cNvPicPr>
          <p:nvPr>
            <p:ph idx="1"/>
          </p:nvPr>
        </p:nvPicPr>
        <p:blipFill>
          <a:blip r:embed="rId2"/>
          <a:stretch>
            <a:fillRect/>
          </a:stretch>
        </p:blipFill>
        <p:spPr>
          <a:xfrm>
            <a:off x="6400074" y="2014194"/>
            <a:ext cx="4338320" cy="3932237"/>
          </a:xfrm>
        </p:spPr>
      </p:pic>
      <p:sp>
        <p:nvSpPr>
          <p:cNvPr id="6" name="文字方塊 5">
            <a:extLst>
              <a:ext uri="{FF2B5EF4-FFF2-40B4-BE49-F238E27FC236}">
                <a16:creationId xmlns:a16="http://schemas.microsoft.com/office/drawing/2014/main" id="{3B7052A5-8360-A364-4BA9-E6C6DF0D466A}"/>
              </a:ext>
            </a:extLst>
          </p:cNvPr>
          <p:cNvSpPr txBox="1"/>
          <p:nvPr/>
        </p:nvSpPr>
        <p:spPr>
          <a:xfrm>
            <a:off x="1471749" y="1924594"/>
            <a:ext cx="4223657" cy="923330"/>
          </a:xfrm>
          <a:prstGeom prst="rect">
            <a:avLst/>
          </a:prstGeom>
          <a:noFill/>
        </p:spPr>
        <p:txBody>
          <a:bodyPr wrap="square" rtlCol="0">
            <a:spAutoFit/>
          </a:bodyPr>
          <a:lstStyle/>
          <a:p>
            <a:r>
              <a:rPr lang="zh-TW" altLang="en-US" dirty="0"/>
              <a:t>若系統跳出此題是代表帳戶餘額不足</a:t>
            </a:r>
            <a:r>
              <a:rPr lang="en-US" altLang="zh-TW" dirty="0"/>
              <a:t>,</a:t>
            </a:r>
            <a:r>
              <a:rPr lang="zh-TW" altLang="en-US" dirty="0"/>
              <a:t>無法修改交易</a:t>
            </a:r>
            <a:r>
              <a:rPr lang="en-US" altLang="zh-TW" dirty="0"/>
              <a:t>,</a:t>
            </a:r>
            <a:r>
              <a:rPr lang="zh-TW" altLang="en-US" dirty="0"/>
              <a:t>此時只要回到交易介面存入金額即可</a:t>
            </a:r>
          </a:p>
        </p:txBody>
      </p:sp>
    </p:spTree>
    <p:extLst>
      <p:ext uri="{BB962C8B-B14F-4D97-AF65-F5344CB8AC3E}">
        <p14:creationId xmlns:p14="http://schemas.microsoft.com/office/powerpoint/2010/main" val="370789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529C11-A1D5-CEB0-A424-7D9AB7F5DF4F}"/>
              </a:ext>
            </a:extLst>
          </p:cNvPr>
          <p:cNvSpPr>
            <a:spLocks noGrp="1"/>
          </p:cNvSpPr>
          <p:nvPr>
            <p:ph type="title"/>
          </p:nvPr>
        </p:nvSpPr>
        <p:spPr/>
        <p:txBody>
          <a:bodyPr/>
          <a:lstStyle/>
          <a:p>
            <a:pPr algn="ctr"/>
            <a:r>
              <a:rPr lang="zh-TW" altLang="en-US" dirty="0"/>
              <a:t>登入介面</a:t>
            </a:r>
          </a:p>
        </p:txBody>
      </p:sp>
      <p:pic>
        <p:nvPicPr>
          <p:cNvPr id="5" name="內容版面配置區 4">
            <a:extLst>
              <a:ext uri="{FF2B5EF4-FFF2-40B4-BE49-F238E27FC236}">
                <a16:creationId xmlns:a16="http://schemas.microsoft.com/office/drawing/2014/main" id="{016A91CD-B1DC-480A-E7D7-F5CCA534E695}"/>
              </a:ext>
            </a:extLst>
          </p:cNvPr>
          <p:cNvPicPr>
            <a:picLocks noGrp="1" noChangeAspect="1"/>
          </p:cNvPicPr>
          <p:nvPr>
            <p:ph idx="1"/>
          </p:nvPr>
        </p:nvPicPr>
        <p:blipFill>
          <a:blip r:embed="rId2"/>
          <a:stretch>
            <a:fillRect/>
          </a:stretch>
        </p:blipFill>
        <p:spPr>
          <a:xfrm>
            <a:off x="5476578" y="2077312"/>
            <a:ext cx="5140284" cy="3932237"/>
          </a:xfrm>
        </p:spPr>
      </p:pic>
      <p:sp>
        <p:nvSpPr>
          <p:cNvPr id="7" name="文字方塊 6">
            <a:extLst>
              <a:ext uri="{FF2B5EF4-FFF2-40B4-BE49-F238E27FC236}">
                <a16:creationId xmlns:a16="http://schemas.microsoft.com/office/drawing/2014/main" id="{1EE29F8B-7ADE-55BC-1BF8-A159352F5DD1}"/>
              </a:ext>
            </a:extLst>
          </p:cNvPr>
          <p:cNvSpPr txBox="1"/>
          <p:nvPr/>
        </p:nvSpPr>
        <p:spPr>
          <a:xfrm>
            <a:off x="809897" y="1728652"/>
            <a:ext cx="4450080" cy="923330"/>
          </a:xfrm>
          <a:prstGeom prst="rect">
            <a:avLst/>
          </a:prstGeom>
          <a:noFill/>
        </p:spPr>
        <p:txBody>
          <a:bodyPr wrap="square" rtlCol="0">
            <a:spAutoFit/>
          </a:bodyPr>
          <a:lstStyle/>
          <a:p>
            <a:endParaRPr lang="en-US" altLang="zh-TW" dirty="0"/>
          </a:p>
          <a:p>
            <a:r>
              <a:rPr lang="zh-TW" altLang="en-US" dirty="0"/>
              <a:t>系統登入介面</a:t>
            </a:r>
            <a:r>
              <a:rPr lang="en-US" altLang="zh-TW" dirty="0"/>
              <a:t>,</a:t>
            </a:r>
            <a:r>
              <a:rPr lang="zh-TW" altLang="en-US" dirty="0"/>
              <a:t>第一次使用請先完成註冊</a:t>
            </a:r>
            <a:r>
              <a:rPr lang="en-US" altLang="zh-TW" dirty="0"/>
              <a:t>,</a:t>
            </a:r>
            <a:r>
              <a:rPr lang="zh-TW" altLang="en-US" dirty="0"/>
              <a:t>方能登入此系統</a:t>
            </a:r>
            <a:r>
              <a:rPr lang="en-US" altLang="zh-TW" dirty="0"/>
              <a:t>.</a:t>
            </a:r>
          </a:p>
        </p:txBody>
      </p:sp>
    </p:spTree>
    <p:extLst>
      <p:ext uri="{BB962C8B-B14F-4D97-AF65-F5344CB8AC3E}">
        <p14:creationId xmlns:p14="http://schemas.microsoft.com/office/powerpoint/2010/main" val="3304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43070E-C129-54C5-17C2-AB9D567DAF2B}"/>
              </a:ext>
            </a:extLst>
          </p:cNvPr>
          <p:cNvSpPr>
            <a:spLocks noGrp="1"/>
          </p:cNvSpPr>
          <p:nvPr>
            <p:ph type="title"/>
          </p:nvPr>
        </p:nvSpPr>
        <p:spPr/>
        <p:txBody>
          <a:bodyPr/>
          <a:lstStyle/>
          <a:p>
            <a:pPr algn="ctr"/>
            <a:r>
              <a:rPr lang="zh-TW" altLang="en-US" dirty="0"/>
              <a:t>會員資料庫</a:t>
            </a:r>
          </a:p>
        </p:txBody>
      </p:sp>
      <p:pic>
        <p:nvPicPr>
          <p:cNvPr id="9" name="內容版面配置區 8">
            <a:extLst>
              <a:ext uri="{FF2B5EF4-FFF2-40B4-BE49-F238E27FC236}">
                <a16:creationId xmlns:a16="http://schemas.microsoft.com/office/drawing/2014/main" id="{4C58FB9E-5C66-F378-A231-43B1AF953CFB}"/>
              </a:ext>
            </a:extLst>
          </p:cNvPr>
          <p:cNvPicPr>
            <a:picLocks noGrp="1" noChangeAspect="1"/>
          </p:cNvPicPr>
          <p:nvPr>
            <p:ph idx="1"/>
          </p:nvPr>
        </p:nvPicPr>
        <p:blipFill>
          <a:blip r:embed="rId2"/>
          <a:stretch>
            <a:fillRect/>
          </a:stretch>
        </p:blipFill>
        <p:spPr>
          <a:xfrm>
            <a:off x="1066800" y="2323946"/>
            <a:ext cx="7621064" cy="2210108"/>
          </a:xfrm>
        </p:spPr>
      </p:pic>
      <p:sp>
        <p:nvSpPr>
          <p:cNvPr id="10" name="文字方塊 9">
            <a:extLst>
              <a:ext uri="{FF2B5EF4-FFF2-40B4-BE49-F238E27FC236}">
                <a16:creationId xmlns:a16="http://schemas.microsoft.com/office/drawing/2014/main" id="{5F22BFB9-AFD8-F44A-1BBA-784CA22C9DE5}"/>
              </a:ext>
            </a:extLst>
          </p:cNvPr>
          <p:cNvSpPr txBox="1"/>
          <p:nvPr/>
        </p:nvSpPr>
        <p:spPr>
          <a:xfrm>
            <a:off x="1066800" y="4859383"/>
            <a:ext cx="9975669" cy="369332"/>
          </a:xfrm>
          <a:prstGeom prst="rect">
            <a:avLst/>
          </a:prstGeom>
          <a:noFill/>
        </p:spPr>
        <p:txBody>
          <a:bodyPr wrap="square" rtlCol="0">
            <a:spAutoFit/>
          </a:bodyPr>
          <a:lstStyle/>
          <a:p>
            <a:r>
              <a:rPr lang="zh-TW" altLang="en-US" dirty="0"/>
              <a:t>註冊完成之後會員資料將進入資料庫</a:t>
            </a:r>
            <a:r>
              <a:rPr lang="en-US" altLang="zh-TW" dirty="0"/>
              <a:t>,</a:t>
            </a:r>
            <a:r>
              <a:rPr lang="zh-TW" altLang="en-US" dirty="0"/>
              <a:t>請注意帳號不可重複</a:t>
            </a:r>
          </a:p>
        </p:txBody>
      </p:sp>
    </p:spTree>
    <p:extLst>
      <p:ext uri="{BB962C8B-B14F-4D97-AF65-F5344CB8AC3E}">
        <p14:creationId xmlns:p14="http://schemas.microsoft.com/office/powerpoint/2010/main" val="114734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1F1D2D-ED4A-D7F0-9BA1-C1FE2EAFD076}"/>
              </a:ext>
            </a:extLst>
          </p:cNvPr>
          <p:cNvSpPr>
            <a:spLocks noGrp="1"/>
          </p:cNvSpPr>
          <p:nvPr>
            <p:ph type="title"/>
          </p:nvPr>
        </p:nvSpPr>
        <p:spPr/>
        <p:txBody>
          <a:bodyPr/>
          <a:lstStyle/>
          <a:p>
            <a:pPr algn="ctr"/>
            <a:r>
              <a:rPr lang="zh-TW" altLang="en-US" dirty="0"/>
              <a:t>操作介面</a:t>
            </a:r>
          </a:p>
        </p:txBody>
      </p:sp>
      <p:sp>
        <p:nvSpPr>
          <p:cNvPr id="6" name="文字方塊 5">
            <a:extLst>
              <a:ext uri="{FF2B5EF4-FFF2-40B4-BE49-F238E27FC236}">
                <a16:creationId xmlns:a16="http://schemas.microsoft.com/office/drawing/2014/main" id="{2264761E-4AC1-04D8-4A8E-7B4D53DFD1AB}"/>
              </a:ext>
            </a:extLst>
          </p:cNvPr>
          <p:cNvSpPr txBox="1"/>
          <p:nvPr/>
        </p:nvSpPr>
        <p:spPr>
          <a:xfrm>
            <a:off x="1149531" y="2124891"/>
            <a:ext cx="4249783" cy="646331"/>
          </a:xfrm>
          <a:prstGeom prst="rect">
            <a:avLst/>
          </a:prstGeom>
          <a:noFill/>
        </p:spPr>
        <p:txBody>
          <a:bodyPr wrap="square" rtlCol="0">
            <a:spAutoFit/>
          </a:bodyPr>
          <a:lstStyle/>
          <a:p>
            <a:r>
              <a:rPr lang="zh-TW" altLang="en-US" dirty="0"/>
              <a:t>開始交易前</a:t>
            </a:r>
            <a:r>
              <a:rPr lang="en-US" altLang="zh-TW" dirty="0"/>
              <a:t>,</a:t>
            </a:r>
            <a:r>
              <a:rPr lang="zh-TW" altLang="en-US" dirty="0"/>
              <a:t>請先存入一筆金額</a:t>
            </a:r>
            <a:r>
              <a:rPr lang="en-US" altLang="zh-TW" dirty="0"/>
              <a:t>,</a:t>
            </a:r>
            <a:r>
              <a:rPr lang="zh-TW" altLang="en-US" dirty="0"/>
              <a:t>出現存入成功的訊息後便可開始進行交易</a:t>
            </a:r>
          </a:p>
        </p:txBody>
      </p:sp>
      <p:pic>
        <p:nvPicPr>
          <p:cNvPr id="10" name="內容版面配置區 9">
            <a:extLst>
              <a:ext uri="{FF2B5EF4-FFF2-40B4-BE49-F238E27FC236}">
                <a16:creationId xmlns:a16="http://schemas.microsoft.com/office/drawing/2014/main" id="{826F5C14-F3FB-FA61-76D3-E824741B229D}"/>
              </a:ext>
            </a:extLst>
          </p:cNvPr>
          <p:cNvPicPr>
            <a:picLocks noGrp="1" noChangeAspect="1"/>
          </p:cNvPicPr>
          <p:nvPr>
            <p:ph idx="1"/>
          </p:nvPr>
        </p:nvPicPr>
        <p:blipFill>
          <a:blip r:embed="rId2"/>
          <a:stretch>
            <a:fillRect/>
          </a:stretch>
        </p:blipFill>
        <p:spPr>
          <a:xfrm>
            <a:off x="5536786" y="2014194"/>
            <a:ext cx="4305765" cy="3932237"/>
          </a:xfrm>
        </p:spPr>
      </p:pic>
    </p:spTree>
    <p:extLst>
      <p:ext uri="{BB962C8B-B14F-4D97-AF65-F5344CB8AC3E}">
        <p14:creationId xmlns:p14="http://schemas.microsoft.com/office/powerpoint/2010/main" val="282960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C2954-D3BD-71E5-AF1F-78962B89D279}"/>
              </a:ext>
            </a:extLst>
          </p:cNvPr>
          <p:cNvSpPr>
            <a:spLocks noGrp="1"/>
          </p:cNvSpPr>
          <p:nvPr>
            <p:ph type="title"/>
          </p:nvPr>
        </p:nvSpPr>
        <p:spPr/>
        <p:txBody>
          <a:bodyPr/>
          <a:lstStyle/>
          <a:p>
            <a:pPr algn="ctr"/>
            <a:r>
              <a:rPr lang="zh-TW" altLang="en-US" dirty="0" smtClean="0"/>
              <a:t>交換</a:t>
            </a:r>
            <a:endParaRPr lang="zh-TW" altLang="en-US" dirty="0"/>
          </a:p>
        </p:txBody>
      </p:sp>
      <p:pic>
        <p:nvPicPr>
          <p:cNvPr id="5" name="內容版面配置區 4">
            <a:extLst>
              <a:ext uri="{FF2B5EF4-FFF2-40B4-BE49-F238E27FC236}">
                <a16:creationId xmlns:a16="http://schemas.microsoft.com/office/drawing/2014/main" id="{C5F26D19-9538-7E34-C8A6-7D402B25DDD6}"/>
              </a:ext>
            </a:extLst>
          </p:cNvPr>
          <p:cNvPicPr>
            <a:picLocks noGrp="1" noChangeAspect="1"/>
          </p:cNvPicPr>
          <p:nvPr>
            <p:ph idx="1"/>
          </p:nvPr>
        </p:nvPicPr>
        <p:blipFill>
          <a:blip r:embed="rId2"/>
          <a:stretch>
            <a:fillRect/>
          </a:stretch>
        </p:blipFill>
        <p:spPr>
          <a:xfrm>
            <a:off x="5823574" y="2094729"/>
            <a:ext cx="4359205" cy="3932237"/>
          </a:xfrm>
        </p:spPr>
      </p:pic>
      <p:sp>
        <p:nvSpPr>
          <p:cNvPr id="6" name="文字方塊 5">
            <a:extLst>
              <a:ext uri="{FF2B5EF4-FFF2-40B4-BE49-F238E27FC236}">
                <a16:creationId xmlns:a16="http://schemas.microsoft.com/office/drawing/2014/main" id="{9258DA64-8CFF-4424-FEA7-90C026C9492A}"/>
              </a:ext>
            </a:extLst>
          </p:cNvPr>
          <p:cNvSpPr txBox="1"/>
          <p:nvPr/>
        </p:nvSpPr>
        <p:spPr>
          <a:xfrm>
            <a:off x="1066800" y="2014194"/>
            <a:ext cx="4393474" cy="1200329"/>
          </a:xfrm>
          <a:prstGeom prst="rect">
            <a:avLst/>
          </a:prstGeom>
          <a:noFill/>
        </p:spPr>
        <p:txBody>
          <a:bodyPr wrap="square" rtlCol="0">
            <a:spAutoFit/>
          </a:bodyPr>
          <a:lstStyle/>
          <a:p>
            <a:r>
              <a:rPr lang="zh-TW" altLang="en-US" dirty="0"/>
              <a:t>左邊輸入想要購買貨幣的數量</a:t>
            </a:r>
            <a:r>
              <a:rPr lang="en-US" altLang="zh-TW" dirty="0"/>
              <a:t>,</a:t>
            </a:r>
            <a:r>
              <a:rPr lang="zh-TW" altLang="en-US" dirty="0"/>
              <a:t>右邊則會出現需要支付的台幣</a:t>
            </a:r>
            <a:r>
              <a:rPr lang="en-US" altLang="zh-TW" dirty="0"/>
              <a:t>,</a:t>
            </a:r>
            <a:r>
              <a:rPr lang="zh-TW" altLang="en-US" dirty="0"/>
              <a:t>若帳戶中的存款不足系統會提示您的存款餘額</a:t>
            </a:r>
            <a:r>
              <a:rPr lang="en-US" altLang="zh-TW" dirty="0"/>
              <a:t>,</a:t>
            </a:r>
            <a:r>
              <a:rPr lang="zh-TW" altLang="en-US" dirty="0"/>
              <a:t>此時只要再存入金額就能繼續進行交易</a:t>
            </a:r>
          </a:p>
        </p:txBody>
      </p:sp>
    </p:spTree>
    <p:extLst>
      <p:ext uri="{BB962C8B-B14F-4D97-AF65-F5344CB8AC3E}">
        <p14:creationId xmlns:p14="http://schemas.microsoft.com/office/powerpoint/2010/main" val="341316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E2E620-4F3C-1635-DB7E-7F9A167716E7}"/>
              </a:ext>
            </a:extLst>
          </p:cNvPr>
          <p:cNvSpPr>
            <a:spLocks noGrp="1"/>
          </p:cNvSpPr>
          <p:nvPr>
            <p:ph type="title"/>
          </p:nvPr>
        </p:nvSpPr>
        <p:spPr/>
        <p:txBody>
          <a:bodyPr/>
          <a:lstStyle/>
          <a:p>
            <a:pPr algn="ctr"/>
            <a:r>
              <a:rPr lang="zh-TW" altLang="en-US" dirty="0"/>
              <a:t>交易完成</a:t>
            </a:r>
          </a:p>
        </p:txBody>
      </p:sp>
      <p:pic>
        <p:nvPicPr>
          <p:cNvPr id="5" name="內容版面配置區 4">
            <a:extLst>
              <a:ext uri="{FF2B5EF4-FFF2-40B4-BE49-F238E27FC236}">
                <a16:creationId xmlns:a16="http://schemas.microsoft.com/office/drawing/2014/main" id="{C8E98F72-A76A-B232-08B6-791E58FF5749}"/>
              </a:ext>
            </a:extLst>
          </p:cNvPr>
          <p:cNvPicPr>
            <a:picLocks noGrp="1" noChangeAspect="1"/>
          </p:cNvPicPr>
          <p:nvPr>
            <p:ph idx="1"/>
          </p:nvPr>
        </p:nvPicPr>
        <p:blipFill>
          <a:blip r:embed="rId2"/>
          <a:stretch>
            <a:fillRect/>
          </a:stretch>
        </p:blipFill>
        <p:spPr>
          <a:xfrm>
            <a:off x="1902291" y="3902370"/>
            <a:ext cx="7621064" cy="2314898"/>
          </a:xfrm>
        </p:spPr>
      </p:pic>
      <p:sp>
        <p:nvSpPr>
          <p:cNvPr id="6" name="文字方塊 5">
            <a:extLst>
              <a:ext uri="{FF2B5EF4-FFF2-40B4-BE49-F238E27FC236}">
                <a16:creationId xmlns:a16="http://schemas.microsoft.com/office/drawing/2014/main" id="{22FFD59A-A140-B480-99DA-CAA6CB567EFF}"/>
              </a:ext>
            </a:extLst>
          </p:cNvPr>
          <p:cNvSpPr txBox="1"/>
          <p:nvPr/>
        </p:nvSpPr>
        <p:spPr>
          <a:xfrm>
            <a:off x="661851" y="2229394"/>
            <a:ext cx="9866812" cy="369332"/>
          </a:xfrm>
          <a:prstGeom prst="rect">
            <a:avLst/>
          </a:prstGeom>
          <a:noFill/>
        </p:spPr>
        <p:txBody>
          <a:bodyPr wrap="square" rtlCol="0">
            <a:spAutoFit/>
          </a:bodyPr>
          <a:lstStyle/>
          <a:p>
            <a:r>
              <a:rPr lang="zh-TW" altLang="en-US" dirty="0"/>
              <a:t>交易完成後資料庫會儲存匯入的金額以及購買的外幣數量</a:t>
            </a:r>
          </a:p>
        </p:txBody>
      </p:sp>
    </p:spTree>
    <p:extLst>
      <p:ext uri="{BB962C8B-B14F-4D97-AF65-F5344CB8AC3E}">
        <p14:creationId xmlns:p14="http://schemas.microsoft.com/office/powerpoint/2010/main" val="102304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80DD74-FF95-FB18-C57C-6E571962C0D2}"/>
              </a:ext>
            </a:extLst>
          </p:cNvPr>
          <p:cNvSpPr>
            <a:spLocks noGrp="1"/>
          </p:cNvSpPr>
          <p:nvPr>
            <p:ph type="title"/>
          </p:nvPr>
        </p:nvSpPr>
        <p:spPr/>
        <p:txBody>
          <a:bodyPr/>
          <a:lstStyle/>
          <a:p>
            <a:pPr algn="ctr"/>
            <a:r>
              <a:rPr lang="zh-TW" altLang="en-US" dirty="0"/>
              <a:t>查詢介面</a:t>
            </a:r>
          </a:p>
        </p:txBody>
      </p:sp>
      <p:pic>
        <p:nvPicPr>
          <p:cNvPr id="5" name="內容版面配置區 4">
            <a:extLst>
              <a:ext uri="{FF2B5EF4-FFF2-40B4-BE49-F238E27FC236}">
                <a16:creationId xmlns:a16="http://schemas.microsoft.com/office/drawing/2014/main" id="{391FF0D3-4F08-3DA5-7CA7-96CA7C07D13C}"/>
              </a:ext>
            </a:extLst>
          </p:cNvPr>
          <p:cNvPicPr>
            <a:picLocks noGrp="1" noChangeAspect="1"/>
          </p:cNvPicPr>
          <p:nvPr>
            <p:ph idx="1"/>
          </p:nvPr>
        </p:nvPicPr>
        <p:blipFill>
          <a:blip r:embed="rId2"/>
          <a:stretch>
            <a:fillRect/>
          </a:stretch>
        </p:blipFill>
        <p:spPr>
          <a:xfrm>
            <a:off x="6096000" y="2014194"/>
            <a:ext cx="4353305" cy="3932237"/>
          </a:xfrm>
        </p:spPr>
      </p:pic>
      <p:sp>
        <p:nvSpPr>
          <p:cNvPr id="7" name="文字方塊 6">
            <a:extLst>
              <a:ext uri="{FF2B5EF4-FFF2-40B4-BE49-F238E27FC236}">
                <a16:creationId xmlns:a16="http://schemas.microsoft.com/office/drawing/2014/main" id="{D8F1C207-695B-21A2-EA16-E0EB35B3A57E}"/>
              </a:ext>
            </a:extLst>
          </p:cNvPr>
          <p:cNvSpPr txBox="1"/>
          <p:nvPr/>
        </p:nvSpPr>
        <p:spPr>
          <a:xfrm>
            <a:off x="1532709" y="2081349"/>
            <a:ext cx="3887396" cy="1754326"/>
          </a:xfrm>
          <a:prstGeom prst="rect">
            <a:avLst/>
          </a:prstGeom>
          <a:noFill/>
        </p:spPr>
        <p:txBody>
          <a:bodyPr wrap="square" rtlCol="0">
            <a:spAutoFit/>
          </a:bodyPr>
          <a:lstStyle/>
          <a:p>
            <a:r>
              <a:rPr lang="zh-TW" altLang="en-US" dirty="0"/>
              <a:t>查詢介面的交易紀錄提供客戶查詢過往的交易紀錄</a:t>
            </a:r>
            <a:r>
              <a:rPr lang="en-US" altLang="zh-TW" dirty="0"/>
              <a:t>,</a:t>
            </a:r>
            <a:r>
              <a:rPr lang="zh-TW" altLang="en-US" dirty="0"/>
              <a:t>資產查詢則提供客戶查詢目前持有的台幣與外幣的</a:t>
            </a:r>
            <a:r>
              <a:rPr lang="zh-TW" altLang="en-US" dirty="0" smtClean="0"/>
              <a:t>數量</a:t>
            </a:r>
            <a:r>
              <a:rPr lang="en-US" altLang="zh-TW" dirty="0" smtClean="0"/>
              <a:t>,</a:t>
            </a:r>
            <a:r>
              <a:rPr lang="zh-TW" altLang="en-US" dirty="0" smtClean="0"/>
              <a:t>資料庫同時也會記錄每個人現有的資產</a:t>
            </a:r>
            <a:r>
              <a:rPr lang="en-US" altLang="zh-TW" dirty="0" smtClean="0"/>
              <a:t>,</a:t>
            </a:r>
            <a:r>
              <a:rPr lang="zh-TW" altLang="en-US" dirty="0" smtClean="0"/>
              <a:t>支付總額以及最後帳戶中的台幣餘額</a:t>
            </a:r>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081" y="4959688"/>
            <a:ext cx="4210638" cy="638264"/>
          </a:xfrm>
          <a:prstGeom prst="rect">
            <a:avLst/>
          </a:prstGeom>
        </p:spPr>
      </p:pic>
    </p:spTree>
    <p:extLst>
      <p:ext uri="{BB962C8B-B14F-4D97-AF65-F5344CB8AC3E}">
        <p14:creationId xmlns:p14="http://schemas.microsoft.com/office/powerpoint/2010/main" val="147280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A23365-187F-F795-7727-24FC4C66E80E}"/>
              </a:ext>
            </a:extLst>
          </p:cNvPr>
          <p:cNvSpPr>
            <a:spLocks noGrp="1"/>
          </p:cNvSpPr>
          <p:nvPr>
            <p:ph type="title"/>
          </p:nvPr>
        </p:nvSpPr>
        <p:spPr/>
        <p:txBody>
          <a:bodyPr/>
          <a:lstStyle/>
          <a:p>
            <a:pPr algn="ctr"/>
            <a:r>
              <a:rPr lang="zh-TW" altLang="en-US" dirty="0"/>
              <a:t>修改</a:t>
            </a:r>
            <a:r>
              <a:rPr lang="en-US" altLang="zh-TW" dirty="0"/>
              <a:t>/</a:t>
            </a:r>
            <a:r>
              <a:rPr lang="zh-TW" altLang="en-US" dirty="0"/>
              <a:t>刪除</a:t>
            </a:r>
          </a:p>
        </p:txBody>
      </p:sp>
      <p:pic>
        <p:nvPicPr>
          <p:cNvPr id="11" name="內容版面配置區 10">
            <a:extLst>
              <a:ext uri="{FF2B5EF4-FFF2-40B4-BE49-F238E27FC236}">
                <a16:creationId xmlns:a16="http://schemas.microsoft.com/office/drawing/2014/main" id="{085E9D9E-416C-3280-4CA8-50D87D795491}"/>
              </a:ext>
            </a:extLst>
          </p:cNvPr>
          <p:cNvPicPr>
            <a:picLocks noGrp="1" noChangeAspect="1"/>
          </p:cNvPicPr>
          <p:nvPr>
            <p:ph idx="1"/>
          </p:nvPr>
        </p:nvPicPr>
        <p:blipFill>
          <a:blip r:embed="rId2"/>
          <a:stretch>
            <a:fillRect/>
          </a:stretch>
        </p:blipFill>
        <p:spPr>
          <a:xfrm>
            <a:off x="6168466" y="2014194"/>
            <a:ext cx="4261603" cy="3932237"/>
          </a:xfrm>
        </p:spPr>
      </p:pic>
      <p:sp>
        <p:nvSpPr>
          <p:cNvPr id="12" name="文字方塊 11">
            <a:extLst>
              <a:ext uri="{FF2B5EF4-FFF2-40B4-BE49-F238E27FC236}">
                <a16:creationId xmlns:a16="http://schemas.microsoft.com/office/drawing/2014/main" id="{57317F8E-94BF-023B-B17B-08763F17405A}"/>
              </a:ext>
            </a:extLst>
          </p:cNvPr>
          <p:cNvSpPr txBox="1"/>
          <p:nvPr/>
        </p:nvSpPr>
        <p:spPr>
          <a:xfrm>
            <a:off x="1323703" y="1881051"/>
            <a:ext cx="4241074" cy="923330"/>
          </a:xfrm>
          <a:prstGeom prst="rect">
            <a:avLst/>
          </a:prstGeom>
          <a:noFill/>
        </p:spPr>
        <p:txBody>
          <a:bodyPr wrap="square" rtlCol="0">
            <a:spAutoFit/>
          </a:bodyPr>
          <a:lstStyle/>
          <a:p>
            <a:r>
              <a:rPr lang="zh-TW" altLang="en-US" dirty="0"/>
              <a:t>修改或刪除交易紀錄前請先選擇想要修改或刪除的資料並輸入想購買的外幣數量</a:t>
            </a:r>
          </a:p>
        </p:txBody>
      </p:sp>
    </p:spTree>
    <p:extLst>
      <p:ext uri="{BB962C8B-B14F-4D97-AF65-F5344CB8AC3E}">
        <p14:creationId xmlns:p14="http://schemas.microsoft.com/office/powerpoint/2010/main" val="340367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57D728-D4FD-E0C5-CEC2-8C042C176D82}"/>
              </a:ext>
            </a:extLst>
          </p:cNvPr>
          <p:cNvSpPr>
            <a:spLocks noGrp="1"/>
          </p:cNvSpPr>
          <p:nvPr>
            <p:ph type="title"/>
          </p:nvPr>
        </p:nvSpPr>
        <p:spPr/>
        <p:txBody>
          <a:bodyPr/>
          <a:lstStyle/>
          <a:p>
            <a:pPr algn="ctr"/>
            <a:r>
              <a:rPr lang="zh-TW" altLang="en-US" dirty="0"/>
              <a:t>修改完成</a:t>
            </a:r>
          </a:p>
        </p:txBody>
      </p:sp>
      <p:pic>
        <p:nvPicPr>
          <p:cNvPr id="5" name="內容版面配置區 4">
            <a:extLst>
              <a:ext uri="{FF2B5EF4-FFF2-40B4-BE49-F238E27FC236}">
                <a16:creationId xmlns:a16="http://schemas.microsoft.com/office/drawing/2014/main" id="{A1FD7FE7-40F9-83BB-89AB-16AE0037462C}"/>
              </a:ext>
            </a:extLst>
          </p:cNvPr>
          <p:cNvPicPr>
            <a:picLocks noGrp="1" noChangeAspect="1"/>
          </p:cNvPicPr>
          <p:nvPr>
            <p:ph idx="1"/>
          </p:nvPr>
        </p:nvPicPr>
        <p:blipFill>
          <a:blip r:embed="rId2"/>
          <a:stretch>
            <a:fillRect/>
          </a:stretch>
        </p:blipFill>
        <p:spPr>
          <a:xfrm>
            <a:off x="5739314" y="2014194"/>
            <a:ext cx="4301303" cy="3932237"/>
          </a:xfrm>
        </p:spPr>
      </p:pic>
      <p:sp>
        <p:nvSpPr>
          <p:cNvPr id="6" name="文字方塊 5">
            <a:extLst>
              <a:ext uri="{FF2B5EF4-FFF2-40B4-BE49-F238E27FC236}">
                <a16:creationId xmlns:a16="http://schemas.microsoft.com/office/drawing/2014/main" id="{2D3CD9DA-5874-6E18-DCD6-723641EA7377}"/>
              </a:ext>
            </a:extLst>
          </p:cNvPr>
          <p:cNvSpPr txBox="1"/>
          <p:nvPr/>
        </p:nvSpPr>
        <p:spPr>
          <a:xfrm>
            <a:off x="1066800" y="1933303"/>
            <a:ext cx="3992880" cy="646331"/>
          </a:xfrm>
          <a:prstGeom prst="rect">
            <a:avLst/>
          </a:prstGeom>
          <a:noFill/>
        </p:spPr>
        <p:txBody>
          <a:bodyPr wrap="square" rtlCol="0">
            <a:spAutoFit/>
          </a:bodyPr>
          <a:lstStyle/>
          <a:p>
            <a:r>
              <a:rPr lang="zh-TW" altLang="en-US" dirty="0"/>
              <a:t>修改完成後系統會跳出提示</a:t>
            </a:r>
            <a:r>
              <a:rPr lang="en-US" altLang="zh-TW" dirty="0"/>
              <a:t>,</a:t>
            </a:r>
            <a:r>
              <a:rPr lang="zh-TW" altLang="en-US" dirty="0"/>
              <a:t>只要再按下交易紀錄就能更新資料</a:t>
            </a:r>
          </a:p>
        </p:txBody>
      </p:sp>
    </p:spTree>
    <p:extLst>
      <p:ext uri="{BB962C8B-B14F-4D97-AF65-F5344CB8AC3E}">
        <p14:creationId xmlns:p14="http://schemas.microsoft.com/office/powerpoint/2010/main" val="2683251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TM03457510[[fn=肥皂]]</Template>
  <TotalTime>72</TotalTime>
  <Words>240</Words>
  <Application>Microsoft Office PowerPoint</Application>
  <PresentationFormat>寬螢幕</PresentationFormat>
  <Paragraphs>20</Paragraphs>
  <Slides>10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10</vt:i4>
      </vt:variant>
    </vt:vector>
  </HeadingPairs>
  <TitlesOfParts>
    <vt:vector size="14" baseType="lpstr">
      <vt:lpstr>新細明體</vt:lpstr>
      <vt:lpstr>Century Gothic</vt:lpstr>
      <vt:lpstr>Garamond</vt:lpstr>
      <vt:lpstr>肥皂</vt:lpstr>
      <vt:lpstr>外匯系統操作說明</vt:lpstr>
      <vt:lpstr>登入介面</vt:lpstr>
      <vt:lpstr>會員資料庫</vt:lpstr>
      <vt:lpstr>操作介面</vt:lpstr>
      <vt:lpstr>交換</vt:lpstr>
      <vt:lpstr>交易完成</vt:lpstr>
      <vt:lpstr>查詢介面</vt:lpstr>
      <vt:lpstr>修改/刪除</vt:lpstr>
      <vt:lpstr>修改完成</vt:lpstr>
      <vt:lpstr>修改後餘額不足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不專業外匯系統操作說明</dc:title>
  <dc:creator>漢揚 張</dc:creator>
  <cp:lastModifiedBy>student</cp:lastModifiedBy>
  <cp:revision>4</cp:revision>
  <dcterms:created xsi:type="dcterms:W3CDTF">2023-06-25T11:05:35Z</dcterms:created>
  <dcterms:modified xsi:type="dcterms:W3CDTF">2023-06-26T02:23:36Z</dcterms:modified>
</cp:coreProperties>
</file>