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9" r:id="rId8"/>
    <p:sldId id="270" r:id="rId9"/>
    <p:sldId id="263" r:id="rId10"/>
    <p:sldId id="271" r:id="rId11"/>
    <p:sldId id="265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C1531-C79F-460E-9938-0FBD244192DD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353F7-7D02-4A83-AC64-F0B7B486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10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6B36-2E62-46DF-BE1D-96A2E75E8ECE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B21C-9CCA-494B-BB25-365F1A3F4FCC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BDE5-2730-4D7D-80A9-BFA8AE8FF36A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343E-02A7-4051-AFEC-C9C4030BCA51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746E-F9A0-4F83-B0D6-B58DC3497779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F22-76A5-4B98-BDA3-A7EECFAFB100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66E8-5102-4AEF-B71F-2B5D0041AC68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3024-B5A8-4B2B-B575-FDD86701D6B3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20B2-86FB-4937-A05C-66CFE6975C0E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E1D7-CE4F-410A-A037-04CB2FA679B8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F634CD-EB53-4257-9487-DCE0858E55DA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hcku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elenium/downloads/detail?name=IEDriverServer_x64_2.25.2.zip" TargetMode="External"/><Relationship Id="rId2" Type="http://schemas.openxmlformats.org/officeDocument/2006/relationships/hyperlink" Target="http://code.google.com/p/selenium/downloads/detail?name=IEDriverServer_Win32_2.25.2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chromedriver/downloads/detail?name=chromedriver_win_23.0.1240.0.zi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 Data</a:t>
            </a:r>
            <a:r>
              <a:rPr lang="zh-TW" altLang="en-US" sz="4400" dirty="0" smtClean="0"/>
              <a:t>期末報告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Selenium </a:t>
            </a:r>
            <a:r>
              <a:rPr lang="zh-TW" altLang="en-US" sz="4400" dirty="0" smtClean="0"/>
              <a:t>自動化測試工具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學號：</a:t>
            </a:r>
            <a:r>
              <a:rPr lang="en-US" altLang="zh-TW" dirty="0" smtClean="0"/>
              <a:t>A1003313</a:t>
            </a:r>
          </a:p>
          <a:p>
            <a:r>
              <a:rPr lang="zh-TW" altLang="en-US" dirty="0" smtClean="0"/>
              <a:t>學生姓名：郭閎中</a:t>
            </a:r>
            <a:endParaRPr lang="en-US" altLang="zh-TW" dirty="0" smtClean="0"/>
          </a:p>
          <a:p>
            <a:r>
              <a:rPr lang="zh-TW" altLang="en-US" dirty="0"/>
              <a:t>聯絡</a:t>
            </a:r>
            <a:r>
              <a:rPr lang="zh-TW" altLang="en-US" dirty="0" smtClean="0"/>
              <a:t>方式：</a:t>
            </a:r>
            <a:r>
              <a:rPr lang="en-US" altLang="zh-TW" dirty="0" smtClean="0">
                <a:hlinkClick r:id="rId2"/>
              </a:rPr>
              <a:t>johnhckuo@gmail.com</a:t>
            </a:r>
            <a:r>
              <a:rPr lang="en-US" altLang="zh-TW" dirty="0" smtClean="0"/>
              <a:t>(</a:t>
            </a:r>
            <a:r>
              <a:rPr lang="zh-TW" altLang="en-US" dirty="0" smtClean="0"/>
              <a:t>皆為小寫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D227-40C6-4993-ADEE-694F6E7E70C5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95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5791200" cy="1371600"/>
          </a:xfrm>
        </p:spPr>
        <p:txBody>
          <a:bodyPr/>
          <a:lstStyle/>
          <a:p>
            <a:r>
              <a:rPr lang="zh-TW" altLang="en-US" dirty="0"/>
              <a:t>延伸閱讀</a:t>
            </a:r>
            <a:r>
              <a:rPr lang="en-US" altLang="zh-TW" dirty="0"/>
              <a:t>-</a:t>
            </a:r>
            <a:r>
              <a:rPr lang="en-US" altLang="zh-TW" dirty="0" smtClean="0"/>
              <a:t>Kimono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196752"/>
            <a:ext cx="10826409" cy="473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5762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延伸閱讀</a:t>
            </a:r>
            <a:r>
              <a:rPr lang="en-US" altLang="zh-TW" dirty="0" smtClean="0"/>
              <a:t>-Kimono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幫助</a:t>
            </a:r>
            <a:r>
              <a:rPr lang="zh-TW" altLang="en-US" dirty="0"/>
              <a:t>開發者方便</a:t>
            </a:r>
            <a:r>
              <a:rPr lang="zh-TW" altLang="en-US" dirty="0" smtClean="0"/>
              <a:t>取得結構化資料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彌補</a:t>
            </a:r>
            <a:r>
              <a:rPr lang="en-US" altLang="zh-TW" dirty="0" smtClean="0"/>
              <a:t>Programmer</a:t>
            </a:r>
            <a:r>
              <a:rPr lang="zh-TW" altLang="en-US" dirty="0" smtClean="0"/>
              <a:t>欠缺</a:t>
            </a:r>
            <a:r>
              <a:rPr lang="zh-TW" altLang="en-US" dirty="0"/>
              <a:t>取得資料的方法</a:t>
            </a:r>
            <a:r>
              <a:rPr lang="zh-TW" altLang="en-US" dirty="0" smtClean="0"/>
              <a:t>，</a:t>
            </a:r>
            <a:r>
              <a:rPr lang="en-US" altLang="zh-TW" dirty="0" smtClean="0"/>
              <a:t>Kimono</a:t>
            </a:r>
            <a:r>
              <a:rPr lang="zh-TW" altLang="en-US" dirty="0"/>
              <a:t>可以幫助簡化這件事，促進資料科學的應用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https://www.kimonolabs.com/apis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http://</a:t>
            </a:r>
            <a:r>
              <a:rPr lang="en-US" altLang="zh-TW" dirty="0" smtClean="0"/>
              <a:t>johnhckuo.github.io/Taiwan_RealTime_Disaster/index.html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E62C-DE18-48BF-BEC1-33671D8E0470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549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應用例子：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http://www.cwb.gov.tw/V7/climate/monthlyData/Data/mD20061.htm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3A17-231A-4A6E-A9CD-3787DF674BF5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47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Firefox </a:t>
            </a:r>
            <a:r>
              <a:rPr lang="zh-TW" altLang="en-US" sz="2400" dirty="0" smtClean="0"/>
              <a:t>上的延伸套件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分為</a:t>
            </a:r>
            <a:r>
              <a:rPr lang="en-US" altLang="zh-TW" sz="2400" dirty="0" smtClean="0"/>
              <a:t>IDE</a:t>
            </a:r>
            <a:r>
              <a:rPr lang="zh-TW" altLang="en-US" sz="2400" dirty="0" smtClean="0"/>
              <a:t>套件和</a:t>
            </a:r>
            <a:r>
              <a:rPr lang="en-US" altLang="zh-TW" sz="2400" dirty="0" smtClean="0"/>
              <a:t>WebDriver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用於網站自動化測試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延伸應用</a:t>
            </a:r>
            <a:endParaRPr lang="zh-TW" altLang="en-US" sz="24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1DC9-3C5A-4E62-A9D5-64259B1A165E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AutoShape 2" descr="Selenium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73443"/>
            <a:ext cx="3482069" cy="31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基本運作</a:t>
            </a:r>
            <a:r>
              <a:rPr lang="zh-TW" altLang="en-US" dirty="0"/>
              <a:t>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先使用</a:t>
            </a:r>
            <a:endParaRPr lang="en-US" altLang="zh-TW" dirty="0" smtClean="0"/>
          </a:p>
          <a:p>
            <a:r>
              <a:rPr lang="en-US" altLang="zh-TW" dirty="0" err="1" smtClean="0"/>
              <a:t>find_elements_by_tag_name</a:t>
            </a:r>
            <a:endParaRPr lang="en-US" altLang="zh-TW" dirty="0" smtClean="0"/>
          </a:p>
          <a:p>
            <a:r>
              <a:rPr lang="en-US" altLang="zh-TW" dirty="0" err="1" smtClean="0"/>
              <a:t>find_elements_by_ID</a:t>
            </a:r>
            <a:endParaRPr lang="en-US" altLang="zh-TW" dirty="0" smtClean="0"/>
          </a:p>
          <a:p>
            <a:r>
              <a:rPr lang="en-US" altLang="zh-TW" dirty="0" err="1" smtClean="0"/>
              <a:t>find_elements_by_Xpath</a:t>
            </a:r>
            <a:endParaRPr lang="en-US" altLang="zh-TW" dirty="0" smtClean="0"/>
          </a:p>
          <a:p>
            <a:r>
              <a:rPr lang="en-US" altLang="zh-TW" dirty="0" err="1" smtClean="0"/>
              <a:t>find_elements_by_cssPath</a:t>
            </a:r>
            <a:endParaRPr lang="en-US" altLang="zh-TW" dirty="0" smtClean="0"/>
          </a:p>
          <a:p>
            <a:r>
              <a:rPr lang="zh-TW" altLang="en-US" dirty="0"/>
              <a:t>在執行</a:t>
            </a:r>
            <a:r>
              <a:rPr lang="zh-TW" altLang="en-US" dirty="0" smtClean="0"/>
              <a:t>動作，如</a:t>
            </a:r>
            <a:endParaRPr lang="en-US" altLang="zh-TW" dirty="0" smtClean="0"/>
          </a:p>
          <a:p>
            <a:r>
              <a:rPr lang="en-US" altLang="zh-TW" dirty="0" smtClean="0"/>
              <a:t>Click()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getAttribute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innerHTML</a:t>
            </a:r>
            <a:r>
              <a:rPr lang="en-US" altLang="zh-TW" dirty="0" smtClean="0"/>
              <a:t>”)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sendKey</a:t>
            </a:r>
            <a:r>
              <a:rPr lang="en-US" altLang="zh-TW" dirty="0" smtClean="0"/>
              <a:t>(account, password)</a:t>
            </a:r>
          </a:p>
          <a:p>
            <a:r>
              <a:rPr lang="zh-TW" altLang="en-US" dirty="0"/>
              <a:t>其他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>or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945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 IDE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752184" cy="48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8405-85E3-4402-874B-E876576A0232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708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 IDE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A8FA-598B-4664-8A44-3506CA72C3E1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" y="2060848"/>
            <a:ext cx="886252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95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WebDriver</a:t>
            </a:r>
            <a:r>
              <a:rPr lang="zh-TW" altLang="en-US" dirty="0" smtClean="0"/>
              <a:t>版本安裝教學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03709"/>
            <a:ext cx="7620000" cy="437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安裝 </a:t>
            </a:r>
            <a:r>
              <a:rPr lang="en-US" altLang="zh-TW" dirty="0"/>
              <a:t>python (</a:t>
            </a:r>
            <a:r>
              <a:rPr lang="zh-TW" altLang="en-US" dirty="0"/>
              <a:t>本範例以 </a:t>
            </a:r>
            <a:r>
              <a:rPr lang="en-US" altLang="zh-TW" dirty="0"/>
              <a:t>python 2.6.6 </a:t>
            </a:r>
            <a:r>
              <a:rPr lang="zh-TW" altLang="en-US" dirty="0"/>
              <a:t>進行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2.  </a:t>
            </a:r>
            <a:r>
              <a:rPr lang="zh-TW" altLang="en-US" dirty="0"/>
              <a:t>安裝 </a:t>
            </a:r>
            <a:r>
              <a:rPr lang="en-US" altLang="zh-TW" dirty="0"/>
              <a:t>pip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b="0" dirty="0" smtClean="0"/>
              <a:t>- </a:t>
            </a:r>
            <a:r>
              <a:rPr lang="zh-TW" altLang="en-US" b="0" dirty="0" smtClean="0"/>
              <a:t>執行</a:t>
            </a:r>
            <a:r>
              <a:rPr lang="zh-TW" altLang="en-US" b="0" dirty="0"/>
              <a:t>指令進行安裝：</a:t>
            </a:r>
            <a:r>
              <a:rPr lang="en-US" altLang="zh-TW" b="0" dirty="0"/>
              <a:t>python setup.py </a:t>
            </a:r>
            <a:r>
              <a:rPr lang="en-US" altLang="zh-TW" b="0" dirty="0" smtClean="0"/>
              <a:t>install</a:t>
            </a:r>
            <a:endParaRPr lang="en-US" altLang="zh-TW" b="0" dirty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zh-TW" altLang="en-US" dirty="0"/>
              <a:t>安裝 </a:t>
            </a:r>
            <a:r>
              <a:rPr lang="en-US" altLang="zh-TW" dirty="0"/>
              <a:t>selenium</a:t>
            </a:r>
            <a:r>
              <a:rPr lang="zh-TW" altLang="en-US" dirty="0"/>
              <a:t>：</a:t>
            </a:r>
          </a:p>
          <a:p>
            <a:pPr marL="0" indent="0">
              <a:buNone/>
            </a:pPr>
            <a:r>
              <a:rPr lang="zh-TW" altLang="en-US" b="0" dirty="0"/>
              <a:t>在 </a:t>
            </a:r>
            <a:r>
              <a:rPr lang="en-US" altLang="zh-TW" b="0" dirty="0"/>
              <a:t>command line </a:t>
            </a:r>
            <a:r>
              <a:rPr lang="zh-TW" altLang="en-US" b="0" dirty="0"/>
              <a:t>下輸入以下指令進行安裝：</a:t>
            </a:r>
          </a:p>
          <a:p>
            <a:pPr marL="0" indent="0">
              <a:buNone/>
            </a:pPr>
            <a:r>
              <a:rPr lang="en-US" altLang="zh-TW" b="0" dirty="0"/>
              <a:t>C:\Python26\Scripts\pip.exe install -U </a:t>
            </a:r>
            <a:r>
              <a:rPr lang="en-US" altLang="zh-TW" b="0" dirty="0" smtClean="0"/>
              <a:t>selenium</a:t>
            </a:r>
          </a:p>
          <a:p>
            <a:pPr marL="0" indent="0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purl (optional):</a:t>
            </a:r>
          </a:p>
          <a:p>
            <a:pPr marL="0" indent="0">
              <a:buNone/>
            </a:pPr>
            <a:r>
              <a:rPr lang="zh-TW" altLang="en-US" b="0" dirty="0" smtClean="0"/>
              <a:t>在 </a:t>
            </a:r>
            <a:r>
              <a:rPr lang="en-US" altLang="zh-TW" b="0" dirty="0" smtClean="0"/>
              <a:t>command line </a:t>
            </a:r>
            <a:r>
              <a:rPr lang="zh-TW" altLang="en-US" b="0" dirty="0" smtClean="0"/>
              <a:t>下輸入以下指令進行安裝：</a:t>
            </a:r>
          </a:p>
          <a:p>
            <a:pPr marL="0" indent="0">
              <a:buNone/>
            </a:pPr>
            <a:r>
              <a:rPr lang="en-US" altLang="zh-TW" b="0" dirty="0" smtClean="0"/>
              <a:t>c:\Python26\Scripts\pip.exe install purl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1C8B-1967-4B5A-A437-09D44CC41742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908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Selenium</a:t>
            </a:r>
            <a:r>
              <a:rPr lang="zh-TW" altLang="en-US" dirty="0"/>
              <a:t> </a:t>
            </a:r>
            <a:r>
              <a:rPr lang="en-US" altLang="zh-TW" dirty="0"/>
              <a:t>WebDriver</a:t>
            </a:r>
            <a:r>
              <a:rPr lang="zh-TW" altLang="en-US" dirty="0"/>
              <a:t>版本安裝教學 </a:t>
            </a:r>
            <a:r>
              <a:rPr lang="en-US" altLang="zh-TW" dirty="0" smtClean="0"/>
              <a:t>(</a:t>
            </a:r>
            <a:r>
              <a:rPr lang="en-US" altLang="zh-TW" dirty="0"/>
              <a:t>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5. selenium </a:t>
            </a:r>
            <a:r>
              <a:rPr lang="zh-TW" altLang="en-US" dirty="0"/>
              <a:t>必要元件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 </a:t>
            </a:r>
            <a:r>
              <a:rPr lang="en-US" altLang="zh-TW" dirty="0"/>
              <a:t>WebDriver </a:t>
            </a:r>
            <a:r>
              <a:rPr lang="zh-TW" altLang="en-US" dirty="0" smtClean="0"/>
              <a:t>）</a:t>
            </a:r>
            <a:r>
              <a:rPr lang="en-US" altLang="zh-TW" b="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0" dirty="0" smtClean="0"/>
              <a:t>使用 </a:t>
            </a:r>
            <a:r>
              <a:rPr lang="en-US" altLang="zh-TW" b="0" dirty="0"/>
              <a:t>WebDriver</a:t>
            </a:r>
            <a:r>
              <a:rPr lang="zh-TW" altLang="en-US" b="0" dirty="0"/>
              <a:t>：</a:t>
            </a:r>
          </a:p>
          <a:p>
            <a:r>
              <a:rPr lang="en-US" altLang="zh-TW" b="0" dirty="0"/>
              <a:t>WebDriver </a:t>
            </a:r>
            <a:r>
              <a:rPr lang="zh-TW" altLang="en-US" b="0" dirty="0"/>
              <a:t>可以視為 </a:t>
            </a:r>
            <a:r>
              <a:rPr lang="en-US" altLang="zh-TW" b="0" dirty="0"/>
              <a:t>API </a:t>
            </a:r>
            <a:r>
              <a:rPr lang="zh-TW" altLang="en-US" b="0" dirty="0"/>
              <a:t>的集合，不需要 </a:t>
            </a:r>
            <a:r>
              <a:rPr lang="en-US" altLang="zh-TW" b="0" dirty="0"/>
              <a:t>selenium server</a:t>
            </a:r>
            <a:r>
              <a:rPr lang="zh-TW" altLang="en-US" b="0" dirty="0"/>
              <a:t>，但卻要下載瀏覽器相關的 </a:t>
            </a:r>
            <a:r>
              <a:rPr lang="en-US" altLang="zh-TW" b="0" dirty="0"/>
              <a:t>WebDriver</a:t>
            </a:r>
            <a:r>
              <a:rPr lang="zh-TW" altLang="en-US" b="0" dirty="0"/>
              <a:t>。</a:t>
            </a:r>
          </a:p>
          <a:p>
            <a:r>
              <a:rPr lang="zh-TW" altLang="en-US" b="0" dirty="0"/>
              <a:t>正因為如此，使用 </a:t>
            </a:r>
            <a:r>
              <a:rPr lang="en-US" altLang="zh-TW" b="0" dirty="0"/>
              <a:t>WebDriver </a:t>
            </a:r>
            <a:r>
              <a:rPr lang="zh-TW" altLang="en-US" b="0" dirty="0"/>
              <a:t>更加貼近實際瀏覽器的實際動作，可依照需求下載</a:t>
            </a:r>
            <a:r>
              <a:rPr lang="zh-TW" altLang="en-US" b="0" dirty="0" smtClean="0"/>
              <a:t>：</a:t>
            </a:r>
            <a:endParaRPr lang="en-US" altLang="zh-TW" b="0" dirty="0"/>
          </a:p>
          <a:p>
            <a:r>
              <a:rPr lang="en-US" altLang="zh-TW" b="0" dirty="0"/>
              <a:t>IE 32-bit WebDriver:</a:t>
            </a:r>
          </a:p>
          <a:p>
            <a:r>
              <a:rPr lang="en-US" altLang="zh-TW" b="0" dirty="0">
                <a:hlinkClick r:id="rId2"/>
              </a:rPr>
              <a:t>http://</a:t>
            </a:r>
            <a:r>
              <a:rPr lang="en-US" altLang="zh-TW" b="0" dirty="0" smtClean="0">
                <a:hlinkClick r:id="rId2"/>
              </a:rPr>
              <a:t>code.google.com/p/selenium/downloads/detail?name=IEDriverServer_Win32_2.25.2.zip</a:t>
            </a:r>
            <a:endParaRPr lang="en-US" altLang="zh-TW" b="0" dirty="0"/>
          </a:p>
          <a:p>
            <a:r>
              <a:rPr lang="en-US" altLang="zh-TW" b="0" dirty="0"/>
              <a:t>IE 64-bit WebDriver :</a:t>
            </a:r>
          </a:p>
          <a:p>
            <a:r>
              <a:rPr lang="en-US" altLang="zh-TW" b="0" dirty="0">
                <a:hlinkClick r:id="rId3" tooltip="http://code.google.com/p/selenium/downloads/detail? data-cke-saved-name=IEDriverServer_x64_2.25.2.zip name=IEDriverServer_x64_2.25.2.zip"/>
              </a:rPr>
              <a:t>http://</a:t>
            </a:r>
            <a:r>
              <a:rPr lang="en-US" altLang="zh-TW" b="0" dirty="0" smtClean="0">
                <a:hlinkClick r:id="rId3" tooltip="http://code.google.com/p/selenium/downloads/detail? data-cke-saved-name=IEDriverServer_x64_2.25.2.zip name=IEDriverServer_x64_2.25.2.zip"/>
              </a:rPr>
              <a:t>code.google.com/p/selenium/downloads/detail?name=IEDriverServer_x64_2.25.2.zip</a:t>
            </a:r>
            <a:endParaRPr lang="en-US" altLang="zh-TW" b="0" dirty="0"/>
          </a:p>
          <a:p>
            <a:r>
              <a:rPr lang="en-US" altLang="zh-TW" b="0" dirty="0"/>
              <a:t>chromedriver_win_23.0.1240.0.zip</a:t>
            </a:r>
          </a:p>
          <a:p>
            <a:r>
              <a:rPr lang="en-US" altLang="zh-TW" b="0" dirty="0">
                <a:hlinkClick r:id="rId4"/>
              </a:rPr>
              <a:t>http://code.google.com/p/chromedriver/downloads/detail?name=chromedriver_win_23.0.1240.0.zip</a:t>
            </a:r>
            <a:endParaRPr lang="en-US" altLang="zh-TW" b="0" dirty="0"/>
          </a:p>
          <a:p>
            <a:endParaRPr lang="zh-TW" altLang="en-US" b="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2435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Selenium</a:t>
            </a:r>
            <a:r>
              <a:rPr lang="zh-TW" altLang="en-US" dirty="0"/>
              <a:t> </a:t>
            </a:r>
            <a:r>
              <a:rPr lang="en-US" altLang="zh-TW" dirty="0"/>
              <a:t>WebDriver</a:t>
            </a:r>
            <a:r>
              <a:rPr lang="zh-TW" altLang="en-US" dirty="0"/>
              <a:t>版本安裝教學 </a:t>
            </a:r>
            <a:r>
              <a:rPr lang="en-US" altLang="zh-TW" dirty="0" smtClean="0"/>
              <a:t>(</a:t>
            </a:r>
            <a:r>
              <a:rPr lang="en-US" altLang="zh-TW" dirty="0"/>
              <a:t>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en-US" altLang="zh-TW" dirty="0"/>
              <a:t>  </a:t>
            </a:r>
            <a:r>
              <a:rPr lang="zh-TW" altLang="en-US" dirty="0" smtClean="0"/>
              <a:t>測試</a:t>
            </a:r>
            <a:endParaRPr lang="en-US" altLang="zh-TW" dirty="0"/>
          </a:p>
          <a:p>
            <a:r>
              <a:rPr lang="zh-TW" altLang="en-US" b="0" dirty="0"/>
              <a:t>請先確定電腦中有安裝 </a:t>
            </a:r>
            <a:r>
              <a:rPr lang="en-US" altLang="zh-TW" b="0" dirty="0" err="1"/>
              <a:t>FireFox</a:t>
            </a:r>
            <a:r>
              <a:rPr lang="zh-TW" altLang="en-US" b="0" dirty="0"/>
              <a:t>、</a:t>
            </a:r>
            <a:r>
              <a:rPr lang="en-US" altLang="zh-TW" b="0" dirty="0"/>
              <a:t>Chrome </a:t>
            </a:r>
            <a:r>
              <a:rPr lang="zh-TW" altLang="en-US" b="0" dirty="0"/>
              <a:t>或是 </a:t>
            </a:r>
            <a:r>
              <a:rPr lang="en-US" altLang="zh-TW" b="0" dirty="0"/>
              <a:t>IE</a:t>
            </a:r>
          </a:p>
          <a:p>
            <a:r>
              <a:rPr lang="en-US" altLang="zh-TW" b="0" dirty="0"/>
              <a:t> </a:t>
            </a:r>
            <a:r>
              <a:rPr lang="zh-TW" altLang="en-US" b="0" dirty="0"/>
              <a:t>請先確定 </a:t>
            </a:r>
            <a:r>
              <a:rPr lang="en-US" altLang="zh-TW" b="0" dirty="0"/>
              <a:t>IEDriverServer.exe </a:t>
            </a:r>
            <a:r>
              <a:rPr lang="zh-TW" altLang="en-US" b="0" dirty="0" smtClean="0"/>
              <a:t>或</a:t>
            </a:r>
            <a:r>
              <a:rPr lang="en-US" altLang="zh-TW" b="0" dirty="0" smtClean="0"/>
              <a:t> </a:t>
            </a:r>
            <a:r>
              <a:rPr lang="en-US" altLang="zh-TW" b="0" dirty="0"/>
              <a:t>chromedriver.exe </a:t>
            </a:r>
            <a:r>
              <a:rPr lang="zh-TW" altLang="en-US" b="0" u="sng" dirty="0">
                <a:solidFill>
                  <a:srgbClr val="FF0000"/>
                </a:solidFill>
              </a:rPr>
              <a:t>與以下 </a:t>
            </a:r>
            <a:r>
              <a:rPr lang="en-US" altLang="zh-TW" b="0" u="sng" dirty="0">
                <a:solidFill>
                  <a:srgbClr val="FF0000"/>
                </a:solidFill>
              </a:rPr>
              <a:t>python </a:t>
            </a:r>
            <a:r>
              <a:rPr lang="zh-TW" altLang="en-US" b="0" u="sng" dirty="0">
                <a:solidFill>
                  <a:srgbClr val="FF0000"/>
                </a:solidFill>
              </a:rPr>
              <a:t>程式放置同一目錄</a:t>
            </a:r>
            <a:r>
              <a:rPr lang="zh-TW" altLang="en-US" b="0" u="sng" dirty="0" smtClean="0">
                <a:solidFill>
                  <a:srgbClr val="FF0000"/>
                </a:solidFill>
              </a:rPr>
              <a:t>即可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endParaRPr lang="zh-TW" altLang="en-US" b="0" dirty="0"/>
          </a:p>
          <a:p>
            <a:r>
              <a:rPr lang="zh-TW" altLang="en-US" dirty="0"/>
              <a:t>下一頁</a:t>
            </a:r>
            <a:r>
              <a:rPr lang="zh-TW" altLang="en-US" dirty="0" smtClean="0"/>
              <a:t>範例：</a:t>
            </a:r>
            <a:endParaRPr lang="en-US" altLang="zh-TW" dirty="0" smtClean="0"/>
          </a:p>
          <a:p>
            <a:r>
              <a:rPr lang="zh-TW" altLang="en-US" b="0" dirty="0" smtClean="0"/>
              <a:t>進入 </a:t>
            </a:r>
            <a:r>
              <a:rPr lang="en-US" altLang="zh-TW" b="0" dirty="0"/>
              <a:t>google </a:t>
            </a:r>
            <a:r>
              <a:rPr lang="zh-TW" altLang="en-US" b="0" dirty="0"/>
              <a:t>首頁</a:t>
            </a:r>
            <a:r>
              <a:rPr lang="en-US" altLang="zh-TW" b="0" dirty="0"/>
              <a:t>, </a:t>
            </a:r>
            <a:r>
              <a:rPr lang="zh-TW" altLang="en-US" b="0" dirty="0"/>
              <a:t>輸入</a:t>
            </a:r>
            <a:r>
              <a:rPr lang="zh-TW" altLang="en-US" b="0" dirty="0" smtClean="0"/>
              <a:t>「高大資管營」</a:t>
            </a:r>
            <a:r>
              <a:rPr lang="zh-TW" altLang="en-US" b="0" dirty="0"/>
              <a:t>關鍵字，核對搜尋</a:t>
            </a:r>
            <a:r>
              <a:rPr lang="zh-TW" altLang="en-US" b="0" dirty="0" smtClean="0"/>
              <a:t>結果是否為高大資管營的</a:t>
            </a:r>
            <a:r>
              <a:rPr lang="en-US" altLang="zh-TW" b="0" dirty="0" smtClean="0"/>
              <a:t>Facebook</a:t>
            </a:r>
            <a:r>
              <a:rPr lang="zh-TW" altLang="en-US" b="0" dirty="0" smtClean="0"/>
              <a:t>粉絲專頁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2707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1000" dirty="0"/>
              <a:t>#!/</a:t>
            </a:r>
            <a:r>
              <a:rPr lang="en-US" altLang="zh-TW" sz="1000" dirty="0" err="1"/>
              <a:t>usr</a:t>
            </a:r>
            <a:r>
              <a:rPr lang="en-US" altLang="zh-TW" sz="1000" dirty="0"/>
              <a:t>/bin/python</a:t>
            </a:r>
          </a:p>
          <a:p>
            <a:r>
              <a:rPr lang="en-US" altLang="zh-TW" sz="1000" dirty="0"/>
              <a:t># -*- coding: big5 -*-</a:t>
            </a:r>
          </a:p>
          <a:p>
            <a:r>
              <a:rPr lang="en-US" altLang="zh-TW" sz="1000" dirty="0"/>
              <a:t>import </a:t>
            </a:r>
            <a:r>
              <a:rPr lang="en-US" altLang="zh-TW" sz="1000" dirty="0" err="1"/>
              <a:t>os</a:t>
            </a:r>
            <a:r>
              <a:rPr lang="en-US" altLang="zh-TW" sz="1000" dirty="0"/>
              <a:t>, time</a:t>
            </a:r>
          </a:p>
          <a:p>
            <a:r>
              <a:rPr lang="en-US" altLang="zh-TW" sz="1000" dirty="0"/>
              <a:t>from selenium import </a:t>
            </a:r>
            <a:r>
              <a:rPr lang="en-US" altLang="zh-TW" sz="1000" dirty="0" err="1"/>
              <a:t>webdriver</a:t>
            </a:r>
            <a:endParaRPr lang="en-US" altLang="zh-TW" sz="1000" dirty="0"/>
          </a:p>
          <a:p>
            <a:r>
              <a:rPr lang="en-US" altLang="zh-TW" sz="1000" dirty="0"/>
              <a:t>from </a:t>
            </a:r>
            <a:r>
              <a:rPr lang="en-US" altLang="zh-TW" sz="1000" dirty="0" err="1"/>
              <a:t>selenium.webdriver.common.keys</a:t>
            </a:r>
            <a:r>
              <a:rPr lang="en-US" altLang="zh-TW" sz="1000" dirty="0"/>
              <a:t> import Keys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r>
              <a:rPr lang="en-US" altLang="zh-TW" sz="1000" dirty="0" err="1" smtClean="0"/>
              <a:t>cwd</a:t>
            </a:r>
            <a:r>
              <a:rPr lang="en-US" altLang="zh-TW" sz="1000" dirty="0" smtClean="0"/>
              <a:t> = </a:t>
            </a:r>
            <a:r>
              <a:rPr lang="en-US" altLang="zh-TW" sz="1000" dirty="0" err="1" smtClean="0"/>
              <a:t>os.getcwd</a:t>
            </a:r>
            <a:r>
              <a:rPr lang="en-US" altLang="zh-TW" sz="1000" dirty="0" smtClean="0"/>
              <a:t>() + '/'</a:t>
            </a:r>
          </a:p>
          <a:p>
            <a:pPr marL="0" indent="0">
              <a:buNone/>
            </a:pPr>
            <a:r>
              <a:rPr lang="en-US" altLang="zh-TW" sz="1000" dirty="0" smtClean="0"/>
              <a:t>driver = </a:t>
            </a:r>
            <a:r>
              <a:rPr lang="en-US" altLang="zh-TW" sz="1000" dirty="0" err="1" smtClean="0"/>
              <a:t>webdriver.Chrome</a:t>
            </a:r>
            <a:r>
              <a:rPr lang="en-US" altLang="zh-TW" sz="1000" dirty="0" smtClean="0"/>
              <a:t>(</a:t>
            </a:r>
            <a:r>
              <a:rPr lang="en-US" altLang="zh-TW" sz="1000" dirty="0" err="1" smtClean="0"/>
              <a:t>cwd</a:t>
            </a:r>
            <a:r>
              <a:rPr lang="en-US" altLang="zh-TW" sz="1000" dirty="0" smtClean="0"/>
              <a:t> + '</a:t>
            </a:r>
            <a:r>
              <a:rPr lang="en-US" altLang="zh-TW" sz="1000" dirty="0" err="1" smtClean="0"/>
              <a:t>chromedriver</a:t>
            </a:r>
            <a:r>
              <a:rPr lang="en-US" altLang="zh-TW" sz="1000" dirty="0" smtClean="0"/>
              <a:t>') # </a:t>
            </a:r>
            <a:r>
              <a:rPr lang="zh-TW" altLang="en-US" sz="1000" dirty="0" smtClean="0"/>
              <a:t>啟動 </a:t>
            </a:r>
            <a:r>
              <a:rPr lang="en-US" altLang="zh-TW" sz="1000" dirty="0" err="1" smtClean="0"/>
              <a:t>chromedriver</a:t>
            </a:r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err="1" smtClean="0"/>
              <a:t>driver.get</a:t>
            </a:r>
            <a:r>
              <a:rPr lang="en-US" altLang="zh-TW" sz="1000" dirty="0" smtClean="0"/>
              <a:t>('http://www.google.com'); # </a:t>
            </a:r>
            <a:r>
              <a:rPr lang="zh-TW" altLang="en-US" sz="1000" dirty="0" smtClean="0"/>
              <a:t>前往 </a:t>
            </a:r>
            <a:r>
              <a:rPr lang="en-US" altLang="zh-TW" sz="1000" dirty="0" smtClean="0"/>
              <a:t>google </a:t>
            </a:r>
            <a:r>
              <a:rPr lang="zh-TW" altLang="en-US" sz="1000" dirty="0" smtClean="0"/>
              <a:t>首頁</a:t>
            </a:r>
          </a:p>
          <a:p>
            <a:pPr marL="0" indent="0">
              <a:buNone/>
            </a:pPr>
            <a:r>
              <a:rPr lang="en-US" altLang="zh-TW" sz="1000" dirty="0" smtClean="0"/>
              <a:t>#</a:t>
            </a:r>
            <a:r>
              <a:rPr lang="en-US" altLang="zh-TW" sz="1000" dirty="0" err="1" smtClean="0"/>
              <a:t>time.sleep</a:t>
            </a:r>
            <a:r>
              <a:rPr lang="en-US" altLang="zh-TW" sz="1000" dirty="0" smtClean="0"/>
              <a:t>(3) # </a:t>
            </a:r>
            <a:r>
              <a:rPr lang="zh-TW" altLang="en-US" sz="1000" dirty="0" smtClean="0"/>
              <a:t>等待</a:t>
            </a:r>
            <a:r>
              <a:rPr lang="en-US" altLang="zh-TW" sz="1000" dirty="0" smtClean="0"/>
              <a:t>5</a:t>
            </a:r>
            <a:r>
              <a:rPr lang="zh-TW" altLang="en-US" sz="1000" dirty="0" smtClean="0"/>
              <a:t>秒</a:t>
            </a:r>
          </a:p>
          <a:p>
            <a:pPr marL="0" indent="0">
              <a:buNone/>
            </a:pPr>
            <a:r>
              <a:rPr lang="en-US" altLang="zh-TW" sz="1000" dirty="0" err="1" smtClean="0"/>
              <a:t>search_box</a:t>
            </a:r>
            <a:r>
              <a:rPr lang="en-US" altLang="zh-TW" sz="1000" dirty="0" smtClean="0"/>
              <a:t> = </a:t>
            </a:r>
            <a:r>
              <a:rPr lang="en-US" altLang="zh-TW" sz="1000" dirty="0" err="1" smtClean="0"/>
              <a:t>driver.find_element_by_name</a:t>
            </a:r>
            <a:r>
              <a:rPr lang="en-US" altLang="zh-TW" sz="1000" dirty="0" smtClean="0"/>
              <a:t>('q') # </a:t>
            </a:r>
            <a:r>
              <a:rPr lang="zh-TW" altLang="en-US" sz="1000" dirty="0" smtClean="0"/>
              <a:t>取得搜尋框</a:t>
            </a:r>
          </a:p>
          <a:p>
            <a:pPr marL="0" indent="0">
              <a:buNone/>
            </a:pPr>
            <a:r>
              <a:rPr lang="en-US" altLang="zh-TW" sz="1000" dirty="0" err="1" smtClean="0"/>
              <a:t>search_box.send_keys</a:t>
            </a:r>
            <a:r>
              <a:rPr lang="en-US" altLang="zh-TW" sz="1000" dirty="0" smtClean="0"/>
              <a:t>(u'</a:t>
            </a:r>
            <a:r>
              <a:rPr lang="zh-TW" altLang="en-US" sz="1000" dirty="0" smtClean="0"/>
              <a:t>高大資管營</a:t>
            </a:r>
            <a:r>
              <a:rPr lang="en-US" altLang="zh-TW" sz="1000" dirty="0" smtClean="0"/>
              <a:t>') # </a:t>
            </a:r>
            <a:r>
              <a:rPr lang="zh-TW" altLang="en-US" sz="1000" dirty="0" smtClean="0"/>
              <a:t>在搜尋框內輸入 </a:t>
            </a: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ChromeDriver</a:t>
            </a:r>
            <a:r>
              <a:rPr lang="en-US" altLang="zh-TW" sz="1000" dirty="0" smtClean="0"/>
              <a:t>'</a:t>
            </a:r>
          </a:p>
          <a:p>
            <a:pPr marL="0" indent="0">
              <a:buNone/>
            </a:pPr>
            <a:r>
              <a:rPr lang="en-US" altLang="zh-TW" sz="1000" dirty="0" err="1" smtClean="0"/>
              <a:t>search_box.submit</a:t>
            </a:r>
            <a:r>
              <a:rPr lang="en-US" altLang="zh-TW" sz="1000" dirty="0" smtClean="0"/>
              <a:t>() # </a:t>
            </a:r>
            <a:r>
              <a:rPr lang="zh-TW" altLang="en-US" sz="1000" dirty="0" smtClean="0"/>
              <a:t>令 </a:t>
            </a:r>
            <a:r>
              <a:rPr lang="en-US" altLang="zh-TW" sz="1000" dirty="0" smtClean="0"/>
              <a:t>chrome driver </a:t>
            </a:r>
            <a:r>
              <a:rPr lang="zh-TW" altLang="en-US" sz="1000" dirty="0" smtClean="0"/>
              <a:t>按下 </a:t>
            </a:r>
            <a:r>
              <a:rPr lang="en-US" altLang="zh-TW" sz="1000" dirty="0" smtClean="0"/>
              <a:t>submit</a:t>
            </a:r>
          </a:p>
          <a:p>
            <a:pPr marL="0" indent="0">
              <a:buNone/>
            </a:pPr>
            <a:r>
              <a:rPr lang="en-US" altLang="zh-TW" sz="1000" dirty="0" err="1" smtClean="0"/>
              <a:t>time.sleep</a:t>
            </a:r>
            <a:r>
              <a:rPr lang="en-US" altLang="zh-TW" sz="1000" dirty="0" smtClean="0"/>
              <a:t>(1)</a:t>
            </a:r>
          </a:p>
          <a:p>
            <a:pPr marL="0" indent="0">
              <a:buNone/>
            </a:pPr>
            <a:r>
              <a:rPr lang="en-US" altLang="zh-TW" sz="1000" dirty="0" smtClean="0"/>
              <a:t>#</a:t>
            </a:r>
            <a:r>
              <a:rPr lang="en-US" altLang="zh-TW" sz="1000" dirty="0" err="1" smtClean="0"/>
              <a:t>driver.quit</a:t>
            </a:r>
            <a:r>
              <a:rPr lang="en-US" altLang="zh-TW" sz="1000" dirty="0" smtClean="0"/>
              <a:t>() # </a:t>
            </a:r>
            <a:r>
              <a:rPr lang="zh-TW" altLang="en-US" sz="1000" dirty="0" smtClean="0"/>
              <a:t>關閉 </a:t>
            </a:r>
            <a:r>
              <a:rPr lang="en-US" altLang="zh-TW" sz="1000" dirty="0" err="1" smtClean="0"/>
              <a:t>chromedriver</a:t>
            </a:r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smtClean="0"/>
              <a:t>cheese = </a:t>
            </a:r>
            <a:r>
              <a:rPr lang="en-US" altLang="zh-TW" sz="1000" dirty="0" err="1" smtClean="0"/>
              <a:t>driver.find_element_by_partial_link_text</a:t>
            </a:r>
            <a:r>
              <a:rPr lang="en-US" altLang="zh-TW" sz="1000" dirty="0" smtClean="0"/>
              <a:t>("Facebook");</a:t>
            </a:r>
          </a:p>
          <a:p>
            <a:pPr marL="0" indent="0">
              <a:buNone/>
            </a:pPr>
            <a:r>
              <a:rPr lang="en-US" altLang="zh-TW" sz="1000" dirty="0" err="1" smtClean="0"/>
              <a:t>cheese.click</a:t>
            </a:r>
            <a:r>
              <a:rPr lang="en-US" altLang="zh-TW" sz="1000" dirty="0" smtClean="0"/>
              <a:t>();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A49B-A7B8-436F-A353-6C8809CB8ED1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26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</TotalTime>
  <Words>307</Words>
  <Application>Microsoft Office PowerPoint</Application>
  <PresentationFormat>如螢幕大小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基本</vt:lpstr>
      <vt:lpstr>Open Data期末報告 Selenium 自動化測試工具</vt:lpstr>
      <vt:lpstr>Selenium介紹</vt:lpstr>
      <vt:lpstr>基本運作原理</vt:lpstr>
      <vt:lpstr>Selenium IDE版本</vt:lpstr>
      <vt:lpstr>Selenium IDE版本(Cont.)</vt:lpstr>
      <vt:lpstr>Selenium WebDriver版本安裝教學 </vt:lpstr>
      <vt:lpstr>Selenium WebDriver版本安裝教學 (Cont.)</vt:lpstr>
      <vt:lpstr>Selenium WebDriver版本安裝教學 (Cont.)</vt:lpstr>
      <vt:lpstr>程式碼範例</vt:lpstr>
      <vt:lpstr>延伸閱讀-Kimono API</vt:lpstr>
      <vt:lpstr>延伸閱讀-Kimono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Data期末報告</dc:title>
  <dc:creator>John</dc:creator>
  <cp:lastModifiedBy>John</cp:lastModifiedBy>
  <cp:revision>18</cp:revision>
  <dcterms:created xsi:type="dcterms:W3CDTF">2015-06-22T11:55:13Z</dcterms:created>
  <dcterms:modified xsi:type="dcterms:W3CDTF">2015-06-24T05:17:06Z</dcterms:modified>
</cp:coreProperties>
</file>