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8" r:id="rId2"/>
    <p:sldId id="257" r:id="rId3"/>
    <p:sldId id="269" r:id="rId4"/>
    <p:sldId id="259" r:id="rId5"/>
    <p:sldId id="260" r:id="rId6"/>
    <p:sldId id="258" r:id="rId7"/>
    <p:sldId id="261" r:id="rId8"/>
    <p:sldId id="267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392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1DBDE0-460A-1840-8091-2B5A22FF8C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Time Discounting &amp; Behavior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CC0A1-4313-CC47-9803-4E54EC885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0C0BE-FF0D-DE4F-9E97-1114345FCA3E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CD800-2CF0-394B-A4D0-1D4E513724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F06F9-1DD6-B748-B67F-C7EEC5E36E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AF14C-BFF5-3C44-BCA7-7D91C6F57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0823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Time Discounting &amp; Behavior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79736-4917-804D-A01C-5D1360100545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EC676-EB49-CC44-9A39-A5F17B048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2210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a little bit of background about what’s going on</a:t>
            </a:r>
          </a:p>
          <a:p>
            <a:r>
              <a:rPr lang="en-US" dirty="0"/>
              <a:t>Then I am going to tell you how I propose to study it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Time Discounting &amp; Behavior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0EC676-EB49-CC44-9A39-A5F17B048F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69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my research question,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Time Discounting &amp; Behavior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0EC676-EB49-CC44-9A39-A5F17B048F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83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my research question,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Time Discounting &amp; Behavior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0EC676-EB49-CC44-9A39-A5F17B048F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66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Likewise I instead of just giving you the money I can ask you how much you would like to pay. But instead of just thirty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Time Discounting &amp; Behavior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0EC676-EB49-CC44-9A39-A5F17B048F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95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you know about delay discount, let’s talk about behavior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Time Discounting &amp; Behavior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0EC676-EB49-CC44-9A39-A5F17B048F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38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Time Discounting &amp; Behavior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0EC676-EB49-CC44-9A39-A5F17B048F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4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1B54-3B11-D94F-881D-D60C5E436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DDB44-23C6-3B4A-B35D-C100957D6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0F30F-9F52-E743-B825-935F25A3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59AE-71CF-C246-BF8B-1AF3A7152351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EC889-B56F-2A44-BFB5-61262E10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4464D-2D7C-AA4E-AB82-093B4A3F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E24E-4B99-9140-83B3-65AC72C8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0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BF61-207A-8048-866A-38057245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CB68F-86C0-F246-8951-4629FB4F3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C2B53-669A-FE40-BBD8-2175BEDFB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59AE-71CF-C246-BF8B-1AF3A7152351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261B2-ED55-A249-9C8C-550F531B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864B1-8557-7F4E-A28C-0F346036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E24E-4B99-9140-83B3-65AC72C8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A687F1-86BB-E144-8021-30195CAA9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E3A30-E914-914C-8855-89F1AEB89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BF99D-16FA-1B40-8DE9-CEEE5192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59AE-71CF-C246-BF8B-1AF3A7152351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7E21D-C15E-494C-99D8-C0E0AB382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A098F-8762-634E-9AEB-16CA0F71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E24E-4B99-9140-83B3-65AC72C8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4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45363-0D47-BA47-AC81-A29CAAE4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4BADD-583A-3045-8F66-8D9329A2C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DA26A-8A5B-6145-8254-BDED8994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59AE-71CF-C246-BF8B-1AF3A7152351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FD052-BCD4-6742-8E83-CEFE6ECC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C165D-D91C-EE47-B02C-978A7CD10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E24E-4B99-9140-83B3-65AC72C8DE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CCA518-88CB-AA45-9213-4AA20ACE947E}"/>
              </a:ext>
            </a:extLst>
          </p:cNvPr>
          <p:cNvSpPr txBox="1"/>
          <p:nvPr userDrawn="1"/>
        </p:nvSpPr>
        <p:spPr>
          <a:xfrm>
            <a:off x="234176" y="180459"/>
            <a:ext cx="419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 Discounting &amp; Behavior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741689-4EEC-6544-82AA-E4199932C5D1}"/>
              </a:ext>
            </a:extLst>
          </p:cNvPr>
          <p:cNvSpPr txBox="1"/>
          <p:nvPr userDrawn="1"/>
        </p:nvSpPr>
        <p:spPr>
          <a:xfrm>
            <a:off x="9344723" y="180459"/>
            <a:ext cx="200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MACS 30200</a:t>
            </a:r>
          </a:p>
        </p:txBody>
      </p:sp>
    </p:spTree>
    <p:extLst>
      <p:ext uri="{BB962C8B-B14F-4D97-AF65-F5344CB8AC3E}">
        <p14:creationId xmlns:p14="http://schemas.microsoft.com/office/powerpoint/2010/main" val="342440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3C63-04B8-6A47-A063-9E691C7E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319B4-6695-0649-9779-7810F953C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A7782-F655-304C-947E-439CC7BB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59AE-71CF-C246-BF8B-1AF3A7152351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158A6-3D33-4D4E-BF58-8886DE475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737D1-FD7B-5741-ABF1-754DB4FB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E24E-4B99-9140-83B3-65AC72C8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2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C889-B2F4-5241-9B19-F99AF52F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A249C-00B6-4645-A762-4893373DD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ACC27-96D5-C64C-9CD5-CBCEB55A2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8AB32-2F39-0046-B9DB-B1271B97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59AE-71CF-C246-BF8B-1AF3A7152351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9C882-B325-624A-8E7E-FECC1C00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53A5C-2428-E346-851A-0D8A5C44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E24E-4B99-9140-83B3-65AC72C8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2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C11A-43E4-E542-B2C2-67A55894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AA8FF-DE4B-3247-9E7C-F15CDDC2B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3ED98-17F0-4844-A15F-8FF0B5D23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22078-FBBA-8846-828E-F218DB05C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37C58-7C7C-A044-8477-9C572EDCA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26FD6-C1C5-FB41-A3C3-890F62F4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59AE-71CF-C246-BF8B-1AF3A7152351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2CF509-1BD6-2048-8668-88D539CD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9D35F-0E36-7E42-87B2-AFFD5302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E24E-4B99-9140-83B3-65AC72C8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E3EE-10D1-CC4E-9EA6-B79EF8B3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16F35-F589-8C4F-8AD2-0E569EEC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59AE-71CF-C246-BF8B-1AF3A7152351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44A4A-0B60-8644-BA07-967594BB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D2F0A-0749-4846-ACC0-ABFDE802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E24E-4B99-9140-83B3-65AC72C8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2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ED0E5-DE99-DB43-A659-1AAD10A3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59AE-71CF-C246-BF8B-1AF3A7152351}" type="datetimeFigureOut">
              <a:rPr lang="en-US" smtClean="0"/>
              <a:t>4/3/18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4D194-7796-DA4C-B777-151803BB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F71FF-9BFA-9748-8286-07751242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E24E-4B99-9140-83B3-65AC72C8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9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163E-0947-EA45-8A9F-25BD331E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DD43-FF9C-EC49-B238-EB6075A3F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36B37-5F35-1D44-AAF5-8E96FE864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1FC57-2260-8A41-A4EA-232923F8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59AE-71CF-C246-BF8B-1AF3A7152351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04303-E3B8-8441-A952-33E48720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DF7B2-CA60-B747-B2DD-57A650BE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E24E-4B99-9140-83B3-65AC72C8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8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A8DF-135D-4F42-B785-42B333AE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A2AFF-98CC-D241-9422-E0E2108CA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3353B-866D-D54B-A6CA-522B8291D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835FB-B5B3-804D-99E7-8DC91CF2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59AE-71CF-C246-BF8B-1AF3A7152351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CAD7E-8464-ED48-9B98-AC329ACE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A095C-074F-E646-83A7-B5571AF3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E24E-4B99-9140-83B3-65AC72C8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9E5DF-F0D7-DE4E-9D3A-A423D995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568B9-868B-5744-BCC7-EE2A9F78F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BF25A-C8A0-A440-997C-06FF11A94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C59AE-71CF-C246-BF8B-1AF3A7152351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74F68-4F38-3647-9EBE-B048A6BB9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EA028-FBD3-4C4F-AF2F-39E5F3AE5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0E24E-4B99-9140-83B3-65AC72C8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6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AA04-8917-5043-98E3-B74638E8E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5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Which method of delay discounting is the best method of measuring impulsive behavior?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0B314-AAFD-2545-B49D-1671B27C7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2587"/>
            <a:ext cx="10515600" cy="39322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John-Henry Pezzuto</a:t>
            </a:r>
          </a:p>
          <a:p>
            <a:pPr marL="0" indent="0" algn="ctr">
              <a:buNone/>
            </a:pPr>
            <a:r>
              <a:rPr lang="en-US" dirty="0"/>
              <a:t>Perspectives on Computational Research</a:t>
            </a:r>
          </a:p>
          <a:p>
            <a:pPr marL="0" indent="0" algn="ctr">
              <a:buNone/>
            </a:pPr>
            <a:r>
              <a:rPr lang="en-US" dirty="0"/>
              <a:t>April 4, 2018</a:t>
            </a:r>
          </a:p>
        </p:txBody>
      </p:sp>
    </p:spTree>
    <p:extLst>
      <p:ext uri="{BB962C8B-B14F-4D97-AF65-F5344CB8AC3E}">
        <p14:creationId xmlns:p14="http://schemas.microsoft.com/office/powerpoint/2010/main" val="178742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1EC0-A1C9-9842-9567-FDFE3B4C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249080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81757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925818-EAAB-E745-BC70-C0EF0BB0C678}"/>
              </a:ext>
            </a:extLst>
          </p:cNvPr>
          <p:cNvSpPr/>
          <p:nvPr/>
        </p:nvSpPr>
        <p:spPr>
          <a:xfrm>
            <a:off x="9334005" y="201881"/>
            <a:ext cx="1365663" cy="332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B342DF-257F-B74C-8A2F-CB3032E751F6}"/>
              </a:ext>
            </a:extLst>
          </p:cNvPr>
          <p:cNvSpPr/>
          <p:nvPr/>
        </p:nvSpPr>
        <p:spPr>
          <a:xfrm>
            <a:off x="296883" y="249382"/>
            <a:ext cx="2802577" cy="197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13E8B7-E0C4-D946-883B-27A22A21DEC7}"/>
              </a:ext>
            </a:extLst>
          </p:cNvPr>
          <p:cNvSpPr txBox="1"/>
          <p:nvPr/>
        </p:nvSpPr>
        <p:spPr>
          <a:xfrm>
            <a:off x="0" y="201881"/>
            <a:ext cx="121919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C2494-7AED-8149-B3A5-92DE91763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37" y="816222"/>
            <a:ext cx="3330040" cy="547769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Monetary Delay Discounting </a:t>
            </a:r>
            <a:r>
              <a:rPr lang="en-US" dirty="0"/>
              <a:t>is a psychological technique used in measuring patience.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It is solicited by finding an individuals </a:t>
            </a:r>
            <a:r>
              <a:rPr lang="en-US" b="1" dirty="0"/>
              <a:t>indifference point </a:t>
            </a:r>
            <a:r>
              <a:rPr lang="en-US" dirty="0"/>
              <a:t>by asking them series of now or later questions about money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D025EC-6BE4-F543-9309-F57DFC69DEB1}"/>
              </a:ext>
            </a:extLst>
          </p:cNvPr>
          <p:cNvSpPr txBox="1"/>
          <p:nvPr/>
        </p:nvSpPr>
        <p:spPr>
          <a:xfrm>
            <a:off x="7255823" y="1413164"/>
            <a:ext cx="291609" cy="47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75BA6-1482-6A4E-9D4B-E6A4A4C99061}"/>
              </a:ext>
            </a:extLst>
          </p:cNvPr>
          <p:cNvSpPr txBox="1"/>
          <p:nvPr/>
        </p:nvSpPr>
        <p:spPr>
          <a:xfrm>
            <a:off x="7308919" y="6168798"/>
            <a:ext cx="2846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1: Time Discounting</a:t>
            </a:r>
          </a:p>
          <a:p>
            <a:pPr algn="ctr"/>
            <a:r>
              <a:rPr lang="en-US" dirty="0"/>
              <a:t>(small, present)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98DC91-98D0-3F4D-9120-57A8860DE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144" y="1262721"/>
            <a:ext cx="46101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5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925818-EAAB-E745-BC70-C0EF0BB0C678}"/>
              </a:ext>
            </a:extLst>
          </p:cNvPr>
          <p:cNvSpPr/>
          <p:nvPr/>
        </p:nvSpPr>
        <p:spPr>
          <a:xfrm>
            <a:off x="9334005" y="201881"/>
            <a:ext cx="1365663" cy="332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B342DF-257F-B74C-8A2F-CB3032E751F6}"/>
              </a:ext>
            </a:extLst>
          </p:cNvPr>
          <p:cNvSpPr/>
          <p:nvPr/>
        </p:nvSpPr>
        <p:spPr>
          <a:xfrm>
            <a:off x="296883" y="249382"/>
            <a:ext cx="2802577" cy="197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13E8B7-E0C4-D946-883B-27A22A21DEC7}"/>
              </a:ext>
            </a:extLst>
          </p:cNvPr>
          <p:cNvSpPr txBox="1"/>
          <p:nvPr/>
        </p:nvSpPr>
        <p:spPr>
          <a:xfrm>
            <a:off x="0" y="201881"/>
            <a:ext cx="121919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C2494-7AED-8149-B3A5-92DE91763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37" y="816222"/>
            <a:ext cx="3330040" cy="547769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Monetary Delay Discounting </a:t>
            </a:r>
            <a:r>
              <a:rPr lang="en-US" dirty="0"/>
              <a:t>is a psychological technique used in measuring patience.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It is solicited by finding an individuals </a:t>
            </a:r>
            <a:r>
              <a:rPr lang="en-US" b="1" dirty="0"/>
              <a:t>indifference point </a:t>
            </a:r>
            <a:r>
              <a:rPr lang="en-US" dirty="0"/>
              <a:t>by asking them series of now or later questions about money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D025EC-6BE4-F543-9309-F57DFC69DEB1}"/>
              </a:ext>
            </a:extLst>
          </p:cNvPr>
          <p:cNvSpPr txBox="1"/>
          <p:nvPr/>
        </p:nvSpPr>
        <p:spPr>
          <a:xfrm>
            <a:off x="7255823" y="1413164"/>
            <a:ext cx="291609" cy="47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75BA6-1482-6A4E-9D4B-E6A4A4C99061}"/>
              </a:ext>
            </a:extLst>
          </p:cNvPr>
          <p:cNvSpPr txBox="1"/>
          <p:nvPr/>
        </p:nvSpPr>
        <p:spPr>
          <a:xfrm>
            <a:off x="7308919" y="6168798"/>
            <a:ext cx="2846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1: Time Discounting</a:t>
            </a:r>
          </a:p>
          <a:p>
            <a:pPr algn="ctr"/>
            <a:r>
              <a:rPr lang="en-US" dirty="0"/>
              <a:t>(small, present)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98DC91-98D0-3F4D-9120-57A8860DE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144" y="1262721"/>
            <a:ext cx="46101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6E39-B85F-A14A-85A5-7397B03B4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89" y="721385"/>
            <a:ext cx="1119942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But there are different ways to measure delay discounting. These can also vary across </a:t>
            </a:r>
            <a:r>
              <a:rPr lang="en-US" b="1" dirty="0"/>
              <a:t>size</a:t>
            </a:r>
            <a:r>
              <a:rPr lang="en-US" dirty="0"/>
              <a:t> and </a:t>
            </a:r>
            <a:r>
              <a:rPr lang="en-US" b="1" dirty="0"/>
              <a:t>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A6580-5BB3-2343-89F9-D09F28620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766" y="5276810"/>
            <a:ext cx="5788234" cy="56562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Method 2: Speedup Method (large, present)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2E9AAB-9DF9-7B45-852C-A550969C7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51" y="1995475"/>
            <a:ext cx="6912264" cy="312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3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3A22983-DE5F-5640-8828-C180ECC289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315625"/>
              </p:ext>
            </p:extLst>
          </p:nvPr>
        </p:nvGraphicFramePr>
        <p:xfrm>
          <a:off x="2633848" y="1888177"/>
          <a:ext cx="6924304" cy="3244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152">
                  <a:extLst>
                    <a:ext uri="{9D8B030D-6E8A-4147-A177-3AD203B41FA5}">
                      <a16:colId xmlns:a16="http://schemas.microsoft.com/office/drawing/2014/main" val="326799819"/>
                    </a:ext>
                  </a:extLst>
                </a:gridCol>
                <a:gridCol w="3462152">
                  <a:extLst>
                    <a:ext uri="{9D8B030D-6E8A-4147-A177-3AD203B41FA5}">
                      <a16:colId xmlns:a16="http://schemas.microsoft.com/office/drawing/2014/main" val="1173104537"/>
                    </a:ext>
                  </a:extLst>
                </a:gridCol>
              </a:tblGrid>
              <a:tr h="626852">
                <a:tc>
                  <a:txBody>
                    <a:bodyPr/>
                    <a:lstStyle/>
                    <a:p>
                      <a:r>
                        <a:rPr lang="en-US" dirty="0"/>
                        <a:t>Time Discounting (either or small now or larger later)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 Up Method (</a:t>
                      </a:r>
                      <a:r>
                        <a:rPr lang="en-US" i="1" dirty="0"/>
                        <a:t>pay</a:t>
                      </a:r>
                      <a:r>
                        <a:rPr lang="en-US" dirty="0"/>
                        <a:t> to get money now or wait for full amount later)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440684"/>
                  </a:ext>
                </a:extLst>
              </a:tr>
              <a:tr h="582526">
                <a:tc>
                  <a:txBody>
                    <a:bodyPr/>
                    <a:lstStyle/>
                    <a:p>
                      <a:r>
                        <a:rPr lang="en-US" dirty="0"/>
                        <a:t>Small 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79892"/>
                  </a:ext>
                </a:extLst>
              </a:tr>
              <a:tr h="582526">
                <a:tc>
                  <a:txBody>
                    <a:bodyPr/>
                    <a:lstStyle/>
                    <a:p>
                      <a:r>
                        <a:rPr lang="en-US" dirty="0"/>
                        <a:t>Large 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 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686448"/>
                  </a:ext>
                </a:extLst>
              </a:tr>
              <a:tr h="582526">
                <a:tc>
                  <a:txBody>
                    <a:bodyPr/>
                    <a:lstStyle/>
                    <a:p>
                      <a:r>
                        <a:rPr lang="en-US" dirty="0"/>
                        <a:t>Small future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270626"/>
                  </a:ext>
                </a:extLst>
              </a:tr>
              <a:tr h="582526">
                <a:tc>
                  <a:txBody>
                    <a:bodyPr/>
                    <a:lstStyle/>
                    <a:p>
                      <a:r>
                        <a:rPr lang="en-US" dirty="0"/>
                        <a:t>Large future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 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4443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EAC2EA7-E3E8-B24C-AA5A-0AB4ED1DF87B}"/>
              </a:ext>
            </a:extLst>
          </p:cNvPr>
          <p:cNvSpPr txBox="1"/>
          <p:nvPr/>
        </p:nvSpPr>
        <p:spPr>
          <a:xfrm>
            <a:off x="9546610" y="2849941"/>
            <a:ext cx="87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now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2DFB40-2A3F-3741-BCEB-C17B665C506B}"/>
              </a:ext>
            </a:extLst>
          </p:cNvPr>
          <p:cNvSpPr txBox="1"/>
          <p:nvPr/>
        </p:nvSpPr>
        <p:spPr>
          <a:xfrm>
            <a:off x="9558229" y="3510429"/>
            <a:ext cx="99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 now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472E7-1015-8E43-8801-65512690E833}"/>
              </a:ext>
            </a:extLst>
          </p:cNvPr>
          <p:cNvSpPr txBox="1"/>
          <p:nvPr/>
        </p:nvSpPr>
        <p:spPr>
          <a:xfrm>
            <a:off x="9558152" y="4092742"/>
            <a:ext cx="1735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in one month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BF37B0-8DF8-F84E-AD2A-D2BC2435D830}"/>
              </a:ext>
            </a:extLst>
          </p:cNvPr>
          <p:cNvSpPr txBox="1"/>
          <p:nvPr/>
        </p:nvSpPr>
        <p:spPr>
          <a:xfrm>
            <a:off x="9558152" y="4673088"/>
            <a:ext cx="18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 in one month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B502C8-58ED-9D4F-A8E9-EED6FB2DF4B0}"/>
              </a:ext>
            </a:extLst>
          </p:cNvPr>
          <p:cNvSpPr txBox="1"/>
          <p:nvPr/>
        </p:nvSpPr>
        <p:spPr>
          <a:xfrm>
            <a:off x="1250346" y="5821484"/>
            <a:ext cx="9691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these methods involve indifference points that can be standardized and then compared via AUC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3F19B9-7E84-A64E-AB07-43D6A46780BD}"/>
              </a:ext>
            </a:extLst>
          </p:cNvPr>
          <p:cNvSpPr txBox="1"/>
          <p:nvPr/>
        </p:nvSpPr>
        <p:spPr>
          <a:xfrm>
            <a:off x="190005" y="1096816"/>
            <a:ext cx="697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study we will measure delay discounting </a:t>
            </a:r>
            <a:r>
              <a:rPr lang="en-US" b="1" dirty="0"/>
              <a:t>8 (2x4) different ways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C4B637-0A28-EC45-A9AE-BFB0E3D82DA8}"/>
              </a:ext>
            </a:extLst>
          </p:cNvPr>
          <p:cNvSpPr txBox="1"/>
          <p:nvPr/>
        </p:nvSpPr>
        <p:spPr>
          <a:xfrm>
            <a:off x="190005" y="6433887"/>
            <a:ext cx="1200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- x</a:t>
            </a:r>
            <a:r>
              <a:rPr lang="en-US" baseline="-25000" dirty="0"/>
              <a:t>1</a:t>
            </a:r>
            <a:r>
              <a:rPr lang="en-US" dirty="0"/>
              <a:t> [(y</a:t>
            </a:r>
            <a:r>
              <a:rPr lang="en-US" baseline="-25000" dirty="0"/>
              <a:t>1 </a:t>
            </a:r>
            <a:r>
              <a:rPr lang="en-US" dirty="0"/>
              <a:t>+ y</a:t>
            </a:r>
            <a:r>
              <a:rPr lang="en-US" baseline="-25000" dirty="0"/>
              <a:t>2</a:t>
            </a:r>
            <a:r>
              <a:rPr lang="en-US" dirty="0"/>
              <a:t>)/2], where x1 and x2 are successive delays and y1 and y2 are the indifference points associated with those delays</a:t>
            </a:r>
          </a:p>
        </p:txBody>
      </p:sp>
    </p:spTree>
    <p:extLst>
      <p:ext uri="{BB962C8B-B14F-4D97-AF65-F5344CB8AC3E}">
        <p14:creationId xmlns:p14="http://schemas.microsoft.com/office/powerpoint/2010/main" val="304261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C013C-2F6B-D84F-A75B-A081F3230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13" y="768721"/>
            <a:ext cx="3852553" cy="55133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Previously, delay discounting has been linked to many impulsive and patient behaviors…*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F3462-F9E3-B446-8509-C4FCF3AFCD1A}"/>
              </a:ext>
            </a:extLst>
          </p:cNvPr>
          <p:cNvSpPr txBox="1"/>
          <p:nvPr/>
        </p:nvSpPr>
        <p:spPr>
          <a:xfrm>
            <a:off x="2325089" y="2648221"/>
            <a:ext cx="75406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Risky Sexual Behavior (</a:t>
            </a:r>
            <a:r>
              <a:rPr lang="en-US" dirty="0" err="1"/>
              <a:t>Chesson</a:t>
            </a:r>
            <a:r>
              <a:rPr lang="en-US" dirty="0"/>
              <a:t>, 2006)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Debt and poor financial planning (</a:t>
            </a:r>
            <a:r>
              <a:rPr lang="en-US" dirty="0" err="1"/>
              <a:t>Chabris</a:t>
            </a:r>
            <a:r>
              <a:rPr lang="en-US" dirty="0"/>
              <a:t> et al., 2008)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finishing prescriptions (</a:t>
            </a:r>
            <a:r>
              <a:rPr lang="en-US" dirty="0" err="1"/>
              <a:t>Chabris</a:t>
            </a:r>
            <a:r>
              <a:rPr lang="en-US" dirty="0"/>
              <a:t> et al., 2008)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Poor dental status (Kang &amp; Ikeda, 2015)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Interest in the political campaigns (Fowler &amp; Kam, 2006)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C7C7F6-8291-2745-839D-23F0C175D00C}"/>
              </a:ext>
            </a:extLst>
          </p:cNvPr>
          <p:cNvSpPr txBox="1"/>
          <p:nvPr/>
        </p:nvSpPr>
        <p:spPr>
          <a:xfrm>
            <a:off x="3906982" y="6097381"/>
            <a:ext cx="393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*Full references available upon request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050A00-5F64-3141-88FA-F9E1A51BA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623" y="457070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Which method of the 8 time discounting methods is the best at measuring impulsive behavior?</a:t>
            </a:r>
          </a:p>
        </p:txBody>
      </p:sp>
    </p:spTree>
    <p:extLst>
      <p:ext uri="{BB962C8B-B14F-4D97-AF65-F5344CB8AC3E}">
        <p14:creationId xmlns:p14="http://schemas.microsoft.com/office/powerpoint/2010/main" val="234079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73C7-8C4A-6A4E-A90C-21EEB97AD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large mTurk survey establishing a rate with all 8 methods AND questions about various categories of impulsive behaviors (n ≈ 600)</a:t>
            </a:r>
          </a:p>
          <a:p>
            <a:r>
              <a:rPr lang="en-US" dirty="0"/>
              <a:t>Survey will cover substance use, political interest, financial behavior, health behavior, &amp; sexual behavior (approx. 100 questions total)</a:t>
            </a:r>
          </a:p>
          <a:p>
            <a:r>
              <a:rPr lang="en-US" dirty="0"/>
              <a:t>Already IRB approved &amp; will be paid for by our friends at Chicago Booth</a:t>
            </a:r>
          </a:p>
          <a:p>
            <a:r>
              <a:rPr lang="en-US" dirty="0"/>
              <a:t>Useful for finding most accurate predictor of behavior for future research or supports the idea that there is no best predictor</a:t>
            </a:r>
          </a:p>
          <a:p>
            <a:r>
              <a:rPr lang="en-US" dirty="0"/>
              <a:t>Multivariate Regression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D201BE-863B-9A40-BE1F-3701D62F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Study:</a:t>
            </a:r>
          </a:p>
        </p:txBody>
      </p:sp>
    </p:spTree>
    <p:extLst>
      <p:ext uri="{BB962C8B-B14F-4D97-AF65-F5344CB8AC3E}">
        <p14:creationId xmlns:p14="http://schemas.microsoft.com/office/powerpoint/2010/main" val="255591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F8DA-7F65-0746-93B6-EB2A0840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/>
          <a:lstStyle/>
          <a:p>
            <a:r>
              <a:rPr lang="en-US" dirty="0"/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5D6A1-5DB6-384E-82B0-FE17E5300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Discounting is useful for summarizing the results of experiments on sensitivity to delayed rewards</a:t>
            </a:r>
          </a:p>
          <a:p>
            <a:r>
              <a:rPr lang="en-US" dirty="0"/>
              <a:t>Has powerful cross-species, cross-population, as well as </a:t>
            </a:r>
            <a:r>
              <a:rPr lang="en-US" dirty="0" err="1"/>
              <a:t>intraindividual</a:t>
            </a:r>
            <a:r>
              <a:rPr lang="en-US" dirty="0"/>
              <a:t> replicability</a:t>
            </a:r>
          </a:p>
          <a:p>
            <a:r>
              <a:rPr lang="en-US" dirty="0"/>
              <a:t>If we provide more evidence of that humans either treat the models differently or not, this can be useful for researchers</a:t>
            </a:r>
          </a:p>
        </p:txBody>
      </p:sp>
    </p:spTree>
    <p:extLst>
      <p:ext uri="{BB962C8B-B14F-4D97-AF65-F5344CB8AC3E}">
        <p14:creationId xmlns:p14="http://schemas.microsoft.com/office/powerpoint/2010/main" val="129652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0B050-0C7D-6547-BDFF-316CAA232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DFDE2-C3AA-1448-B0D0-AB85167F9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findings from behavioral economics, I think we can expect to see large, present condition willingness to pay will be the best overall predictor</a:t>
            </a:r>
          </a:p>
          <a:p>
            <a:r>
              <a:rPr lang="en-US" dirty="0"/>
              <a:t>Most discounting research overlooks the question of stakes instead opting to use a standardized questionnaire</a:t>
            </a:r>
          </a:p>
        </p:txBody>
      </p:sp>
    </p:spTree>
    <p:extLst>
      <p:ext uri="{BB962C8B-B14F-4D97-AF65-F5344CB8AC3E}">
        <p14:creationId xmlns:p14="http://schemas.microsoft.com/office/powerpoint/2010/main" val="156470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563</Words>
  <Application>Microsoft Macintosh PowerPoint</Application>
  <PresentationFormat>Widescreen</PresentationFormat>
  <Paragraphs>75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Which method of delay discounting is the best method of measuring impulsive behavior?</vt:lpstr>
      <vt:lpstr>PowerPoint Presentation</vt:lpstr>
      <vt:lpstr>PowerPoint Presentation</vt:lpstr>
      <vt:lpstr>But there are different ways to measure delay discounting. These can also vary across size and time</vt:lpstr>
      <vt:lpstr>PowerPoint Presentation</vt:lpstr>
      <vt:lpstr>Which method of the 8 time discounting methods is the best at measuring impulsive behavior?</vt:lpstr>
      <vt:lpstr>The Proposed Study:</vt:lpstr>
      <vt:lpstr>Why is this important?</vt:lpstr>
      <vt:lpstr>Predictions</vt:lpstr>
      <vt:lpstr>Questions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John Pezzuto</dc:creator>
  <cp:lastModifiedBy>John Pezzuto</cp:lastModifiedBy>
  <cp:revision>26</cp:revision>
  <dcterms:created xsi:type="dcterms:W3CDTF">2018-03-28T14:29:38Z</dcterms:created>
  <dcterms:modified xsi:type="dcterms:W3CDTF">2018-04-04T03:21:32Z</dcterms:modified>
</cp:coreProperties>
</file>