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An Introduction To</a:t>
            </a:r>
            <a:endParaRPr sz="6000"/>
          </a:p>
          <a:p>
            <a:pPr lvl="0">
              <a:defRPr sz="1800"/>
            </a:pPr>
            <a:r>
              <a:rPr sz="10000"/>
              <a:t>Redis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Peter Hayes (ClassDojo)</a:t>
            </a:r>
            <a:endParaRPr sz="3200"/>
          </a:p>
          <a:p>
            <a:pPr lvl="0">
              <a:defRPr sz="1800"/>
            </a:pPr>
            <a:r>
              <a:rPr sz="3200"/>
              <a:t>Hack Reactor Thunder Talk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Redis?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Key-value store</a:t>
            </a:r>
            <a:endParaRPr sz="3600"/>
          </a:p>
          <a:p>
            <a:pPr lvl="0">
              <a:defRPr sz="1800"/>
            </a:pPr>
            <a:r>
              <a:rPr sz="3600"/>
              <a:t>With data structures</a:t>
            </a:r>
            <a:endParaRPr sz="3600"/>
          </a:p>
          <a:p>
            <a:pPr lvl="0">
              <a:defRPr sz="1800"/>
            </a:pPr>
            <a:r>
              <a:rPr sz="3600"/>
              <a:t>In memory</a:t>
            </a:r>
            <a:endParaRPr sz="3600"/>
          </a:p>
          <a:p>
            <a:pPr lvl="0">
              <a:defRPr sz="1800"/>
            </a:pPr>
            <a:r>
              <a:rPr sz="3600"/>
              <a:t>Very fast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Who Uses Redis?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35584" indent="-235584" defTabSz="309625">
              <a:spcBef>
                <a:spcPts val="2200"/>
              </a:spcBef>
              <a:defRPr sz="1800"/>
            </a:pPr>
            <a:r>
              <a:rPr b="1" sz="2649"/>
              <a:t>Basically everybody.</a:t>
            </a:r>
            <a:endParaRPr b="1" sz="2649"/>
          </a:p>
          <a:p>
            <a:pPr lvl="0" marL="235584" indent="-235584" defTabSz="309625">
              <a:spcBef>
                <a:spcPts val="2200"/>
              </a:spcBef>
              <a:defRPr sz="1800"/>
            </a:pPr>
            <a:r>
              <a:rPr sz="1907"/>
              <a:t>Twitter</a:t>
            </a:r>
            <a:endParaRPr sz="1907"/>
          </a:p>
          <a:p>
            <a:pPr lvl="0" marL="235584" indent="-235584" defTabSz="309625">
              <a:spcBef>
                <a:spcPts val="2200"/>
              </a:spcBef>
              <a:defRPr sz="1800"/>
            </a:pPr>
            <a:r>
              <a:rPr sz="1907"/>
              <a:t>Github</a:t>
            </a:r>
            <a:endParaRPr sz="1907"/>
          </a:p>
          <a:p>
            <a:pPr lvl="0" marL="235584" indent="-235584" defTabSz="309625">
              <a:spcBef>
                <a:spcPts val="2200"/>
              </a:spcBef>
              <a:defRPr sz="1800"/>
            </a:pPr>
            <a:r>
              <a:rPr sz="1907"/>
              <a:t>Weibo</a:t>
            </a:r>
            <a:endParaRPr sz="1907"/>
          </a:p>
          <a:p>
            <a:pPr lvl="0" marL="235584" indent="-235584" defTabSz="309625">
              <a:spcBef>
                <a:spcPts val="2200"/>
              </a:spcBef>
              <a:defRPr sz="1800"/>
            </a:pPr>
            <a:r>
              <a:rPr sz="1907"/>
              <a:t>Pinterest</a:t>
            </a:r>
            <a:endParaRPr sz="1907"/>
          </a:p>
          <a:p>
            <a:pPr lvl="0" marL="235584" indent="-235584" defTabSz="309625">
              <a:spcBef>
                <a:spcPts val="2200"/>
              </a:spcBef>
              <a:defRPr sz="1800"/>
            </a:pPr>
            <a:r>
              <a:rPr sz="1907"/>
              <a:t>Snapchat</a:t>
            </a:r>
            <a:endParaRPr sz="1907"/>
          </a:p>
          <a:p>
            <a:pPr lvl="0" marL="235584" indent="-235584" defTabSz="309625">
              <a:spcBef>
                <a:spcPts val="2200"/>
              </a:spcBef>
              <a:defRPr sz="1800"/>
            </a:pPr>
            <a:r>
              <a:rPr sz="1907"/>
              <a:t>Craigslist</a:t>
            </a:r>
            <a:endParaRPr sz="1907"/>
          </a:p>
          <a:p>
            <a:pPr lvl="0" marL="235584" indent="-235584" defTabSz="309625">
              <a:spcBef>
                <a:spcPts val="2200"/>
              </a:spcBef>
              <a:defRPr sz="1800"/>
            </a:pPr>
            <a:r>
              <a:rPr sz="1907"/>
              <a:t>Digg</a:t>
            </a:r>
            <a:endParaRPr sz="1907"/>
          </a:p>
          <a:p>
            <a:pPr lvl="0" marL="235584" indent="-235584" defTabSz="309625">
              <a:spcBef>
                <a:spcPts val="2200"/>
              </a:spcBef>
              <a:defRPr sz="1800"/>
            </a:pPr>
            <a:r>
              <a:rPr sz="1907"/>
              <a:t>StackOverflow</a:t>
            </a:r>
            <a:endParaRPr sz="1907"/>
          </a:p>
          <a:p>
            <a:pPr lvl="0" marL="235584" indent="-235584" defTabSz="309625">
              <a:spcBef>
                <a:spcPts val="2200"/>
              </a:spcBef>
              <a:defRPr sz="1800"/>
            </a:pPr>
            <a:r>
              <a:rPr sz="1907"/>
              <a:t>Flickr</a:t>
            </a:r>
            <a:endParaRPr sz="1907"/>
          </a:p>
          <a:p>
            <a:pPr lvl="0" marL="235584" indent="-235584" defTabSz="309625">
              <a:spcBef>
                <a:spcPts val="2200"/>
              </a:spcBef>
              <a:defRPr sz="1800"/>
            </a:pPr>
            <a:r>
              <a:rPr sz="1907"/>
              <a:t>ClassDojo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Why Use Redis?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Faster than disk-based databases</a:t>
            </a:r>
            <a:endParaRPr sz="3600"/>
          </a:p>
          <a:p>
            <a:pPr lvl="0">
              <a:defRPr sz="1800"/>
            </a:pPr>
            <a:r>
              <a:rPr sz="3600"/>
              <a:t>More reliable than app memory</a:t>
            </a:r>
            <a:endParaRPr sz="3600"/>
          </a:p>
          <a:p>
            <a:pPr lvl="0">
              <a:defRPr sz="1800"/>
            </a:pPr>
            <a:r>
              <a:rPr sz="3600"/>
              <a:t>Often faster than app memory</a:t>
            </a:r>
            <a:endParaRPr sz="3600"/>
          </a:p>
          <a:p>
            <a:pPr lvl="0">
              <a:defRPr sz="1800"/>
            </a:pPr>
            <a:r>
              <a:rPr sz="3600"/>
              <a:t>Separates concerns</a:t>
            </a:r>
            <a:endParaRPr sz="3600"/>
          </a:p>
          <a:p>
            <a:pPr lvl="0">
              <a:defRPr sz="1800"/>
            </a:pPr>
            <a:r>
              <a:rPr sz="3600"/>
              <a:t>Accessible across multiple processes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Demo Some Code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i="1" sz="7200"/>
            </a:lvl1pPr>
          </a:lstStyle>
          <a:p>
            <a:pPr lvl="0">
              <a:defRPr i="0" sz="1800"/>
            </a:pPr>
            <a:r>
              <a:rPr i="1" sz="7200"/>
              <a:t>Bear with me…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Other Uses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Storing user sessions</a:t>
            </a:r>
            <a:endParaRPr sz="3600"/>
          </a:p>
          <a:p>
            <a:pPr lvl="1">
              <a:defRPr sz="1800"/>
            </a:pPr>
            <a:r>
              <a:rPr sz="3600"/>
              <a:t>Don’t do it yourself.  There is middleware.</a:t>
            </a:r>
            <a:endParaRPr sz="3600"/>
          </a:p>
          <a:p>
            <a:pPr lvl="0">
              <a:defRPr sz="1800"/>
            </a:pPr>
            <a:r>
              <a:rPr sz="3600"/>
              <a:t>Caching API requests</a:t>
            </a:r>
            <a:endParaRPr sz="3600"/>
          </a:p>
          <a:p>
            <a:pPr lvl="1">
              <a:defRPr sz="1800"/>
            </a:pPr>
            <a:r>
              <a:rPr sz="3600"/>
              <a:t>Cache Invalidation is hard, though!</a:t>
            </a:r>
            <a:endParaRPr sz="3600"/>
          </a:p>
          <a:p>
            <a:pPr lvl="0">
              <a:defRPr sz="1800"/>
            </a:pPr>
            <a:r>
              <a:rPr sz="3600"/>
              <a:t>Storing larger files in memory</a:t>
            </a:r>
            <a:endParaRPr sz="3600"/>
          </a:p>
          <a:p>
            <a:pPr lvl="1">
              <a:defRPr sz="1800"/>
            </a:pPr>
            <a:r>
              <a:rPr sz="3600"/>
              <a:t>As used by ‘several large video sites’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