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6F84CDCC-5E63-4A31-9CF6-BA5142E41692}">
  <a:tblStyle styleId="{6F84CDCC-5E63-4A31-9CF6-BA5142E41692}" styleName="Table_0">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 Type="http://schemas.openxmlformats.org/officeDocument/2006/relationships/presProps" Target="presProps.xml"/><Relationship Id="rId12" Type="http://schemas.openxmlformats.org/officeDocument/2006/relationships/slide" Target="slides/slide7.xml"/><Relationship Id="rId13" Type="http://schemas.openxmlformats.org/officeDocument/2006/relationships/slide" Target="slides/slide8.xml"/><Relationship Id="rId1" Type="http://schemas.openxmlformats.org/officeDocument/2006/relationships/theme" Target="theme/theme2.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1200150"/>
            <a:ext cx="9144000" cy="2743199"/>
          </a:xfrm>
          <a:prstGeom prst="rect">
            <a:avLst/>
          </a:prstGeom>
          <a:solidFill>
            <a:schemeClr val="dk1">
              <a:alpha val="20000"/>
            </a:schemeClr>
          </a:solidFill>
          <a:ln>
            <a:noFill/>
          </a:ln>
        </p:spPr>
        <p:txBody>
          <a:bodyPr anchorCtr="0" anchor="ctr" bIns="45700" lIns="91425" rIns="91425" tIns="45700">
            <a:noAutofit/>
          </a:bodyPr>
          <a:lstStyle/>
          <a:p>
            <a:pPr>
              <a:spcBef>
                <a:spcPts val="0"/>
              </a:spcBef>
              <a:buNone/>
            </a:pPr>
            <a:r>
              <a:t/>
            </a:r>
            <a:endParaRPr/>
          </a:p>
        </p:txBody>
      </p:sp>
      <p:grpSp>
        <p:nvGrpSpPr>
          <p:cNvPr id="10" name="Shape 10"/>
          <p:cNvGrpSpPr/>
          <p:nvPr/>
        </p:nvGrpSpPr>
        <p:grpSpPr>
          <a:xfrm>
            <a:off x="0" y="-1078"/>
            <a:ext cx="1827407" cy="5144627"/>
            <a:chOff x="0" y="-1438"/>
            <a:chExt cx="798029" cy="6859503"/>
          </a:xfrm>
        </p:grpSpPr>
        <p:sp>
          <p:nvSpPr>
            <p:cNvPr id="11" name="Shape 11"/>
            <p:cNvSpPr/>
            <p:nvPr/>
          </p:nvSpPr>
          <p:spPr>
            <a:xfrm>
              <a:off x="0" y="-1438"/>
              <a:ext cx="798029" cy="6858065"/>
            </a:xfrm>
            <a:custGeom>
              <a:pathLst>
                <a:path extrusionOk="0" h="6875253" w="500332">
                  <a:moveTo>
                    <a:pt x="0" y="0"/>
                  </a:moveTo>
                  <a:lnTo>
                    <a:pt x="500332" y="0"/>
                  </a:lnTo>
                  <a:lnTo>
                    <a:pt x="301925" y="6875253"/>
                  </a:lnTo>
                  <a:lnTo>
                    <a:pt x="0" y="6875253"/>
                  </a:lnTo>
                  <a:lnTo>
                    <a:pt x="0" y="0"/>
                  </a:lnTo>
                  <a:close/>
                </a:path>
              </a:pathLst>
            </a:custGeom>
            <a:solidFill>
              <a:schemeClr val="dk2">
                <a:alpha val="20000"/>
              </a:schemeClr>
            </a:solidFill>
            <a:ln>
              <a:noFill/>
            </a:ln>
          </p:spPr>
          <p:txBody>
            <a:bodyPr anchorCtr="0" anchor="ctr" bIns="45700" lIns="91425" rIns="91425" tIns="45700">
              <a:noAutofit/>
            </a:bodyPr>
            <a:lstStyle/>
            <a:p>
              <a:pPr>
                <a:spcBef>
                  <a:spcPts val="0"/>
                </a:spcBef>
                <a:buNone/>
              </a:pPr>
              <a:r>
                <a:t/>
              </a:r>
              <a:endParaRPr/>
            </a:p>
          </p:txBody>
        </p:sp>
        <p:sp>
          <p:nvSpPr>
            <p:cNvPr id="12" name="Shape 12"/>
            <p:cNvSpPr/>
            <p:nvPr/>
          </p:nvSpPr>
          <p:spPr>
            <a:xfrm>
              <a:off x="0" y="0"/>
              <a:ext cx="399014"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grpSp>
      <p:grpSp>
        <p:nvGrpSpPr>
          <p:cNvPr id="13" name="Shape 13"/>
          <p:cNvGrpSpPr/>
          <p:nvPr/>
        </p:nvGrpSpPr>
        <p:grpSpPr>
          <a:xfrm flipH="1">
            <a:off x="7316591" y="0"/>
            <a:ext cx="1827407" cy="5144627"/>
            <a:chOff x="0" y="-1438"/>
            <a:chExt cx="798029" cy="6859503"/>
          </a:xfrm>
        </p:grpSpPr>
        <p:sp>
          <p:nvSpPr>
            <p:cNvPr id="14" name="Shape 14"/>
            <p:cNvSpPr/>
            <p:nvPr/>
          </p:nvSpPr>
          <p:spPr>
            <a:xfrm>
              <a:off x="0" y="-1438"/>
              <a:ext cx="798029" cy="6858065"/>
            </a:xfrm>
            <a:custGeom>
              <a:pathLst>
                <a:path extrusionOk="0" h="6875253" w="500332">
                  <a:moveTo>
                    <a:pt x="0" y="0"/>
                  </a:moveTo>
                  <a:lnTo>
                    <a:pt x="500332" y="0"/>
                  </a:lnTo>
                  <a:lnTo>
                    <a:pt x="301925" y="6875253"/>
                  </a:lnTo>
                  <a:lnTo>
                    <a:pt x="0" y="6875253"/>
                  </a:lnTo>
                  <a:lnTo>
                    <a:pt x="0" y="0"/>
                  </a:lnTo>
                  <a:close/>
                </a:path>
              </a:pathLst>
            </a:custGeom>
            <a:solidFill>
              <a:schemeClr val="dk2">
                <a:alpha val="20000"/>
              </a:schemeClr>
            </a:solidFill>
            <a:ln>
              <a:noFill/>
            </a:ln>
          </p:spPr>
          <p:txBody>
            <a:bodyPr anchorCtr="0" anchor="ctr" bIns="45700" lIns="91425" rIns="91425" tIns="45700">
              <a:noAutofit/>
            </a:bodyPr>
            <a:lstStyle/>
            <a:p>
              <a:pPr>
                <a:spcBef>
                  <a:spcPts val="0"/>
                </a:spcBef>
                <a:buNone/>
              </a:pPr>
              <a:r>
                <a:t/>
              </a:r>
              <a:endParaRPr/>
            </a:p>
          </p:txBody>
        </p:sp>
        <p:sp>
          <p:nvSpPr>
            <p:cNvPr id="15" name="Shape 15"/>
            <p:cNvSpPr/>
            <p:nvPr/>
          </p:nvSpPr>
          <p:spPr>
            <a:xfrm>
              <a:off x="0" y="0"/>
              <a:ext cx="399014"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grpSp>
      <p:sp>
        <p:nvSpPr>
          <p:cNvPr id="16" name="Shape 16"/>
          <p:cNvSpPr txBox="1"/>
          <p:nvPr>
            <p:ph type="ctrTitle"/>
          </p:nvPr>
        </p:nvSpPr>
        <p:spPr>
          <a:xfrm>
            <a:off x="685800" y="1568184"/>
            <a:ext cx="7772400" cy="1238099"/>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7" name="Shape 17"/>
          <p:cNvSpPr txBox="1"/>
          <p:nvPr>
            <p:ph idx="1" type="subTitle"/>
          </p:nvPr>
        </p:nvSpPr>
        <p:spPr>
          <a:xfrm>
            <a:off x="685800" y="2914650"/>
            <a:ext cx="7772400" cy="658500"/>
          </a:xfrm>
          <a:prstGeom prst="rect">
            <a:avLst/>
          </a:prstGeom>
        </p:spPr>
        <p:txBody>
          <a:bodyPr anchorCtr="0" anchor="t" bIns="91425" lIns="91425" rIns="91425" tIns="91425"/>
          <a:lstStyle>
            <a:lvl1pPr algn="ctr">
              <a:spcBef>
                <a:spcPts val="0"/>
              </a:spcBef>
              <a:buClr>
                <a:schemeClr val="lt2"/>
              </a:buClr>
              <a:buSzPct val="100000"/>
              <a:buNone/>
              <a:defRPr sz="2400">
                <a:solidFill>
                  <a:schemeClr val="lt2"/>
                </a:solidFill>
              </a:defRPr>
            </a:lvl1pPr>
            <a:lvl2pPr algn="ctr">
              <a:spcBef>
                <a:spcPts val="0"/>
              </a:spcBef>
              <a:buClr>
                <a:schemeClr val="lt2"/>
              </a:buClr>
              <a:buNone/>
              <a:defRPr>
                <a:solidFill>
                  <a:schemeClr val="lt2"/>
                </a:solidFill>
              </a:defRPr>
            </a:lvl2pPr>
            <a:lvl3pPr algn="ctr">
              <a:spcBef>
                <a:spcPts val="0"/>
              </a:spcBef>
              <a:buClr>
                <a:schemeClr val="lt2"/>
              </a:buClr>
              <a:buNone/>
              <a:defRPr>
                <a:solidFill>
                  <a:schemeClr val="lt2"/>
                </a:solidFill>
              </a:defRPr>
            </a:lvl3pPr>
            <a:lvl4pPr algn="ctr">
              <a:spcBef>
                <a:spcPts val="0"/>
              </a:spcBef>
              <a:buClr>
                <a:schemeClr val="lt2"/>
              </a:buClr>
              <a:buSzPct val="100000"/>
              <a:buNone/>
              <a:defRPr sz="2400">
                <a:solidFill>
                  <a:schemeClr val="lt2"/>
                </a:solidFill>
              </a:defRPr>
            </a:lvl4pPr>
            <a:lvl5pPr algn="ctr">
              <a:spcBef>
                <a:spcPts val="0"/>
              </a:spcBef>
              <a:buClr>
                <a:schemeClr val="lt2"/>
              </a:buClr>
              <a:buSzPct val="100000"/>
              <a:buNone/>
              <a:defRPr sz="2400">
                <a:solidFill>
                  <a:schemeClr val="lt2"/>
                </a:solidFill>
              </a:defRPr>
            </a:lvl5pPr>
            <a:lvl6pPr algn="ctr">
              <a:spcBef>
                <a:spcPts val="0"/>
              </a:spcBef>
              <a:buClr>
                <a:schemeClr val="lt2"/>
              </a:buClr>
              <a:buSzPct val="100000"/>
              <a:buNone/>
              <a:defRPr sz="2400">
                <a:solidFill>
                  <a:schemeClr val="lt2"/>
                </a:solidFill>
              </a:defRPr>
            </a:lvl6pPr>
            <a:lvl7pPr algn="ctr">
              <a:spcBef>
                <a:spcPts val="0"/>
              </a:spcBef>
              <a:buClr>
                <a:schemeClr val="lt2"/>
              </a:buClr>
              <a:buSzPct val="100000"/>
              <a:buNone/>
              <a:defRPr sz="2400">
                <a:solidFill>
                  <a:schemeClr val="lt2"/>
                </a:solidFill>
              </a:defRPr>
            </a:lvl7pPr>
            <a:lvl8pPr algn="ctr">
              <a:spcBef>
                <a:spcPts val="0"/>
              </a:spcBef>
              <a:buClr>
                <a:schemeClr val="lt2"/>
              </a:buClr>
              <a:buSzPct val="100000"/>
              <a:buNone/>
              <a:defRPr sz="2400">
                <a:solidFill>
                  <a:schemeClr val="lt2"/>
                </a:solidFill>
              </a:defRPr>
            </a:lvl8pPr>
            <a:lvl9pPr algn="ctr">
              <a:spcBef>
                <a:spcPts val="0"/>
              </a:spcBef>
              <a:buClr>
                <a:schemeClr val="lt2"/>
              </a:buClr>
              <a:buSzPct val="100000"/>
              <a:buNone/>
              <a:defRPr sz="2400">
                <a:solidFill>
                  <a:schemeClr val="lt2"/>
                </a:solidFill>
              </a:defRPr>
            </a:lvl9pPr>
          </a:lstStyle>
          <a:p/>
        </p:txBody>
      </p:sp>
      <p:sp>
        <p:nvSpPr>
          <p:cNvPr id="18" name="Shape 18"/>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p:nvPr/>
        </p:nvSpPr>
        <p:spPr>
          <a:xfrm>
            <a:off x="0" y="-1078"/>
            <a:ext cx="9144000" cy="1144199"/>
          </a:xfrm>
          <a:prstGeom prst="rect">
            <a:avLst/>
          </a:prstGeom>
          <a:solidFill>
            <a:schemeClr val="dk2">
              <a:alpha val="20000"/>
            </a:schemeClr>
          </a:solidFill>
          <a:ln>
            <a:noFill/>
          </a:ln>
        </p:spPr>
        <p:txBody>
          <a:bodyPr anchorCtr="0" anchor="ctr" bIns="45700" lIns="91425" rIns="91425" tIns="45700">
            <a:noAutofit/>
          </a:bodyPr>
          <a:lstStyle/>
          <a:p>
            <a:pPr>
              <a:spcBef>
                <a:spcPts val="0"/>
              </a:spcBef>
              <a:buNone/>
            </a:pPr>
            <a:r>
              <a:t/>
            </a:r>
            <a:endParaRPr/>
          </a:p>
        </p:txBody>
      </p:sp>
      <p:grpSp>
        <p:nvGrpSpPr>
          <p:cNvPr id="21" name="Shape 21"/>
          <p:cNvGrpSpPr/>
          <p:nvPr/>
        </p:nvGrpSpPr>
        <p:grpSpPr>
          <a:xfrm>
            <a:off x="0" y="-1078"/>
            <a:ext cx="649180" cy="5144627"/>
            <a:chOff x="0" y="-1438"/>
            <a:chExt cx="649180" cy="6859503"/>
          </a:xfrm>
        </p:grpSpPr>
        <p:sp>
          <p:nvSpPr>
            <p:cNvPr id="22" name="Shape 22"/>
            <p:cNvSpPr/>
            <p:nvPr/>
          </p:nvSpPr>
          <p:spPr>
            <a:xfrm>
              <a:off x="0" y="-1438"/>
              <a:ext cx="649180" cy="6858065"/>
            </a:xfrm>
            <a:custGeom>
              <a:pathLst>
                <a:path extrusionOk="0" h="6875253" w="500332">
                  <a:moveTo>
                    <a:pt x="0" y="0"/>
                  </a:moveTo>
                  <a:lnTo>
                    <a:pt x="500332" y="0"/>
                  </a:lnTo>
                  <a:lnTo>
                    <a:pt x="301925" y="6875253"/>
                  </a:lnTo>
                  <a:lnTo>
                    <a:pt x="0" y="6875253"/>
                  </a:lnTo>
                  <a:lnTo>
                    <a:pt x="0" y="0"/>
                  </a:lnTo>
                  <a:close/>
                </a:path>
              </a:pathLst>
            </a:custGeom>
            <a:solidFill>
              <a:srgbClr val="5A6378">
                <a:alpha val="9803"/>
              </a:srgbClr>
            </a:solidFill>
            <a:ln>
              <a:noFill/>
            </a:ln>
          </p:spPr>
          <p:txBody>
            <a:bodyPr anchorCtr="0" anchor="ctr" bIns="45700" lIns="91425" rIns="91425" tIns="45700">
              <a:noAutofit/>
            </a:bodyPr>
            <a:lstStyle/>
            <a:p>
              <a:pPr>
                <a:spcBef>
                  <a:spcPts val="0"/>
                </a:spcBef>
                <a:buNone/>
              </a:pPr>
              <a:r>
                <a:t/>
              </a:r>
              <a:endParaRPr/>
            </a:p>
          </p:txBody>
        </p:sp>
        <p:sp>
          <p:nvSpPr>
            <p:cNvPr id="23" name="Shape 23"/>
            <p:cNvSpPr/>
            <p:nvPr/>
          </p:nvSpPr>
          <p:spPr>
            <a:xfrm>
              <a:off x="0" y="0"/>
              <a:ext cx="50033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grpSp>
      <p:grpSp>
        <p:nvGrpSpPr>
          <p:cNvPr id="24" name="Shape 24"/>
          <p:cNvGrpSpPr/>
          <p:nvPr/>
        </p:nvGrpSpPr>
        <p:grpSpPr>
          <a:xfrm flipH="1">
            <a:off x="8494493" y="0"/>
            <a:ext cx="649180" cy="5144627"/>
            <a:chOff x="0" y="-1438"/>
            <a:chExt cx="649180" cy="6859503"/>
          </a:xfrm>
        </p:grpSpPr>
        <p:sp>
          <p:nvSpPr>
            <p:cNvPr id="25" name="Shape 25"/>
            <p:cNvSpPr/>
            <p:nvPr/>
          </p:nvSpPr>
          <p:spPr>
            <a:xfrm>
              <a:off x="0" y="-1438"/>
              <a:ext cx="649180" cy="6858065"/>
            </a:xfrm>
            <a:custGeom>
              <a:pathLst>
                <a:path extrusionOk="0" h="6875253" w="500332">
                  <a:moveTo>
                    <a:pt x="0" y="0"/>
                  </a:moveTo>
                  <a:lnTo>
                    <a:pt x="500332" y="0"/>
                  </a:lnTo>
                  <a:lnTo>
                    <a:pt x="301925" y="6875253"/>
                  </a:lnTo>
                  <a:lnTo>
                    <a:pt x="0" y="6875253"/>
                  </a:lnTo>
                  <a:lnTo>
                    <a:pt x="0" y="0"/>
                  </a:lnTo>
                  <a:close/>
                </a:path>
              </a:pathLst>
            </a:custGeom>
            <a:solidFill>
              <a:srgbClr val="5A6378">
                <a:alpha val="9803"/>
              </a:srgbClr>
            </a:solidFill>
            <a:ln>
              <a:noFill/>
            </a:ln>
          </p:spPr>
          <p:txBody>
            <a:bodyPr anchorCtr="0" anchor="ctr" bIns="45700" lIns="91425" rIns="91425" tIns="45700">
              <a:noAutofit/>
            </a:bodyPr>
            <a:lstStyle/>
            <a:p>
              <a:pPr>
                <a:spcBef>
                  <a:spcPts val="0"/>
                </a:spcBef>
                <a:buNone/>
              </a:pPr>
              <a:r>
                <a:t/>
              </a:r>
              <a:endParaRPr/>
            </a:p>
          </p:txBody>
        </p:sp>
        <p:sp>
          <p:nvSpPr>
            <p:cNvPr id="26" name="Shape 26"/>
            <p:cNvSpPr/>
            <p:nvPr/>
          </p:nvSpPr>
          <p:spPr>
            <a:xfrm>
              <a:off x="0" y="0"/>
              <a:ext cx="50033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grpSp>
      <p:sp>
        <p:nvSpPr>
          <p:cNvPr id="27" name="Shape 27"/>
          <p:cNvSpPr/>
          <p:nvPr/>
        </p:nvSpPr>
        <p:spPr>
          <a:xfrm>
            <a:off x="0" y="4743450"/>
            <a:ext cx="9144000" cy="401099"/>
          </a:xfrm>
          <a:prstGeom prst="rect">
            <a:avLst/>
          </a:prstGeom>
          <a:solidFill>
            <a:schemeClr val="dk1">
              <a:alpha val="14901"/>
            </a:schemeClr>
          </a:solidFill>
          <a:ln>
            <a:noFill/>
          </a:ln>
        </p:spPr>
        <p:txBody>
          <a:bodyPr anchorCtr="0" anchor="ctr" bIns="45700" lIns="91425" rIns="91425" tIns="45700">
            <a:noAutofit/>
          </a:bodyPr>
          <a:lstStyle/>
          <a:p>
            <a:pPr>
              <a:spcBef>
                <a:spcPts val="0"/>
              </a:spcBef>
              <a:buNone/>
            </a:pPr>
            <a:r>
              <a:t/>
            </a:r>
            <a:endParaRPr/>
          </a:p>
        </p:txBody>
      </p:sp>
      <p:sp>
        <p:nvSpPr>
          <p:cNvPr id="28" name="Shape 28"/>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9" name="Shape 29"/>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0" name="Shape 30"/>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1078"/>
            <a:ext cx="9144000" cy="1144199"/>
          </a:xfrm>
          <a:prstGeom prst="rect">
            <a:avLst/>
          </a:prstGeom>
          <a:solidFill>
            <a:schemeClr val="dk2">
              <a:alpha val="20000"/>
            </a:schemeClr>
          </a:solidFill>
          <a:ln>
            <a:noFill/>
          </a:ln>
        </p:spPr>
        <p:txBody>
          <a:bodyPr anchorCtr="0" anchor="ctr" bIns="45700" lIns="91425" rIns="91425" tIns="45700">
            <a:noAutofit/>
          </a:bodyPr>
          <a:lstStyle/>
          <a:p>
            <a:pPr>
              <a:spcBef>
                <a:spcPts val="0"/>
              </a:spcBef>
              <a:buNone/>
            </a:pPr>
            <a:r>
              <a:t/>
            </a:r>
            <a:endParaRPr/>
          </a:p>
        </p:txBody>
      </p:sp>
      <p:grpSp>
        <p:nvGrpSpPr>
          <p:cNvPr id="33" name="Shape 33"/>
          <p:cNvGrpSpPr/>
          <p:nvPr/>
        </p:nvGrpSpPr>
        <p:grpSpPr>
          <a:xfrm>
            <a:off x="0" y="-1078"/>
            <a:ext cx="649180" cy="5144627"/>
            <a:chOff x="0" y="-1438"/>
            <a:chExt cx="649180" cy="6859503"/>
          </a:xfrm>
        </p:grpSpPr>
        <p:sp>
          <p:nvSpPr>
            <p:cNvPr id="34" name="Shape 34"/>
            <p:cNvSpPr/>
            <p:nvPr/>
          </p:nvSpPr>
          <p:spPr>
            <a:xfrm>
              <a:off x="0" y="-1438"/>
              <a:ext cx="649180"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sp>
          <p:nvSpPr>
            <p:cNvPr id="35" name="Shape 35"/>
            <p:cNvSpPr/>
            <p:nvPr/>
          </p:nvSpPr>
          <p:spPr>
            <a:xfrm>
              <a:off x="0" y="0"/>
              <a:ext cx="50033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grpSp>
      <p:grpSp>
        <p:nvGrpSpPr>
          <p:cNvPr id="36" name="Shape 36"/>
          <p:cNvGrpSpPr/>
          <p:nvPr/>
        </p:nvGrpSpPr>
        <p:grpSpPr>
          <a:xfrm flipH="1">
            <a:off x="8494493" y="0"/>
            <a:ext cx="649180" cy="5144627"/>
            <a:chOff x="0" y="-1438"/>
            <a:chExt cx="649180" cy="6859503"/>
          </a:xfrm>
        </p:grpSpPr>
        <p:sp>
          <p:nvSpPr>
            <p:cNvPr id="37" name="Shape 37"/>
            <p:cNvSpPr/>
            <p:nvPr/>
          </p:nvSpPr>
          <p:spPr>
            <a:xfrm>
              <a:off x="0" y="-1438"/>
              <a:ext cx="649180" cy="6858065"/>
            </a:xfrm>
            <a:custGeom>
              <a:pathLst>
                <a:path extrusionOk="0" h="6875253" w="500332">
                  <a:moveTo>
                    <a:pt x="0" y="0"/>
                  </a:moveTo>
                  <a:lnTo>
                    <a:pt x="500332" y="0"/>
                  </a:lnTo>
                  <a:lnTo>
                    <a:pt x="301925" y="6875253"/>
                  </a:lnTo>
                  <a:lnTo>
                    <a:pt x="0" y="6875253"/>
                  </a:lnTo>
                  <a:lnTo>
                    <a:pt x="0" y="0"/>
                  </a:lnTo>
                  <a:close/>
                </a:path>
              </a:pathLst>
            </a:custGeom>
            <a:solidFill>
              <a:srgbClr val="5A6378">
                <a:alpha val="9803"/>
              </a:srgbClr>
            </a:solidFill>
            <a:ln>
              <a:noFill/>
            </a:ln>
          </p:spPr>
          <p:txBody>
            <a:bodyPr anchorCtr="0" anchor="ctr" bIns="45700" lIns="91425" rIns="91425" tIns="45700">
              <a:noAutofit/>
            </a:bodyPr>
            <a:lstStyle/>
            <a:p>
              <a:pPr>
                <a:spcBef>
                  <a:spcPts val="0"/>
                </a:spcBef>
                <a:buNone/>
              </a:pPr>
              <a:r>
                <a:t/>
              </a:r>
              <a:endParaRPr/>
            </a:p>
          </p:txBody>
        </p:sp>
        <p:sp>
          <p:nvSpPr>
            <p:cNvPr id="38" name="Shape 38"/>
            <p:cNvSpPr/>
            <p:nvPr/>
          </p:nvSpPr>
          <p:spPr>
            <a:xfrm>
              <a:off x="0" y="0"/>
              <a:ext cx="50033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grpSp>
      <p:sp>
        <p:nvSpPr>
          <p:cNvPr id="39" name="Shape 39"/>
          <p:cNvSpPr/>
          <p:nvPr/>
        </p:nvSpPr>
        <p:spPr>
          <a:xfrm>
            <a:off x="0" y="4743450"/>
            <a:ext cx="9144000" cy="401099"/>
          </a:xfrm>
          <a:prstGeom prst="rect">
            <a:avLst/>
          </a:prstGeom>
          <a:solidFill>
            <a:schemeClr val="dk1">
              <a:alpha val="14901"/>
            </a:schemeClr>
          </a:solidFill>
          <a:ln>
            <a:noFill/>
          </a:ln>
        </p:spPr>
        <p:txBody>
          <a:bodyPr anchorCtr="0" anchor="ctr" bIns="45700" lIns="91425" rIns="91425" tIns="45700">
            <a:noAutofit/>
          </a:bodyPr>
          <a:lstStyle/>
          <a:p>
            <a:pPr>
              <a:spcBef>
                <a:spcPts val="0"/>
              </a:spcBef>
              <a:buNone/>
            </a:pPr>
            <a:r>
              <a:t/>
            </a:r>
            <a:endParaRPr/>
          </a:p>
        </p:txBody>
      </p:sp>
      <p:sp>
        <p:nvSpPr>
          <p:cNvPr id="40" name="Shape 40"/>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1" name="Shape 41"/>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2" name="Shape 42"/>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3" name="Shape 4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4" name="Shape 44"/>
        <p:cNvGrpSpPr/>
        <p:nvPr/>
      </p:nvGrpSpPr>
      <p:grpSpPr>
        <a:xfrm>
          <a:off x="0" y="0"/>
          <a:ext cx="0" cy="0"/>
          <a:chOff x="0" y="0"/>
          <a:chExt cx="0" cy="0"/>
        </a:xfrm>
      </p:grpSpPr>
      <p:sp>
        <p:nvSpPr>
          <p:cNvPr id="45" name="Shape 45"/>
          <p:cNvSpPr/>
          <p:nvPr/>
        </p:nvSpPr>
        <p:spPr>
          <a:xfrm>
            <a:off x="0" y="-1078"/>
            <a:ext cx="9144000" cy="1144199"/>
          </a:xfrm>
          <a:prstGeom prst="rect">
            <a:avLst/>
          </a:prstGeom>
          <a:solidFill>
            <a:schemeClr val="dk2">
              <a:alpha val="20000"/>
            </a:schemeClr>
          </a:solidFill>
          <a:ln>
            <a:noFill/>
          </a:ln>
        </p:spPr>
        <p:txBody>
          <a:bodyPr anchorCtr="0" anchor="ctr" bIns="45700" lIns="91425" rIns="91425" tIns="45700">
            <a:noAutofit/>
          </a:bodyPr>
          <a:lstStyle/>
          <a:p>
            <a:pPr>
              <a:spcBef>
                <a:spcPts val="0"/>
              </a:spcBef>
              <a:buNone/>
            </a:pPr>
            <a:r>
              <a:t/>
            </a:r>
            <a:endParaRPr/>
          </a:p>
        </p:txBody>
      </p:sp>
      <p:grpSp>
        <p:nvGrpSpPr>
          <p:cNvPr id="46" name="Shape 46"/>
          <p:cNvGrpSpPr/>
          <p:nvPr/>
        </p:nvGrpSpPr>
        <p:grpSpPr>
          <a:xfrm>
            <a:off x="0" y="-1078"/>
            <a:ext cx="649180" cy="5144627"/>
            <a:chOff x="0" y="-1438"/>
            <a:chExt cx="649180" cy="6859503"/>
          </a:xfrm>
        </p:grpSpPr>
        <p:sp>
          <p:nvSpPr>
            <p:cNvPr id="47" name="Shape 47"/>
            <p:cNvSpPr/>
            <p:nvPr/>
          </p:nvSpPr>
          <p:spPr>
            <a:xfrm>
              <a:off x="0" y="-1438"/>
              <a:ext cx="649180"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sp>
          <p:nvSpPr>
            <p:cNvPr id="48" name="Shape 48"/>
            <p:cNvSpPr/>
            <p:nvPr/>
          </p:nvSpPr>
          <p:spPr>
            <a:xfrm>
              <a:off x="0" y="0"/>
              <a:ext cx="50033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grpSp>
      <p:grpSp>
        <p:nvGrpSpPr>
          <p:cNvPr id="49" name="Shape 49"/>
          <p:cNvGrpSpPr/>
          <p:nvPr/>
        </p:nvGrpSpPr>
        <p:grpSpPr>
          <a:xfrm flipH="1">
            <a:off x="8494493" y="0"/>
            <a:ext cx="649180" cy="5144627"/>
            <a:chOff x="0" y="-1438"/>
            <a:chExt cx="649180" cy="6859503"/>
          </a:xfrm>
        </p:grpSpPr>
        <p:sp>
          <p:nvSpPr>
            <p:cNvPr id="50" name="Shape 50"/>
            <p:cNvSpPr/>
            <p:nvPr/>
          </p:nvSpPr>
          <p:spPr>
            <a:xfrm>
              <a:off x="0" y="-1438"/>
              <a:ext cx="649180"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sp>
          <p:nvSpPr>
            <p:cNvPr id="51" name="Shape 51"/>
            <p:cNvSpPr/>
            <p:nvPr/>
          </p:nvSpPr>
          <p:spPr>
            <a:xfrm>
              <a:off x="0" y="0"/>
              <a:ext cx="50033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grpSp>
      <p:sp>
        <p:nvSpPr>
          <p:cNvPr id="52" name="Shape 52"/>
          <p:cNvSpPr/>
          <p:nvPr/>
        </p:nvSpPr>
        <p:spPr>
          <a:xfrm>
            <a:off x="0" y="4743450"/>
            <a:ext cx="9144000" cy="401099"/>
          </a:xfrm>
          <a:prstGeom prst="rect">
            <a:avLst/>
          </a:prstGeom>
          <a:solidFill>
            <a:schemeClr val="dk1">
              <a:alpha val="14901"/>
            </a:schemeClr>
          </a:solidFill>
          <a:ln>
            <a:noFill/>
          </a:ln>
        </p:spPr>
        <p:txBody>
          <a:bodyPr anchorCtr="0" anchor="ctr" bIns="45700" lIns="91425" rIns="91425" tIns="45700">
            <a:noAutofit/>
          </a:bodyPr>
          <a:lstStyle/>
          <a:p>
            <a:pPr>
              <a:spcBef>
                <a:spcPts val="0"/>
              </a:spcBef>
              <a:buNone/>
            </a:pPr>
            <a:r>
              <a:t/>
            </a:r>
            <a:endParaRPr/>
          </a:p>
        </p:txBody>
      </p:sp>
      <p:sp>
        <p:nvSpPr>
          <p:cNvPr id="53" name="Shape 53"/>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54" name="Shape 54"/>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5" name="Shape 55"/>
        <p:cNvGrpSpPr/>
        <p:nvPr/>
      </p:nvGrpSpPr>
      <p:grpSpPr>
        <a:xfrm>
          <a:off x="0" y="0"/>
          <a:ext cx="0" cy="0"/>
          <a:chOff x="0" y="0"/>
          <a:chExt cx="0" cy="0"/>
        </a:xfrm>
      </p:grpSpPr>
      <p:sp>
        <p:nvSpPr>
          <p:cNvPr id="56" name="Shape 56"/>
          <p:cNvSpPr/>
          <p:nvPr/>
        </p:nvSpPr>
        <p:spPr>
          <a:xfrm>
            <a:off x="0" y="-1078"/>
            <a:ext cx="9144000" cy="1144199"/>
          </a:xfrm>
          <a:prstGeom prst="rect">
            <a:avLst/>
          </a:prstGeom>
          <a:solidFill>
            <a:schemeClr val="dk2">
              <a:alpha val="20000"/>
            </a:schemeClr>
          </a:solidFill>
          <a:ln>
            <a:noFill/>
          </a:ln>
        </p:spPr>
        <p:txBody>
          <a:bodyPr anchorCtr="0" anchor="ctr" bIns="45700" lIns="91425" rIns="91425" tIns="45700">
            <a:noAutofit/>
          </a:bodyPr>
          <a:lstStyle/>
          <a:p>
            <a:pPr>
              <a:spcBef>
                <a:spcPts val="0"/>
              </a:spcBef>
              <a:buNone/>
            </a:pPr>
            <a:r>
              <a:t/>
            </a:r>
            <a:endParaRPr/>
          </a:p>
        </p:txBody>
      </p:sp>
      <p:grpSp>
        <p:nvGrpSpPr>
          <p:cNvPr id="57" name="Shape 57"/>
          <p:cNvGrpSpPr/>
          <p:nvPr/>
        </p:nvGrpSpPr>
        <p:grpSpPr>
          <a:xfrm>
            <a:off x="0" y="-1078"/>
            <a:ext cx="649180" cy="5144627"/>
            <a:chOff x="0" y="-1438"/>
            <a:chExt cx="649180" cy="6859503"/>
          </a:xfrm>
        </p:grpSpPr>
        <p:sp>
          <p:nvSpPr>
            <p:cNvPr id="58" name="Shape 58"/>
            <p:cNvSpPr/>
            <p:nvPr/>
          </p:nvSpPr>
          <p:spPr>
            <a:xfrm>
              <a:off x="0" y="-1438"/>
              <a:ext cx="649180"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sp>
          <p:nvSpPr>
            <p:cNvPr id="59" name="Shape 59"/>
            <p:cNvSpPr/>
            <p:nvPr/>
          </p:nvSpPr>
          <p:spPr>
            <a:xfrm>
              <a:off x="0" y="0"/>
              <a:ext cx="50033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grpSp>
      <p:grpSp>
        <p:nvGrpSpPr>
          <p:cNvPr id="60" name="Shape 60"/>
          <p:cNvGrpSpPr/>
          <p:nvPr/>
        </p:nvGrpSpPr>
        <p:grpSpPr>
          <a:xfrm flipH="1">
            <a:off x="8494493" y="0"/>
            <a:ext cx="649180" cy="5144627"/>
            <a:chOff x="0" y="-1438"/>
            <a:chExt cx="649180" cy="6859503"/>
          </a:xfrm>
        </p:grpSpPr>
        <p:sp>
          <p:nvSpPr>
            <p:cNvPr id="61" name="Shape 61"/>
            <p:cNvSpPr/>
            <p:nvPr/>
          </p:nvSpPr>
          <p:spPr>
            <a:xfrm>
              <a:off x="0" y="-1438"/>
              <a:ext cx="649180"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sp>
          <p:nvSpPr>
            <p:cNvPr id="62" name="Shape 62"/>
            <p:cNvSpPr/>
            <p:nvPr/>
          </p:nvSpPr>
          <p:spPr>
            <a:xfrm>
              <a:off x="0" y="0"/>
              <a:ext cx="50033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grpSp>
      <p:sp>
        <p:nvSpPr>
          <p:cNvPr id="63" name="Shape 63"/>
          <p:cNvSpPr/>
          <p:nvPr/>
        </p:nvSpPr>
        <p:spPr>
          <a:xfrm>
            <a:off x="0" y="4743450"/>
            <a:ext cx="9144000" cy="401099"/>
          </a:xfrm>
          <a:prstGeom prst="rect">
            <a:avLst/>
          </a:prstGeom>
          <a:solidFill>
            <a:schemeClr val="dk1">
              <a:alpha val="14901"/>
            </a:schemeClr>
          </a:solidFill>
          <a:ln>
            <a:noFill/>
          </a:ln>
        </p:spPr>
        <p:txBody>
          <a:bodyPr anchorCtr="0" anchor="ctr" bIns="45700" lIns="91425" rIns="91425" tIns="45700">
            <a:noAutofit/>
          </a:bodyPr>
          <a:lstStyle/>
          <a:p>
            <a:pPr>
              <a:spcBef>
                <a:spcPts val="0"/>
              </a:spcBef>
              <a:buNone/>
            </a:pPr>
            <a:r>
              <a:t/>
            </a:r>
            <a:endParaRPr/>
          </a:p>
        </p:txBody>
      </p:sp>
      <p:sp>
        <p:nvSpPr>
          <p:cNvPr id="64" name="Shape 64"/>
          <p:cNvSpPr txBox="1"/>
          <p:nvPr>
            <p:ph idx="1" type="body"/>
          </p:nvPr>
        </p:nvSpPr>
        <p:spPr>
          <a:xfrm>
            <a:off x="457200" y="4406309"/>
            <a:ext cx="8229600" cy="519599"/>
          </a:xfrm>
          <a:prstGeom prst="rect">
            <a:avLst/>
          </a:prstGeom>
        </p:spPr>
        <p:txBody>
          <a:bodyPr anchorCtr="0" anchor="t" bIns="91425" lIns="91425" rIns="91425" tIns="91425"/>
          <a:lstStyle>
            <a:lvl1pPr algn="ctr">
              <a:spcBef>
                <a:spcPts val="0"/>
              </a:spcBef>
              <a:buClr>
                <a:schemeClr val="lt2"/>
              </a:buClr>
              <a:buSzPct val="100000"/>
              <a:buNone/>
              <a:defRPr sz="1800">
                <a:solidFill>
                  <a:schemeClr val="lt2"/>
                </a:solidFill>
              </a:defRPr>
            </a:lvl1pPr>
          </a:lstStyle>
          <a:p/>
        </p:txBody>
      </p:sp>
      <p:sp>
        <p:nvSpPr>
          <p:cNvPr id="65" name="Shape 65"/>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6" name="Shape 66"/>
        <p:cNvGrpSpPr/>
        <p:nvPr/>
      </p:nvGrpSpPr>
      <p:grpSpPr>
        <a:xfrm>
          <a:off x="0" y="0"/>
          <a:ext cx="0" cy="0"/>
          <a:chOff x="0" y="0"/>
          <a:chExt cx="0" cy="0"/>
        </a:xfrm>
      </p:grpSpPr>
      <p:sp>
        <p:nvSpPr>
          <p:cNvPr id="67" name="Shape 67"/>
          <p:cNvSpPr/>
          <p:nvPr/>
        </p:nvSpPr>
        <p:spPr>
          <a:xfrm>
            <a:off x="0" y="-1078"/>
            <a:ext cx="9144000" cy="1144199"/>
          </a:xfrm>
          <a:prstGeom prst="rect">
            <a:avLst/>
          </a:prstGeom>
          <a:solidFill>
            <a:schemeClr val="dk2">
              <a:alpha val="20000"/>
            </a:schemeClr>
          </a:solidFill>
          <a:ln>
            <a:noFill/>
          </a:ln>
        </p:spPr>
        <p:txBody>
          <a:bodyPr anchorCtr="0" anchor="ctr" bIns="45700" lIns="91425" rIns="91425" tIns="45700">
            <a:noAutofit/>
          </a:bodyPr>
          <a:lstStyle/>
          <a:p>
            <a:pPr>
              <a:spcBef>
                <a:spcPts val="0"/>
              </a:spcBef>
              <a:buNone/>
            </a:pPr>
            <a:r>
              <a:t/>
            </a:r>
            <a:endParaRPr/>
          </a:p>
        </p:txBody>
      </p:sp>
      <p:grpSp>
        <p:nvGrpSpPr>
          <p:cNvPr id="68" name="Shape 68"/>
          <p:cNvGrpSpPr/>
          <p:nvPr/>
        </p:nvGrpSpPr>
        <p:grpSpPr>
          <a:xfrm>
            <a:off x="0" y="-1078"/>
            <a:ext cx="649180" cy="5144627"/>
            <a:chOff x="0" y="-1438"/>
            <a:chExt cx="649180" cy="6859503"/>
          </a:xfrm>
        </p:grpSpPr>
        <p:sp>
          <p:nvSpPr>
            <p:cNvPr id="69" name="Shape 69"/>
            <p:cNvSpPr/>
            <p:nvPr/>
          </p:nvSpPr>
          <p:spPr>
            <a:xfrm>
              <a:off x="0" y="-1438"/>
              <a:ext cx="649180"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sp>
          <p:nvSpPr>
            <p:cNvPr id="70" name="Shape 70"/>
            <p:cNvSpPr/>
            <p:nvPr/>
          </p:nvSpPr>
          <p:spPr>
            <a:xfrm>
              <a:off x="0" y="0"/>
              <a:ext cx="50033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grpSp>
      <p:grpSp>
        <p:nvGrpSpPr>
          <p:cNvPr id="71" name="Shape 71"/>
          <p:cNvGrpSpPr/>
          <p:nvPr/>
        </p:nvGrpSpPr>
        <p:grpSpPr>
          <a:xfrm flipH="1">
            <a:off x="8494493" y="0"/>
            <a:ext cx="649180" cy="5144627"/>
            <a:chOff x="0" y="-1438"/>
            <a:chExt cx="649180" cy="6859503"/>
          </a:xfrm>
        </p:grpSpPr>
        <p:sp>
          <p:nvSpPr>
            <p:cNvPr id="72" name="Shape 72"/>
            <p:cNvSpPr/>
            <p:nvPr/>
          </p:nvSpPr>
          <p:spPr>
            <a:xfrm>
              <a:off x="0" y="-1438"/>
              <a:ext cx="649180"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sp>
          <p:nvSpPr>
            <p:cNvPr id="73" name="Shape 73"/>
            <p:cNvSpPr/>
            <p:nvPr/>
          </p:nvSpPr>
          <p:spPr>
            <a:xfrm>
              <a:off x="0" y="0"/>
              <a:ext cx="50033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grpSp>
      <p:sp>
        <p:nvSpPr>
          <p:cNvPr id="74" name="Shape 74"/>
          <p:cNvSpPr/>
          <p:nvPr/>
        </p:nvSpPr>
        <p:spPr>
          <a:xfrm>
            <a:off x="0" y="4743450"/>
            <a:ext cx="9144000" cy="401099"/>
          </a:xfrm>
          <a:prstGeom prst="rect">
            <a:avLst/>
          </a:prstGeom>
          <a:solidFill>
            <a:schemeClr val="dk1">
              <a:alpha val="14901"/>
            </a:schemeClr>
          </a:solidFill>
          <a:ln>
            <a:noFill/>
          </a:ln>
        </p:spPr>
        <p:txBody>
          <a:bodyPr anchorCtr="0" anchor="ctr" bIns="45700" lIns="91425" rIns="91425" tIns="45700">
            <a:noAutofit/>
          </a:bodyPr>
          <a:lstStyle/>
          <a:p>
            <a:pPr>
              <a:spcBef>
                <a:spcPts val="0"/>
              </a:spcBef>
              <a:buNone/>
            </a:pPr>
            <a:r>
              <a:t/>
            </a:r>
            <a:endParaRPr/>
          </a:p>
        </p:txBody>
      </p:sp>
      <p:sp>
        <p:nvSpPr>
          <p:cNvPr id="75" name="Shape 75"/>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dk2"/>
            </a:gs>
            <a:gs pos="100000">
              <a:schemeClr val="dk1"/>
            </a:gs>
          </a:gsLst>
          <a:path path="circle">
            <a:fillToRect b="50%" l="50%" r="50%" t="50%"/>
          </a:path>
          <a:tileRect/>
        </a:gra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1pPr>
            <a:lvl2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2pPr>
            <a:lvl3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3pPr>
            <a:lvl4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4pPr>
            <a:lvl5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5pPr>
            <a:lvl6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6pPr>
            <a:lvl7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7pPr>
            <a:lvl8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8pPr>
            <a:lvl9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lt1"/>
              </a:buClr>
              <a:buSzPct val="100000"/>
              <a:buFont typeface="Trebuchet MS"/>
              <a:defRPr sz="3000">
                <a:solidFill>
                  <a:schemeClr val="lt1"/>
                </a:solidFill>
                <a:latin typeface="Trebuchet MS"/>
                <a:ea typeface="Trebuchet MS"/>
                <a:cs typeface="Trebuchet MS"/>
                <a:sym typeface="Trebuchet MS"/>
              </a:defRPr>
            </a:lvl1pPr>
            <a:lvl2pPr>
              <a:spcBef>
                <a:spcPts val="480"/>
              </a:spcBef>
              <a:buClr>
                <a:schemeClr val="lt1"/>
              </a:buClr>
              <a:buSzPct val="100000"/>
              <a:buFont typeface="Trebuchet MS"/>
              <a:defRPr sz="2400">
                <a:solidFill>
                  <a:schemeClr val="lt1"/>
                </a:solidFill>
                <a:latin typeface="Trebuchet MS"/>
                <a:ea typeface="Trebuchet MS"/>
                <a:cs typeface="Trebuchet MS"/>
                <a:sym typeface="Trebuchet MS"/>
              </a:defRPr>
            </a:lvl2pPr>
            <a:lvl3pPr>
              <a:spcBef>
                <a:spcPts val="480"/>
              </a:spcBef>
              <a:buClr>
                <a:schemeClr val="lt1"/>
              </a:buClr>
              <a:buSzPct val="100000"/>
              <a:buFont typeface="Trebuchet MS"/>
              <a:defRPr sz="2400">
                <a:solidFill>
                  <a:schemeClr val="lt1"/>
                </a:solidFill>
                <a:latin typeface="Trebuchet MS"/>
                <a:ea typeface="Trebuchet MS"/>
                <a:cs typeface="Trebuchet MS"/>
                <a:sym typeface="Trebuchet MS"/>
              </a:defRPr>
            </a:lvl3pPr>
            <a:lvl4pPr>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4pPr>
            <a:lvl5pPr>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5pPr>
            <a:lvl6pPr>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6pPr>
            <a:lvl7pPr>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7pPr>
            <a:lvl8pPr>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8pPr>
            <a:lvl9pPr>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lt1"/>
                </a:solidFill>
                <a:latin typeface="Trebuchet MS"/>
                <a:ea typeface="Trebuchet MS"/>
                <a:cs typeface="Trebuchet MS"/>
                <a:sym typeface="Trebuchet MS"/>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 Id="rId3" Type="http://schemas.openxmlformats.org/officeDocument/2006/relationships/image" Target="../media/image0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 Id="rId3" Type="http://schemas.openxmlformats.org/officeDocument/2006/relationships/image" Target="../media/image0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 Id="rId3" Type="http://schemas.openxmlformats.org/officeDocument/2006/relationships/image" Target="../media/image0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ctrTitle"/>
          </p:nvPr>
        </p:nvSpPr>
        <p:spPr>
          <a:xfrm>
            <a:off x="685800" y="1568184"/>
            <a:ext cx="7772400" cy="1238099"/>
          </a:xfrm>
          <a:prstGeom prst="rect">
            <a:avLst/>
          </a:prstGeom>
        </p:spPr>
        <p:txBody>
          <a:bodyPr anchorCtr="0" anchor="b" bIns="91425" lIns="91425" rIns="91425" tIns="91425">
            <a:noAutofit/>
          </a:bodyPr>
          <a:lstStyle/>
          <a:p>
            <a:pPr>
              <a:spcBef>
                <a:spcPts val="0"/>
              </a:spcBef>
              <a:buNone/>
            </a:pPr>
            <a:r>
              <a:rPr lang="en"/>
              <a:t>Shortcuts</a:t>
            </a:r>
          </a:p>
        </p:txBody>
      </p:sp>
      <p:sp>
        <p:nvSpPr>
          <p:cNvPr id="78" name="Shape 78"/>
          <p:cNvSpPr txBox="1"/>
          <p:nvPr>
            <p:ph idx="1" type="subTitle"/>
          </p:nvPr>
        </p:nvSpPr>
        <p:spPr>
          <a:xfrm>
            <a:off x="685800" y="2914650"/>
            <a:ext cx="7772400" cy="658500"/>
          </a:xfrm>
          <a:prstGeom prst="rect">
            <a:avLst/>
          </a:prstGeom>
        </p:spPr>
        <p:txBody>
          <a:bodyPr anchorCtr="0" anchor="t" bIns="91425" lIns="91425" rIns="91425" tIns="91425">
            <a:noAutofit/>
          </a:bodyPr>
          <a:lstStyle/>
          <a:p>
            <a:pPr rtl="0">
              <a:spcBef>
                <a:spcPts val="0"/>
              </a:spcBef>
              <a:buNone/>
            </a:pPr>
            <a:r>
              <a:rPr lang="en"/>
              <a:t>Customer Relationship Management Application for Android Tablets</a:t>
            </a:r>
          </a:p>
          <a:p>
            <a:pPr>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Who is the competition?</a:t>
            </a:r>
          </a:p>
        </p:txBody>
      </p:sp>
      <p:sp>
        <p:nvSpPr>
          <p:cNvPr id="136" name="Shape 136"/>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Our main competition are other CRM apps on the Android Marketplace:</a:t>
            </a:r>
          </a:p>
          <a:p>
            <a:pPr indent="-381000" lvl="0" marL="457200" rtl="0">
              <a:spcBef>
                <a:spcPts val="0"/>
              </a:spcBef>
              <a:buClr>
                <a:schemeClr val="lt1"/>
              </a:buClr>
              <a:buSzPct val="100000"/>
              <a:buFont typeface="Arial"/>
              <a:buChar char="●"/>
            </a:pPr>
            <a:r>
              <a:rPr i="1" lang="en" sz="2400"/>
              <a:t>Customer Events Records CRM-L</a:t>
            </a:r>
            <a:r>
              <a:rPr lang="en" sz="2400"/>
              <a:t> from Siyami Apps, LLC</a:t>
            </a:r>
          </a:p>
          <a:p>
            <a:pPr indent="-381000" lvl="0" marL="457200" rtl="0">
              <a:spcBef>
                <a:spcPts val="0"/>
              </a:spcBef>
              <a:buClr>
                <a:schemeClr val="lt1"/>
              </a:buClr>
              <a:buSzPct val="100000"/>
              <a:buFont typeface="Arial"/>
              <a:buChar char="●"/>
            </a:pPr>
            <a:r>
              <a:rPr i="1" lang="en" sz="2400"/>
              <a:t>Base CRM</a:t>
            </a:r>
            <a:r>
              <a:rPr lang="en" sz="2400"/>
              <a:t> from Base CRM (Future Simple)</a:t>
            </a:r>
          </a:p>
          <a:p>
            <a:pPr indent="-381000" lvl="0" marL="457200" rtl="0">
              <a:spcBef>
                <a:spcPts val="0"/>
              </a:spcBef>
              <a:buClr>
                <a:schemeClr val="lt1"/>
              </a:buClr>
              <a:buSzPct val="100000"/>
              <a:buFont typeface="Arial"/>
              <a:buChar char="●"/>
            </a:pPr>
            <a:r>
              <a:rPr i="1" lang="en" sz="2400"/>
              <a:t>Client Manager</a:t>
            </a:r>
            <a:r>
              <a:rPr lang="en" sz="2400"/>
              <a:t> from CV Developers</a:t>
            </a:r>
          </a:p>
          <a:p>
            <a:pPr indent="-381000" lvl="0" marL="457200" rtl="0">
              <a:spcBef>
                <a:spcPts val="0"/>
              </a:spcBef>
              <a:buClr>
                <a:schemeClr val="lt1"/>
              </a:buClr>
              <a:buSzPct val="100000"/>
              <a:buFont typeface="Arial"/>
              <a:buChar char="●"/>
            </a:pPr>
            <a:r>
              <a:rPr i="1" lang="en" sz="2400"/>
              <a:t>Pipedrive - Sales CRM</a:t>
            </a:r>
            <a:r>
              <a:rPr lang="en" sz="2400"/>
              <a:t> from Pipedrive Inc.</a:t>
            </a:r>
          </a:p>
          <a:p>
            <a:pPr indent="-381000" lvl="0" marL="457200" rtl="0">
              <a:spcBef>
                <a:spcPts val="0"/>
              </a:spcBef>
              <a:buClr>
                <a:schemeClr val="lt1"/>
              </a:buClr>
              <a:buSzPct val="100000"/>
              <a:buFont typeface="Arial"/>
              <a:buChar char="●"/>
            </a:pPr>
            <a:r>
              <a:rPr i="1" lang="en" sz="2400"/>
              <a:t>Zoho CRM</a:t>
            </a:r>
            <a:r>
              <a:rPr lang="en" sz="2400"/>
              <a:t> from Zoho Corporation</a:t>
            </a:r>
          </a:p>
          <a:p>
            <a:pPr>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There is no real competition!</a:t>
            </a:r>
          </a:p>
        </p:txBody>
      </p:sp>
      <p:sp>
        <p:nvSpPr>
          <p:cNvPr id="142" name="Shape 142"/>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...But none of these existing customer relationship management applications for the Android replicate the unique functionality of our application.</a:t>
            </a:r>
          </a:p>
          <a:p>
            <a:pPr rtl="0">
              <a:spcBef>
                <a:spcPts val="0"/>
              </a:spcBef>
              <a:buNone/>
            </a:pPr>
            <a:r>
              <a:t/>
            </a:r>
            <a:endParaRPr/>
          </a:p>
          <a:p>
            <a:pPr lvl="0" rtl="0">
              <a:spcBef>
                <a:spcPts val="0"/>
              </a:spcBef>
              <a:buNone/>
            </a:pPr>
            <a:r>
              <a:rPr lang="en"/>
              <a:t>This application is one of a kind!</a:t>
            </a:r>
          </a:p>
          <a:p>
            <a:pPr lvl="0" rtl="0">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SWOT Matrix</a:t>
            </a:r>
          </a:p>
        </p:txBody>
      </p:sp>
      <p:graphicFrame>
        <p:nvGraphicFramePr>
          <p:cNvPr id="148" name="Shape 148"/>
          <p:cNvGraphicFramePr/>
          <p:nvPr/>
        </p:nvGraphicFramePr>
        <p:xfrm>
          <a:off x="952500" y="1146475"/>
          <a:ext cx="3000000" cy="3000000"/>
        </p:xfrm>
        <a:graphic>
          <a:graphicData uri="http://schemas.openxmlformats.org/drawingml/2006/table">
            <a:tbl>
              <a:tblPr>
                <a:noFill/>
                <a:tableStyleId>{6F84CDCC-5E63-4A31-9CF6-BA5142E41692}</a:tableStyleId>
              </a:tblPr>
              <a:tblGrid>
                <a:gridCol w="3619500"/>
                <a:gridCol w="3619500"/>
              </a:tblGrid>
              <a:tr h="1477925">
                <a:tc>
                  <a:txBody>
                    <a:bodyPr>
                      <a:noAutofit/>
                    </a:bodyPr>
                    <a:lstStyle/>
                    <a:p>
                      <a:pPr rtl="0" algn="ctr">
                        <a:spcBef>
                          <a:spcPts val="0"/>
                        </a:spcBef>
                        <a:buNone/>
                      </a:pPr>
                      <a:r>
                        <a:rPr b="1" lang="en" sz="1600">
                          <a:solidFill>
                            <a:srgbClr val="FFFFFF"/>
                          </a:solidFill>
                        </a:rPr>
                        <a:t>Strengths</a:t>
                      </a:r>
                    </a:p>
                    <a:p>
                      <a:pPr indent="-317500" lvl="0" marL="457200" rtl="0">
                        <a:spcBef>
                          <a:spcPts val="0"/>
                        </a:spcBef>
                        <a:buClr>
                          <a:srgbClr val="FFFFFF"/>
                        </a:buClr>
                        <a:buSzPct val="100000"/>
                        <a:buFont typeface="Arial"/>
                        <a:buChar char="●"/>
                      </a:pPr>
                      <a:r>
                        <a:rPr lang="en">
                          <a:solidFill>
                            <a:srgbClr val="FFFFFF"/>
                          </a:solidFill>
                        </a:rPr>
                        <a:t>First of its kind</a:t>
                      </a:r>
                    </a:p>
                    <a:p>
                      <a:pPr indent="-317500" lvl="0" marL="457200" rtl="0">
                        <a:spcBef>
                          <a:spcPts val="0"/>
                        </a:spcBef>
                        <a:buClr>
                          <a:srgbClr val="FFFFFF"/>
                        </a:buClr>
                        <a:buSzPct val="100000"/>
                        <a:buFont typeface="Arial"/>
                        <a:buChar char="●"/>
                      </a:pPr>
                      <a:r>
                        <a:rPr lang="en">
                          <a:solidFill>
                            <a:srgbClr val="FFFFFF"/>
                          </a:solidFill>
                        </a:rPr>
                        <a:t>Little impact on device</a:t>
                      </a:r>
                    </a:p>
                    <a:p>
                      <a:pPr indent="-317500" lvl="0" marL="457200">
                        <a:spcBef>
                          <a:spcPts val="0"/>
                        </a:spcBef>
                        <a:buClr>
                          <a:srgbClr val="FFFFFF"/>
                        </a:buClr>
                        <a:buSzPct val="100000"/>
                        <a:buFont typeface="Arial"/>
                        <a:buChar char="●"/>
                      </a:pPr>
                      <a:r>
                        <a:rPr lang="en">
                          <a:solidFill>
                            <a:srgbClr val="FFFFFF"/>
                          </a:solidFill>
                        </a:rPr>
                        <a:t>No direct competition with our unique functionality</a:t>
                      </a:r>
                    </a:p>
                  </a:txBody>
                  <a:tcPr marT="91425" marB="91425" marR="91425" marL="91425"/>
                </a:tc>
                <a:tc>
                  <a:txBody>
                    <a:bodyPr>
                      <a:noAutofit/>
                    </a:bodyPr>
                    <a:lstStyle/>
                    <a:p>
                      <a:pPr rtl="0" algn="ctr">
                        <a:spcBef>
                          <a:spcPts val="0"/>
                        </a:spcBef>
                        <a:buNone/>
                      </a:pPr>
                      <a:r>
                        <a:rPr b="1" lang="en" sz="1600">
                          <a:solidFill>
                            <a:srgbClr val="FFFFFF"/>
                          </a:solidFill>
                        </a:rPr>
                        <a:t>Weaknesses</a:t>
                      </a:r>
                    </a:p>
                    <a:p>
                      <a:pPr indent="-317500" lvl="0" marL="457200" rtl="0">
                        <a:spcBef>
                          <a:spcPts val="0"/>
                        </a:spcBef>
                        <a:buClr>
                          <a:srgbClr val="FFFFFF"/>
                        </a:buClr>
                        <a:buSzPct val="100000"/>
                        <a:buFont typeface="Arial"/>
                        <a:buChar char="●"/>
                      </a:pPr>
                      <a:r>
                        <a:rPr lang="en">
                          <a:solidFill>
                            <a:srgbClr val="FFFFFF"/>
                          </a:solidFill>
                        </a:rPr>
                        <a:t>No reputation established</a:t>
                      </a:r>
                    </a:p>
                    <a:p>
                      <a:pPr indent="-317500" lvl="0" marL="457200" rtl="0">
                        <a:spcBef>
                          <a:spcPts val="0"/>
                        </a:spcBef>
                        <a:buClr>
                          <a:srgbClr val="FFFFFF"/>
                        </a:buClr>
                        <a:buSzPct val="100000"/>
                        <a:buFont typeface="Arial"/>
                        <a:buChar char="●"/>
                      </a:pPr>
                      <a:r>
                        <a:rPr lang="en">
                          <a:solidFill>
                            <a:srgbClr val="FFFFFF"/>
                          </a:solidFill>
                        </a:rPr>
                        <a:t>Low marketing budget</a:t>
                      </a:r>
                    </a:p>
                    <a:p>
                      <a:pPr indent="-317500" lvl="0" marL="457200" rtl="0">
                        <a:spcBef>
                          <a:spcPts val="0"/>
                        </a:spcBef>
                        <a:buClr>
                          <a:srgbClr val="FFFFFF"/>
                        </a:buClr>
                        <a:buSzPct val="100000"/>
                        <a:buFont typeface="Arial"/>
                        <a:buChar char="●"/>
                      </a:pPr>
                      <a:r>
                        <a:rPr lang="en">
                          <a:solidFill>
                            <a:srgbClr val="FFFFFF"/>
                          </a:solidFill>
                        </a:rPr>
                        <a:t>Low borders to entry</a:t>
                      </a:r>
                    </a:p>
                    <a:p>
                      <a:pPr indent="-317500" lvl="0" marL="457200">
                        <a:spcBef>
                          <a:spcPts val="0"/>
                        </a:spcBef>
                        <a:buClr>
                          <a:srgbClr val="FFFFFF"/>
                        </a:buClr>
                        <a:buSzPct val="100000"/>
                        <a:buFont typeface="Arial"/>
                        <a:buChar char="●"/>
                      </a:pPr>
                      <a:r>
                        <a:rPr lang="en">
                          <a:solidFill>
                            <a:srgbClr val="FFFFFF"/>
                          </a:solidFill>
                        </a:rPr>
                        <a:t>Competition could adapt to include our unique functionality</a:t>
                      </a:r>
                    </a:p>
                  </a:txBody>
                  <a:tcPr marT="91425" marB="91425" marR="91425" marL="91425"/>
                </a:tc>
              </a:tr>
              <a:tr h="1345975">
                <a:tc>
                  <a:txBody>
                    <a:bodyPr>
                      <a:noAutofit/>
                    </a:bodyPr>
                    <a:lstStyle/>
                    <a:p>
                      <a:pPr rtl="0" algn="ctr">
                        <a:spcBef>
                          <a:spcPts val="0"/>
                        </a:spcBef>
                        <a:buNone/>
                      </a:pPr>
                      <a:r>
                        <a:rPr b="1" lang="en" sz="1600">
                          <a:solidFill>
                            <a:srgbClr val="FFFFFF"/>
                          </a:solidFill>
                        </a:rPr>
                        <a:t>Opportunities</a:t>
                      </a:r>
                    </a:p>
                    <a:p>
                      <a:pPr indent="-317500" lvl="0" marL="457200" rtl="0">
                        <a:spcBef>
                          <a:spcPts val="0"/>
                        </a:spcBef>
                        <a:buClr>
                          <a:srgbClr val="FFFFFF"/>
                        </a:buClr>
                        <a:buSzPct val="100000"/>
                        <a:buFont typeface="Arial"/>
                        <a:buChar char="●"/>
                      </a:pPr>
                      <a:r>
                        <a:rPr lang="en">
                          <a:solidFill>
                            <a:srgbClr val="FFFFFF"/>
                          </a:solidFill>
                        </a:rPr>
                        <a:t>Establishing name as first of its kind</a:t>
                      </a:r>
                    </a:p>
                    <a:p>
                      <a:pPr indent="-317500" lvl="0" marL="457200">
                        <a:spcBef>
                          <a:spcPts val="0"/>
                        </a:spcBef>
                        <a:buClr>
                          <a:srgbClr val="FFFFFF"/>
                        </a:buClr>
                        <a:buSzPct val="100000"/>
                        <a:buFont typeface="Arial"/>
                        <a:buChar char="●"/>
                      </a:pPr>
                      <a:r>
                        <a:rPr lang="en">
                          <a:solidFill>
                            <a:srgbClr val="FFFFFF"/>
                          </a:solidFill>
                        </a:rPr>
                        <a:t>Offer free trial version for outside markets before launching paid version</a:t>
                      </a:r>
                    </a:p>
                  </a:txBody>
                  <a:tcPr marT="91425" marB="91425" marR="91425" marL="91425"/>
                </a:tc>
                <a:tc>
                  <a:txBody>
                    <a:bodyPr>
                      <a:noAutofit/>
                    </a:bodyPr>
                    <a:lstStyle/>
                    <a:p>
                      <a:pPr rtl="0" algn="ctr">
                        <a:spcBef>
                          <a:spcPts val="0"/>
                        </a:spcBef>
                        <a:buNone/>
                      </a:pPr>
                      <a:r>
                        <a:rPr b="1" lang="en" sz="1600">
                          <a:solidFill>
                            <a:srgbClr val="FFFFFF"/>
                          </a:solidFill>
                        </a:rPr>
                        <a:t>Threats</a:t>
                      </a:r>
                    </a:p>
                    <a:p>
                      <a:pPr indent="-317500" lvl="0" marL="457200" rtl="0">
                        <a:spcBef>
                          <a:spcPts val="0"/>
                        </a:spcBef>
                        <a:buClr>
                          <a:srgbClr val="FFFFFF"/>
                        </a:buClr>
                        <a:buSzPct val="100000"/>
                        <a:buFont typeface="Arial"/>
                        <a:buChar char="●"/>
                      </a:pPr>
                      <a:r>
                        <a:rPr lang="en">
                          <a:solidFill>
                            <a:srgbClr val="FFFFFF"/>
                          </a:solidFill>
                        </a:rPr>
                        <a:t>Bigger companies with larger marketing budgets</a:t>
                      </a:r>
                    </a:p>
                    <a:p>
                      <a:pPr indent="-317500" lvl="0" marL="457200" rtl="0">
                        <a:spcBef>
                          <a:spcPts val="0"/>
                        </a:spcBef>
                        <a:buClr>
                          <a:srgbClr val="FFFFFF"/>
                        </a:buClr>
                        <a:buSzPct val="100000"/>
                        <a:buFont typeface="Arial"/>
                        <a:buChar char="●"/>
                      </a:pPr>
                      <a:r>
                        <a:rPr lang="en">
                          <a:solidFill>
                            <a:srgbClr val="FFFFFF"/>
                          </a:solidFill>
                        </a:rPr>
                        <a:t>Agile companies that could change to include our functionality</a:t>
                      </a:r>
                    </a:p>
                  </a:txBody>
                  <a:tcPr marT="91425" marB="91425" marR="91425" marL="91425"/>
                </a:tc>
              </a:tr>
            </a:tbl>
          </a:graphicData>
        </a:graphic>
      </p:graphicFrame>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Distribution Channels</a:t>
            </a:r>
          </a:p>
        </p:txBody>
      </p:sp>
      <p:sp>
        <p:nvSpPr>
          <p:cNvPr id="154" name="Shape 154"/>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This product will be distributed through the Google Play online storefront for Android devices.</a:t>
            </a:r>
          </a:p>
          <a:p>
            <a:pPr rtl="0">
              <a:spcBef>
                <a:spcPts val="0"/>
              </a:spcBef>
              <a:buNone/>
            </a:pPr>
            <a:r>
              <a:t/>
            </a:r>
            <a:endParaRPr/>
          </a:p>
          <a:p>
            <a:pPr>
              <a:spcBef>
                <a:spcPts val="0"/>
              </a:spcBef>
              <a:buNone/>
            </a:pPr>
            <a:r>
              <a:rPr lang="en"/>
              <a:t>This product could be brought to iOS devices, but there is no plans to do that at this time.</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Geographic Coverage</a:t>
            </a:r>
          </a:p>
        </p:txBody>
      </p:sp>
      <p:sp>
        <p:nvSpPr>
          <p:cNvPr id="160" name="Shape 16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lt1"/>
              </a:buClr>
              <a:buSzPct val="100000"/>
              <a:buFont typeface="Arial"/>
              <a:buChar char="●"/>
            </a:pPr>
            <a:r>
              <a:rPr lang="en"/>
              <a:t>North American GooglePlay market (region locked for paid apps)</a:t>
            </a:r>
          </a:p>
          <a:p>
            <a:pPr indent="-419100" lvl="0" marL="457200" rtl="0">
              <a:spcBef>
                <a:spcPts val="0"/>
              </a:spcBef>
              <a:buClr>
                <a:schemeClr val="lt1"/>
              </a:buClr>
              <a:buSzPct val="100000"/>
              <a:buFont typeface="Arial"/>
              <a:buChar char="●"/>
            </a:pPr>
            <a:r>
              <a:rPr lang="en"/>
              <a:t>Coverage could include other English speaking countries</a:t>
            </a:r>
          </a:p>
          <a:p>
            <a:pPr indent="-419100" lvl="0" marL="457200" rtl="0">
              <a:spcBef>
                <a:spcPts val="0"/>
              </a:spcBef>
              <a:buClr>
                <a:schemeClr val="lt1"/>
              </a:buClr>
              <a:buSzPct val="100000"/>
              <a:buFont typeface="Arial"/>
              <a:buChar char="●"/>
            </a:pPr>
            <a:r>
              <a:rPr lang="en"/>
              <a:t>Future coverage could include countries that primarily use the implemented translations.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What Comes Next? Roadmap 2015/16</a:t>
            </a:r>
          </a:p>
        </p:txBody>
      </p:sp>
      <p:sp>
        <p:nvSpPr>
          <p:cNvPr id="166" name="Shape 166"/>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June 2015: First release.</a:t>
            </a:r>
          </a:p>
          <a:p>
            <a:pPr rtl="0">
              <a:spcBef>
                <a:spcPts val="0"/>
              </a:spcBef>
              <a:buNone/>
            </a:pPr>
            <a:r>
              <a:rPr lang="en"/>
              <a:t>December 2015: Cloud backup release.  Translation options added for Spanish and French, German and Portuguese.</a:t>
            </a:r>
          </a:p>
          <a:p>
            <a:pPr>
              <a:spcBef>
                <a:spcPts val="0"/>
              </a:spcBef>
              <a:buNone/>
            </a:pPr>
            <a:r>
              <a:rPr lang="en"/>
              <a:t>June 2016: Translation options added for Mandarin, Cantonese, Tagalog and Japanese.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61950" lvl="0" marL="457200" rtl="0">
              <a:spcBef>
                <a:spcPts val="0"/>
              </a:spcBef>
              <a:buClr>
                <a:schemeClr val="lt1"/>
              </a:buClr>
              <a:buSzPct val="100000"/>
              <a:buFont typeface="Arial"/>
              <a:buChar char="●"/>
            </a:pPr>
            <a:r>
              <a:rPr lang="en" sz="2100"/>
              <a:t>Customer Relationship Management Application</a:t>
            </a:r>
          </a:p>
          <a:p>
            <a:pPr indent="-361950" lvl="0" marL="457200" rtl="0">
              <a:spcBef>
                <a:spcPts val="0"/>
              </a:spcBef>
              <a:buClr>
                <a:schemeClr val="lt1"/>
              </a:buClr>
              <a:buSzPct val="100000"/>
              <a:buFont typeface="Arial"/>
              <a:buChar char="●"/>
            </a:pPr>
            <a:r>
              <a:rPr lang="en" sz="2100"/>
              <a:t>Unique Selling Point: Integrating photos with customer records</a:t>
            </a:r>
          </a:p>
          <a:p>
            <a:pPr indent="-361950" lvl="0" marL="457200" rtl="0">
              <a:spcBef>
                <a:spcPts val="0"/>
              </a:spcBef>
              <a:buClr>
                <a:schemeClr val="lt1"/>
              </a:buClr>
              <a:buSzPct val="100000"/>
              <a:buFont typeface="Arial"/>
              <a:buChar char="●"/>
            </a:pPr>
            <a:r>
              <a:rPr lang="en" sz="2100"/>
              <a:t>First of Its Kind: The company will be seen as an innovator</a:t>
            </a:r>
          </a:p>
          <a:p>
            <a:pPr indent="-361950" lvl="0" marL="457200" rtl="0">
              <a:spcBef>
                <a:spcPts val="0"/>
              </a:spcBef>
              <a:buClr>
                <a:schemeClr val="lt1"/>
              </a:buClr>
              <a:buSzPct val="100000"/>
              <a:buFont typeface="Arial"/>
              <a:buChar char="●"/>
            </a:pPr>
            <a:r>
              <a:rPr lang="en" sz="2100"/>
              <a:t>Untapped Market: Not much competition in CRM for Android</a:t>
            </a:r>
          </a:p>
          <a:p>
            <a:pPr indent="-361950" lvl="0" marL="457200" rtl="0">
              <a:spcBef>
                <a:spcPts val="0"/>
              </a:spcBef>
              <a:buClr>
                <a:schemeClr val="lt1"/>
              </a:buClr>
              <a:buSzPct val="100000"/>
              <a:buFont typeface="Arial"/>
              <a:buChar char="●"/>
            </a:pPr>
            <a:r>
              <a:rPr lang="en" sz="2100"/>
              <a:t>Desirable Pricing: Targeting businesses allows for higher prices</a:t>
            </a:r>
          </a:p>
          <a:p>
            <a:pPr indent="-361950" lvl="0" marL="457200" rtl="0">
              <a:spcBef>
                <a:spcPts val="0"/>
              </a:spcBef>
              <a:buClr>
                <a:schemeClr val="lt1"/>
              </a:buClr>
              <a:buSzPct val="100000"/>
              <a:buFont typeface="Arial"/>
              <a:buChar char="●"/>
            </a:pPr>
            <a:r>
              <a:rPr lang="en" sz="2100"/>
              <a:t>Worldwide Potential: Small footprint makes translation easy</a:t>
            </a:r>
          </a:p>
          <a:p>
            <a:pPr indent="-361950" lvl="0" marL="457200" rtl="0">
              <a:spcBef>
                <a:spcPts val="0"/>
              </a:spcBef>
              <a:buClr>
                <a:schemeClr val="lt1"/>
              </a:buClr>
              <a:buSzPct val="100000"/>
              <a:buFont typeface="Arial"/>
              <a:buChar char="●"/>
            </a:pPr>
            <a:r>
              <a:rPr lang="en" sz="2100"/>
              <a:t>Low Cost: Project needs only two devs and one manager</a:t>
            </a:r>
          </a:p>
        </p:txBody>
      </p:sp>
      <p:sp>
        <p:nvSpPr>
          <p:cNvPr id="84" name="Shape 8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Executive Summary</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Product Description</a:t>
            </a:r>
          </a:p>
        </p:txBody>
      </p:sp>
      <p:sp>
        <p:nvSpPr>
          <p:cNvPr id="90" name="Shape 90"/>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sz="2800"/>
              <a:t>‘Shortcuts’ is a customer relationship management application for tablets. It is targeted at barbers, hairdressers and other personal grooming businesses. The proprietor can create an account for each of their clients and take pictures of their results (haircuts, nails, etc). The user can review those pictures in the future by looking up the client's account.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Core Application Functionality</a:t>
            </a:r>
          </a:p>
        </p:txBody>
      </p:sp>
      <p:sp>
        <p:nvSpPr>
          <p:cNvPr id="96" name="Shape 9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lt1"/>
              </a:buClr>
              <a:buSzPct val="100000"/>
              <a:buFont typeface="Arial"/>
              <a:buChar char="●"/>
            </a:pPr>
            <a:r>
              <a:rPr lang="en"/>
              <a:t>Create account for each customer</a:t>
            </a:r>
          </a:p>
          <a:p>
            <a:pPr rtl="0">
              <a:spcBef>
                <a:spcPts val="0"/>
              </a:spcBef>
              <a:buNone/>
            </a:pPr>
            <a:r>
              <a:t/>
            </a:r>
            <a:endParaRPr sz="2400"/>
          </a:p>
          <a:p>
            <a:pPr lvl="0" rtl="0">
              <a:spcBef>
                <a:spcPts val="0"/>
              </a:spcBef>
              <a:buNone/>
            </a:pPr>
            <a:r>
              <a:t/>
            </a:r>
            <a:endParaRPr sz="2400"/>
          </a:p>
          <a:p>
            <a:pPr indent="-419100" lvl="0" marL="457200" rtl="0">
              <a:spcBef>
                <a:spcPts val="0"/>
              </a:spcBef>
              <a:buClr>
                <a:schemeClr val="lt1"/>
              </a:buClr>
              <a:buSzPct val="100000"/>
              <a:buFont typeface="Arial"/>
              <a:buChar char="●"/>
            </a:pPr>
            <a:r>
              <a:rPr lang="en"/>
              <a:t>Take pictures of customers for account</a:t>
            </a:r>
          </a:p>
          <a:p>
            <a:pPr rtl="0">
              <a:spcBef>
                <a:spcPts val="0"/>
              </a:spcBef>
              <a:buNone/>
            </a:pPr>
            <a:r>
              <a:t/>
            </a:r>
            <a:endParaRPr sz="2400"/>
          </a:p>
          <a:p>
            <a:pPr lvl="0" rtl="0">
              <a:spcBef>
                <a:spcPts val="0"/>
              </a:spcBef>
              <a:buNone/>
            </a:pPr>
            <a:r>
              <a:t/>
            </a:r>
            <a:endParaRPr sz="2400"/>
          </a:p>
          <a:p>
            <a:pPr indent="-419100" lvl="0" marL="457200" rtl="0">
              <a:spcBef>
                <a:spcPts val="0"/>
              </a:spcBef>
              <a:buClr>
                <a:schemeClr val="lt1"/>
              </a:buClr>
              <a:buSzPct val="100000"/>
              <a:buFont typeface="Arial"/>
              <a:buChar char="●"/>
            </a:pPr>
            <a:r>
              <a:rPr lang="en"/>
              <a:t>Review pictures of previous visits in future</a:t>
            </a:r>
          </a:p>
          <a:p>
            <a:pPr>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What Can It Do For Me?</a:t>
            </a:r>
          </a:p>
        </p:txBody>
      </p:sp>
      <p:sp>
        <p:nvSpPr>
          <p:cNvPr id="102" name="Shape 102"/>
          <p:cNvSpPr txBox="1"/>
          <p:nvPr>
            <p:ph idx="1" type="body"/>
          </p:nvPr>
        </p:nvSpPr>
        <p:spPr>
          <a:xfrm>
            <a:off x="457200" y="1200150"/>
            <a:ext cx="5279099" cy="3725699"/>
          </a:xfrm>
          <a:prstGeom prst="rect">
            <a:avLst/>
          </a:prstGeom>
        </p:spPr>
        <p:txBody>
          <a:bodyPr anchorCtr="0" anchor="t" bIns="91425" lIns="91425" rIns="91425" tIns="91425">
            <a:noAutofit/>
          </a:bodyPr>
          <a:lstStyle/>
          <a:p>
            <a:pPr indent="-419100" lvl="0" marL="457200" rtl="0">
              <a:spcBef>
                <a:spcPts val="0"/>
              </a:spcBef>
              <a:buClr>
                <a:schemeClr val="lt1"/>
              </a:buClr>
              <a:buSzPct val="100000"/>
              <a:buFont typeface="Arial"/>
              <a:buChar char="●"/>
            </a:pPr>
            <a:r>
              <a:rPr lang="en"/>
              <a:t>Create an account for each customer.</a:t>
            </a:r>
          </a:p>
          <a:p>
            <a:pPr rtl="0">
              <a:spcBef>
                <a:spcPts val="0"/>
              </a:spcBef>
              <a:buNone/>
            </a:pPr>
            <a:r>
              <a:t/>
            </a:r>
            <a:endParaRPr/>
          </a:p>
          <a:p>
            <a:pPr indent="-419100" lvl="0" marL="457200">
              <a:spcBef>
                <a:spcPts val="0"/>
              </a:spcBef>
              <a:buClr>
                <a:schemeClr val="lt1"/>
              </a:buClr>
              <a:buSzPct val="100000"/>
              <a:buFont typeface="Arial"/>
              <a:buChar char="●"/>
            </a:pPr>
            <a:r>
              <a:rPr lang="en"/>
              <a:t>Manage your business with a list of your clientele.</a:t>
            </a:r>
          </a:p>
        </p:txBody>
      </p:sp>
      <p:pic>
        <p:nvPicPr>
          <p:cNvPr id="103" name="Shape 103"/>
          <p:cNvPicPr preferRelativeResize="0"/>
          <p:nvPr/>
        </p:nvPicPr>
        <p:blipFill>
          <a:blip r:embed="rId3">
            <a:alphaModFix/>
          </a:blip>
          <a:stretch>
            <a:fillRect/>
          </a:stretch>
        </p:blipFill>
        <p:spPr>
          <a:xfrm>
            <a:off x="5736225" y="211800"/>
            <a:ext cx="2437887" cy="471987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What Can It Do For Me?</a:t>
            </a:r>
          </a:p>
        </p:txBody>
      </p:sp>
      <p:sp>
        <p:nvSpPr>
          <p:cNvPr id="109" name="Shape 109"/>
          <p:cNvSpPr txBox="1"/>
          <p:nvPr>
            <p:ph idx="1" type="body"/>
          </p:nvPr>
        </p:nvSpPr>
        <p:spPr>
          <a:xfrm>
            <a:off x="457200" y="1200150"/>
            <a:ext cx="5279099" cy="3725699"/>
          </a:xfrm>
          <a:prstGeom prst="rect">
            <a:avLst/>
          </a:prstGeom>
        </p:spPr>
        <p:txBody>
          <a:bodyPr anchorCtr="0" anchor="t" bIns="91425" lIns="91425" rIns="91425" tIns="91425">
            <a:noAutofit/>
          </a:bodyPr>
          <a:lstStyle/>
          <a:p>
            <a:pPr indent="-419100" lvl="0" marL="457200" rtl="0">
              <a:spcBef>
                <a:spcPts val="0"/>
              </a:spcBef>
              <a:buClr>
                <a:schemeClr val="lt1"/>
              </a:buClr>
              <a:buSzPct val="100000"/>
              <a:buFont typeface="Arial"/>
              <a:buChar char="●"/>
            </a:pPr>
            <a:r>
              <a:rPr lang="en"/>
              <a:t>Review customer data with a single tap.</a:t>
            </a:r>
          </a:p>
          <a:p>
            <a:pPr lvl="0" rtl="0">
              <a:spcBef>
                <a:spcPts val="0"/>
              </a:spcBef>
              <a:buNone/>
            </a:pPr>
            <a:r>
              <a:t/>
            </a:r>
            <a:endParaRPr/>
          </a:p>
          <a:p>
            <a:pPr indent="-419100" lvl="0" marL="457200" rtl="0">
              <a:spcBef>
                <a:spcPts val="0"/>
              </a:spcBef>
              <a:buClr>
                <a:schemeClr val="lt1"/>
              </a:buClr>
              <a:buSzPct val="100000"/>
              <a:buFont typeface="Arial"/>
              <a:buChar char="●"/>
            </a:pPr>
            <a:r>
              <a:rPr lang="en"/>
              <a:t>Connect with each of your clients with the help of technology.</a:t>
            </a:r>
          </a:p>
        </p:txBody>
      </p:sp>
      <p:pic>
        <p:nvPicPr>
          <p:cNvPr id="110" name="Shape 110"/>
          <p:cNvPicPr preferRelativeResize="0"/>
          <p:nvPr/>
        </p:nvPicPr>
        <p:blipFill>
          <a:blip r:embed="rId3">
            <a:alphaModFix/>
          </a:blip>
          <a:stretch>
            <a:fillRect/>
          </a:stretch>
        </p:blipFill>
        <p:spPr>
          <a:xfrm>
            <a:off x="5736225" y="211806"/>
            <a:ext cx="2437887" cy="4719863"/>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What Can It Do For Me?</a:t>
            </a:r>
          </a:p>
        </p:txBody>
      </p:sp>
      <p:sp>
        <p:nvSpPr>
          <p:cNvPr id="116" name="Shape 116"/>
          <p:cNvSpPr txBox="1"/>
          <p:nvPr>
            <p:ph idx="1" type="body"/>
          </p:nvPr>
        </p:nvSpPr>
        <p:spPr>
          <a:xfrm>
            <a:off x="457200" y="1200150"/>
            <a:ext cx="5279099" cy="3725699"/>
          </a:xfrm>
          <a:prstGeom prst="rect">
            <a:avLst/>
          </a:prstGeom>
        </p:spPr>
        <p:txBody>
          <a:bodyPr anchorCtr="0" anchor="t" bIns="91425" lIns="91425" rIns="91425" tIns="91425">
            <a:noAutofit/>
          </a:bodyPr>
          <a:lstStyle/>
          <a:p>
            <a:pPr indent="-419100" lvl="0" marL="457200" rtl="0">
              <a:spcBef>
                <a:spcPts val="0"/>
              </a:spcBef>
              <a:buClr>
                <a:schemeClr val="lt1"/>
              </a:buClr>
              <a:buSzPct val="100000"/>
              <a:buFont typeface="Arial"/>
              <a:buChar char="●"/>
            </a:pPr>
            <a:r>
              <a:rPr lang="en"/>
              <a:t>Find accounts with wildcard searching.</a:t>
            </a:r>
          </a:p>
          <a:p>
            <a:pPr lvl="0" rtl="0">
              <a:spcBef>
                <a:spcPts val="0"/>
              </a:spcBef>
              <a:buNone/>
            </a:pPr>
            <a:r>
              <a:t/>
            </a:r>
            <a:endParaRPr/>
          </a:p>
          <a:p>
            <a:pPr indent="-419100" lvl="0" marL="457200" rtl="0">
              <a:spcBef>
                <a:spcPts val="0"/>
              </a:spcBef>
              <a:buClr>
                <a:schemeClr val="lt1"/>
              </a:buClr>
              <a:buSzPct val="100000"/>
              <a:buFont typeface="Arial"/>
              <a:buChar char="●"/>
            </a:pPr>
            <a:r>
              <a:rPr lang="en"/>
              <a:t>Even with hundreds of clients, you can find them in mere moments.</a:t>
            </a:r>
          </a:p>
        </p:txBody>
      </p:sp>
      <p:pic>
        <p:nvPicPr>
          <p:cNvPr id="117" name="Shape 117"/>
          <p:cNvPicPr preferRelativeResize="0"/>
          <p:nvPr/>
        </p:nvPicPr>
        <p:blipFill>
          <a:blip r:embed="rId3">
            <a:alphaModFix/>
          </a:blip>
          <a:stretch>
            <a:fillRect/>
          </a:stretch>
        </p:blipFill>
        <p:spPr>
          <a:xfrm>
            <a:off x="5736225" y="211806"/>
            <a:ext cx="2437887" cy="4719863"/>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What Can It Do For Me?</a:t>
            </a:r>
          </a:p>
        </p:txBody>
      </p:sp>
      <p:sp>
        <p:nvSpPr>
          <p:cNvPr id="123" name="Shape 123"/>
          <p:cNvSpPr txBox="1"/>
          <p:nvPr>
            <p:ph idx="1" type="body"/>
          </p:nvPr>
        </p:nvSpPr>
        <p:spPr>
          <a:xfrm>
            <a:off x="457200" y="1200150"/>
            <a:ext cx="5279099" cy="3725699"/>
          </a:xfrm>
          <a:prstGeom prst="rect">
            <a:avLst/>
          </a:prstGeom>
        </p:spPr>
        <p:txBody>
          <a:bodyPr anchorCtr="0" anchor="t" bIns="91425" lIns="91425" rIns="91425" tIns="91425">
            <a:noAutofit/>
          </a:bodyPr>
          <a:lstStyle/>
          <a:p>
            <a:pPr indent="-419100" lvl="0" marL="457200" rtl="0">
              <a:spcBef>
                <a:spcPts val="0"/>
              </a:spcBef>
              <a:buClr>
                <a:schemeClr val="lt1"/>
              </a:buClr>
              <a:buSzPct val="100000"/>
              <a:buFont typeface="Arial"/>
              <a:buChar char="●"/>
            </a:pPr>
            <a:r>
              <a:rPr lang="en"/>
              <a:t>View all of a client’s pictures in a gallery.</a:t>
            </a:r>
          </a:p>
          <a:p>
            <a:pPr lvl="0" rtl="0">
              <a:spcBef>
                <a:spcPts val="0"/>
              </a:spcBef>
              <a:buNone/>
            </a:pPr>
            <a:r>
              <a:t/>
            </a:r>
            <a:endParaRPr/>
          </a:p>
          <a:p>
            <a:pPr indent="-419100" lvl="0" marL="457200" rtl="0">
              <a:spcBef>
                <a:spcPts val="0"/>
              </a:spcBef>
              <a:buClr>
                <a:schemeClr val="lt1"/>
              </a:buClr>
              <a:buSzPct val="100000"/>
              <a:buFont typeface="Arial"/>
              <a:buChar char="●"/>
            </a:pPr>
            <a:r>
              <a:rPr lang="en"/>
              <a:t>Build a personal history with your clients, as well as a bright future.</a:t>
            </a:r>
          </a:p>
        </p:txBody>
      </p:sp>
      <p:pic>
        <p:nvPicPr>
          <p:cNvPr id="124" name="Shape 124"/>
          <p:cNvPicPr preferRelativeResize="0"/>
          <p:nvPr/>
        </p:nvPicPr>
        <p:blipFill>
          <a:blip r:embed="rId3">
            <a:alphaModFix/>
          </a:blip>
          <a:stretch>
            <a:fillRect/>
          </a:stretch>
        </p:blipFill>
        <p:spPr>
          <a:xfrm>
            <a:off x="5736225" y="211806"/>
            <a:ext cx="2437887" cy="4719863"/>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Product Demographics</a:t>
            </a:r>
          </a:p>
        </p:txBody>
      </p:sp>
      <p:sp>
        <p:nvSpPr>
          <p:cNvPr id="130" name="Shape 130"/>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This product is targeted at small business owners.  More specifically, it is intended for businesses that are part of the personal grooming industry, though the product may be adopted by other tech-savvy entrepreneurs.</a:t>
            </a:r>
          </a:p>
          <a:p>
            <a:pPr rtl="0">
              <a:spcBef>
                <a:spcPts val="0"/>
              </a:spcBef>
              <a:buNone/>
            </a:pPr>
            <a:r>
              <a:t/>
            </a:r>
            <a:endParaRPr/>
          </a:p>
          <a:p>
            <a:pPr>
              <a:spcBef>
                <a:spcPts val="0"/>
              </a:spcBef>
              <a:buNone/>
            </a:pPr>
            <a:r>
              <a:rPr lang="en"/>
              <a:t>The customer base is large and underserved!</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potlight">
  <a:themeElements>
    <a:clrScheme name="Custom 439">
      <a:dk1>
        <a:srgbClr val="000000"/>
      </a:dk1>
      <a:lt1>
        <a:srgbClr val="FFFFFF"/>
      </a:lt1>
      <a:dk2>
        <a:srgbClr val="5C6E95"/>
      </a:dk2>
      <a:lt2>
        <a:srgbClr val="ACB4C2"/>
      </a:lt2>
      <a:accent1>
        <a:srgbClr val="667E50"/>
      </a:accent1>
      <a:accent2>
        <a:srgbClr val="CFBF73"/>
      </a:accent2>
      <a:accent3>
        <a:srgbClr val="8C7C82"/>
      </a:accent3>
      <a:accent4>
        <a:srgbClr val="9ABF87"/>
      </a:accent4>
      <a:accent5>
        <a:srgbClr val="CF9462"/>
      </a:accent5>
      <a:accent6>
        <a:srgbClr val="A25642"/>
      </a:accent6>
      <a:hlink>
        <a:srgbClr val="5173A5"/>
      </a:hlink>
      <a:folHlink>
        <a:srgbClr val="6872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