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3A23-8A69-496B-9CAA-BED7F0ECCF6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BD33-2300-44D7-AA85-DF05578A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chinelearningplus.com/time-series/time-series-analysis-python/" TargetMode="External"/><Relationship Id="rId3" Type="http://schemas.openxmlformats.org/officeDocument/2006/relationships/hyperlink" Target="https://medium.com/@wilpat456/fix-broken-anaconda-environment-due-to-recent-package-download-9094fb0f3a04" TargetMode="External"/><Relationship Id="rId7" Type="http://schemas.openxmlformats.org/officeDocument/2006/relationships/hyperlink" Target="https://www.analyticsvidhya.com/blog/2018/02/time-series-forecasting-methods/" TargetMode="External"/><Relationship Id="rId2" Type="http://schemas.openxmlformats.org/officeDocument/2006/relationships/hyperlink" Target="https://sriramjaju.github.io/2018-05-30-2-minute-recipe-how-to-rollback-your-conda-environ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kXLUvsnhuI" TargetMode="External"/><Relationship Id="rId5" Type="http://schemas.openxmlformats.org/officeDocument/2006/relationships/hyperlink" Target="http://blog.rtwilson.com/conda-revisions-letting-you-rollback-to-a-previous-version-of-your-environment/" TargetMode="External"/><Relationship Id="rId10" Type="http://schemas.openxmlformats.org/officeDocument/2006/relationships/hyperlink" Target="https://machinelearningmastery.com/time-series-forecasting-methods-in-python-cheat-sheet/" TargetMode="External"/><Relationship Id="rId4" Type="http://schemas.openxmlformats.org/officeDocument/2006/relationships/hyperlink" Target="https://towardsdatascience.com/a-guide-to-conda-environments-bc6180fc533" TargetMode="External"/><Relationship Id="rId9" Type="http://schemas.openxmlformats.org/officeDocument/2006/relationships/hyperlink" Target="https://machinelearningmastery.com/arima-for-time-series-forecasting-with-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uide-to-conda-environments-bc6180fc533" TargetMode="External"/><Relationship Id="rId2" Type="http://schemas.openxmlformats.org/officeDocument/2006/relationships/hyperlink" Target="https://machinelearningmastery.com/grid-search-arima-hyperparameters-with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9y6dcy0xK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92" y="1321253"/>
            <a:ext cx="62103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2" y="2063523"/>
            <a:ext cx="6134100" cy="314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92" y="2758168"/>
            <a:ext cx="614362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192" y="3411312"/>
            <a:ext cx="60674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2772" y="1303111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list revisions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revision 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https://sriramjaju.github.io/2018-05-30-2-minute-recipe-how-to-rollback-your-conda-environment/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https://medium.com/@wilpat456/fix-broken-anaconda-environment-due-to-recent-package-download-9094fb0f3a04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https://towardsdatascience.com/a-guide-to-conda-environments-bc6180fc533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http://blog.rtwilson.com/conda-revisions-letting-you-rollback-to-a-previous-version-of-your-environment/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hardware guy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Wingdings" panose="05000000000000000000" pitchFamily="2" charset="2"/>
                <a:cs typeface="Arial" panose="020B0604020202020204" pitchFamily="34" charset="0"/>
              </a:rPr>
              <a:t>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what to do when you cannot see your environment by reimport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Ipykernel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https://www.youtube.com/watch?v=6kXLUvsnhuI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https://www.analyticsvidhya.com/blog/2018/02/time-series-forecasting-methods/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https://www.machinelearningplus.com/time-series/time-series-analysis-python/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https://machinelearningmastery.com/arima-for-time-series-forecasting-with-python/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Wingdings" panose="05000000000000000000" pitchFamily="2" charset="2"/>
                <a:cs typeface="Arial" panose="020B0604020202020204" pitchFamily="34" charset="0"/>
              </a:rPr>
              <a:t>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interesting alternative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Portilla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https://machinelearningmastery.com/time-series-forecasting-methods-in-python-cheat-sheet/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Option to </a:t>
            </a:r>
            <a:r>
              <a:rPr lang="en-US" dirty="0" err="1"/>
              <a:t>autoarima</a:t>
            </a:r>
            <a:endParaRPr lang="en-US" dirty="0"/>
          </a:p>
          <a:p>
            <a:r>
              <a:rPr lang="en-US" dirty="0">
                <a:hlinkClick r:id="rId2"/>
              </a:rPr>
              <a:t>https://machinelearningmastery.com/grid-search-arima-hyperparameters-with-python/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Guide to handle environments</a:t>
            </a:r>
          </a:p>
          <a:p>
            <a:r>
              <a:rPr lang="en-US" dirty="0">
                <a:hlinkClick r:id="rId3"/>
              </a:rPr>
              <a:t>https://towardsdatascience.com/a-guide-to-conda-environments-bc6180fc533</a:t>
            </a:r>
            <a:endParaRPr lang="en-US" dirty="0"/>
          </a:p>
          <a:p>
            <a:r>
              <a:rPr lang="en-US" dirty="0"/>
              <a:t>Video about ARIMA</a:t>
            </a:r>
          </a:p>
          <a:p>
            <a:r>
              <a:rPr lang="en-US">
                <a:hlinkClick r:id="rId4"/>
              </a:rPr>
              <a:t>https://www.youtube.com/watch?v=D9y6dcy0xK8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9E08B-C29F-48E1-9DD3-324FF03BDB75}"/>
              </a:ext>
            </a:extLst>
          </p:cNvPr>
          <p:cNvSpPr txBox="1"/>
          <p:nvPr/>
        </p:nvSpPr>
        <p:spPr>
          <a:xfrm>
            <a:off x="1037062" y="379141"/>
            <a:ext cx="578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Kernels in Jupiter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F4001-2B38-40CF-B58B-1C4051B3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53" y="1011509"/>
            <a:ext cx="6915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Hill Escobar Olmos</dc:creator>
  <cp:lastModifiedBy>John Hill Escobar Olmos</cp:lastModifiedBy>
  <cp:revision>5</cp:revision>
  <dcterms:created xsi:type="dcterms:W3CDTF">2020-03-18T11:35:21Z</dcterms:created>
  <dcterms:modified xsi:type="dcterms:W3CDTF">2020-06-27T00:55:00Z</dcterms:modified>
</cp:coreProperties>
</file>