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edium"/>
      <p:regular r:id="rId18"/>
      <p:bold r:id="rId19"/>
      <p:italic r:id="rId20"/>
      <p:boldItalic r:id="rId21"/>
    </p:embeddedFont>
    <p:embeddedFont>
      <p:font typeface="Atkinson Hyperlegibl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italic.fntdata"/><Relationship Id="rId22" Type="http://schemas.openxmlformats.org/officeDocument/2006/relationships/font" Target="fonts/AtkinsonHyperlegible-regular.fntdata"/><Relationship Id="rId21" Type="http://schemas.openxmlformats.org/officeDocument/2006/relationships/font" Target="fonts/RobotoMedium-boldItalic.fntdata"/><Relationship Id="rId24" Type="http://schemas.openxmlformats.org/officeDocument/2006/relationships/font" Target="fonts/AtkinsonHyperlegible-italic.fntdata"/><Relationship Id="rId23" Type="http://schemas.openxmlformats.org/officeDocument/2006/relationships/font" Target="fonts/AtkinsonHyperlegibl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AtkinsonHyperlegibl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RobotoMedium-bold.fntdata"/><Relationship Id="rId1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84b90ce0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Slide: Put this at the front of your presentation</a:t>
            </a:r>
            <a:endParaRPr/>
          </a:p>
        </p:txBody>
      </p:sp>
      <p:sp>
        <p:nvSpPr>
          <p:cNvPr id="77" name="Google Shape;77;g1184b90ce0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80fe256ed_1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80fe256ed_1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Slide: Put t</a:t>
            </a:r>
            <a:endParaRPr/>
          </a:p>
        </p:txBody>
      </p:sp>
      <p:sp>
        <p:nvSpPr>
          <p:cNvPr id="86" name="Google Shape;86;g1180fe256ed_1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80fe256ed_1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80fe256ed_1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Slide</a:t>
            </a:r>
            <a:endParaRPr/>
          </a:p>
        </p:txBody>
      </p:sp>
      <p:sp>
        <p:nvSpPr>
          <p:cNvPr id="92" name="Google Shape;92;g1180fe256ed_1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ae519225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ae51922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Sample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bae51922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86ad1134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86ad1134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Sample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086ad11342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79a7dfa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79a7dfa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Sample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679a7dfa7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ae519225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bae519225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Sample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bae5192258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ae5192258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ae5192258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Sample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bae5192258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80fe256ed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Style Guide</a:t>
            </a:r>
            <a:endParaRPr/>
          </a:p>
        </p:txBody>
      </p:sp>
      <p:sp>
        <p:nvSpPr>
          <p:cNvPr id="129" name="Google Shape;129;g1180fe256ed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71850" y="5948000"/>
            <a:ext cx="12356100" cy="957600"/>
          </a:xfrm>
          <a:prstGeom prst="rect">
            <a:avLst/>
          </a:prstGeom>
          <a:solidFill>
            <a:srgbClr val="1208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40843" l="30524" r="40357" t="28883"/>
          <a:stretch/>
        </p:blipFill>
        <p:spPr>
          <a:xfrm>
            <a:off x="8320825" y="5948002"/>
            <a:ext cx="2167700" cy="91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lvl="2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lvl="3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lvl="4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lvl="5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lvl="6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lvl="7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lvl="8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4600" y="6203350"/>
            <a:ext cx="1683973" cy="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30273" l="0" r="29676" t="41656"/>
          <a:stretch/>
        </p:blipFill>
        <p:spPr>
          <a:xfrm>
            <a:off x="9569875" y="9472250"/>
            <a:ext cx="1847849" cy="91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 b="39515" l="8461" r="31097" t="41204"/>
          <a:stretch/>
        </p:blipFill>
        <p:spPr>
          <a:xfrm>
            <a:off x="0" y="5969588"/>
            <a:ext cx="2312726" cy="91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1600" y="6068150"/>
            <a:ext cx="2748948" cy="6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120844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5948000"/>
            <a:ext cx="12192000" cy="914400"/>
          </a:xfrm>
          <a:prstGeom prst="rect">
            <a:avLst/>
          </a:prstGeom>
          <a:solidFill>
            <a:srgbClr val="1208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40843" l="30524" r="40357" t="28883"/>
          <a:stretch/>
        </p:blipFill>
        <p:spPr>
          <a:xfrm>
            <a:off x="8320825" y="5948002"/>
            <a:ext cx="2167700" cy="91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0"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FBD8"/>
              </a:buClr>
              <a:buSzPts val="3000"/>
              <a:buFont typeface="Roboto"/>
              <a:buNone/>
              <a:defRPr sz="3000">
                <a:solidFill>
                  <a:srgbClr val="43FBD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FBD8"/>
              </a:buClr>
              <a:buSzPts val="2000"/>
              <a:buFont typeface="Roboto"/>
              <a:buNone/>
              <a:defRPr b="1" sz="2000">
                <a:solidFill>
                  <a:srgbClr val="43FBD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FBD8"/>
              </a:buClr>
              <a:buSzPts val="1800"/>
              <a:buFont typeface="Roboto"/>
              <a:buNone/>
              <a:defRPr b="1" sz="1800">
                <a:solidFill>
                  <a:srgbClr val="43FBD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FBD8"/>
              </a:buClr>
              <a:buSzPts val="1600"/>
              <a:buFont typeface="Roboto"/>
              <a:buNone/>
              <a:defRPr b="1" sz="1600">
                <a:solidFill>
                  <a:srgbClr val="43FBD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FBD8"/>
              </a:buClr>
              <a:buSzPts val="1600"/>
              <a:buFont typeface="Roboto"/>
              <a:buNone/>
              <a:defRPr b="1" sz="1600">
                <a:solidFill>
                  <a:srgbClr val="43FBD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FBD8"/>
              </a:buClr>
              <a:buSzPts val="1600"/>
              <a:buFont typeface="Roboto"/>
              <a:buNone/>
              <a:defRPr b="1" sz="1600">
                <a:solidFill>
                  <a:srgbClr val="43FBD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FBD8"/>
              </a:buClr>
              <a:buSzPts val="1600"/>
              <a:buFont typeface="Roboto"/>
              <a:buNone/>
              <a:defRPr b="1" sz="1600">
                <a:solidFill>
                  <a:srgbClr val="43FBD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FBD8"/>
              </a:buClr>
              <a:buSzPts val="1600"/>
              <a:buFont typeface="Roboto"/>
              <a:buNone/>
              <a:defRPr b="1" sz="1600">
                <a:solidFill>
                  <a:srgbClr val="43FBD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3FBD8"/>
              </a:buClr>
              <a:buSzPts val="1600"/>
              <a:buFont typeface="Roboto"/>
              <a:buNone/>
              <a:defRPr b="1" sz="1600">
                <a:solidFill>
                  <a:srgbClr val="43FBD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18497" l="3929" r="0" t="32229"/>
          <a:stretch/>
        </p:blipFill>
        <p:spPr>
          <a:xfrm rot="-16">
            <a:off x="4924425" y="5948007"/>
            <a:ext cx="3396398" cy="91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4600" y="6203350"/>
            <a:ext cx="1683973" cy="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 rotWithShape="1">
          <a:blip r:embed="rId5">
            <a:alphaModFix/>
          </a:blip>
          <a:srcRect b="30273" l="0" r="29676" t="41656"/>
          <a:stretch/>
        </p:blipFill>
        <p:spPr>
          <a:xfrm>
            <a:off x="9569875" y="9472250"/>
            <a:ext cx="1847849" cy="91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 rotWithShape="1">
          <a:blip r:embed="rId6">
            <a:alphaModFix/>
          </a:blip>
          <a:srcRect b="39970" l="8461" r="31097" t="41205"/>
          <a:stretch/>
        </p:blipFill>
        <p:spPr>
          <a:xfrm>
            <a:off x="0" y="5969600"/>
            <a:ext cx="2312726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1600" y="6068150"/>
            <a:ext cx="2748948" cy="6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5948000"/>
            <a:ext cx="12192000" cy="914400"/>
          </a:xfrm>
          <a:prstGeom prst="rect">
            <a:avLst/>
          </a:prstGeom>
          <a:solidFill>
            <a:srgbClr val="1208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tkinson Hyperlegible"/>
              <a:buNone/>
              <a:defRPr b="1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838200" y="1825625"/>
            <a:ext cx="10515600" cy="3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42900" lvl="1" marL="914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42900" lvl="2" marL="1371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42900" lvl="3" marL="1828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42900" lvl="4" marL="22860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42900" lvl="5" marL="2743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42900" lvl="6" marL="3200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42900" lvl="7" marL="3657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42900" lvl="8" marL="411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40843" l="30524" r="40357" t="28883"/>
          <a:stretch/>
        </p:blipFill>
        <p:spPr>
          <a:xfrm>
            <a:off x="8320825" y="5948002"/>
            <a:ext cx="2167700" cy="91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 b="18497" l="3929" r="0" t="32229"/>
          <a:stretch/>
        </p:blipFill>
        <p:spPr>
          <a:xfrm rot="-16">
            <a:off x="4924425" y="5948007"/>
            <a:ext cx="3396398" cy="91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4600" y="6203350"/>
            <a:ext cx="1683973" cy="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 rotWithShape="1">
          <a:blip r:embed="rId5">
            <a:alphaModFix/>
          </a:blip>
          <a:srcRect b="39515" l="8461" r="31097" t="41204"/>
          <a:stretch/>
        </p:blipFill>
        <p:spPr>
          <a:xfrm>
            <a:off x="0" y="5969588"/>
            <a:ext cx="2312726" cy="91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1600" y="6068150"/>
            <a:ext cx="2748948" cy="6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0" y="5948000"/>
            <a:ext cx="12192000" cy="914400"/>
          </a:xfrm>
          <a:prstGeom prst="rect">
            <a:avLst/>
          </a:prstGeom>
          <a:solidFill>
            <a:srgbClr val="1208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838200" y="1825625"/>
            <a:ext cx="51816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172200" y="1825625"/>
            <a:ext cx="51816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2">
            <a:alphaModFix/>
          </a:blip>
          <a:srcRect b="40843" l="30524" r="40357" t="28883"/>
          <a:stretch/>
        </p:blipFill>
        <p:spPr>
          <a:xfrm>
            <a:off x="8320825" y="5948002"/>
            <a:ext cx="2167700" cy="91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 rotWithShape="1">
          <a:blip r:embed="rId3">
            <a:alphaModFix/>
          </a:blip>
          <a:srcRect b="18497" l="3929" r="0" t="32229"/>
          <a:stretch/>
        </p:blipFill>
        <p:spPr>
          <a:xfrm rot="-16">
            <a:off x="4924425" y="5948007"/>
            <a:ext cx="3396398" cy="91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4600" y="6203350"/>
            <a:ext cx="1683973" cy="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5">
            <a:alphaModFix/>
          </a:blip>
          <a:srcRect b="39515" l="8461" r="31097" t="41204"/>
          <a:stretch/>
        </p:blipFill>
        <p:spPr>
          <a:xfrm>
            <a:off x="0" y="5969588"/>
            <a:ext cx="2312726" cy="91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1600" y="6068150"/>
            <a:ext cx="2748948" cy="6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0" y="5948000"/>
            <a:ext cx="12192000" cy="914400"/>
          </a:xfrm>
          <a:prstGeom prst="rect">
            <a:avLst/>
          </a:prstGeom>
          <a:solidFill>
            <a:srgbClr val="1208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 b="40843" l="30524" r="40357" t="28883"/>
          <a:stretch/>
        </p:blipFill>
        <p:spPr>
          <a:xfrm>
            <a:off x="8320825" y="5948002"/>
            <a:ext cx="2167700" cy="91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/>
          </a:blip>
          <a:srcRect b="18497" l="3929" r="0" t="32229"/>
          <a:stretch/>
        </p:blipFill>
        <p:spPr>
          <a:xfrm rot="-16">
            <a:off x="4924425" y="5948007"/>
            <a:ext cx="3396398" cy="91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4600" y="6203350"/>
            <a:ext cx="1683973" cy="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"/>
          <p:cNvPicPr preferRelativeResize="0"/>
          <p:nvPr/>
        </p:nvPicPr>
        <p:blipFill rotWithShape="1">
          <a:blip r:embed="rId5">
            <a:alphaModFix/>
          </a:blip>
          <a:srcRect b="39515" l="8461" r="31097" t="41204"/>
          <a:stretch/>
        </p:blipFill>
        <p:spPr>
          <a:xfrm>
            <a:off x="0" y="5969588"/>
            <a:ext cx="2312726" cy="91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1600" y="6068150"/>
            <a:ext cx="2748948" cy="6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0" y="5948000"/>
            <a:ext cx="12192000" cy="914400"/>
          </a:xfrm>
          <a:prstGeom prst="rect">
            <a:avLst/>
          </a:prstGeom>
          <a:solidFill>
            <a:srgbClr val="1208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2">
            <a:alphaModFix/>
          </a:blip>
          <a:srcRect b="40843" l="30524" r="40357" t="28883"/>
          <a:stretch/>
        </p:blipFill>
        <p:spPr>
          <a:xfrm>
            <a:off x="8320825" y="5948002"/>
            <a:ext cx="2167700" cy="91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3">
            <a:alphaModFix/>
          </a:blip>
          <a:srcRect b="18497" l="3929" r="0" t="32229"/>
          <a:stretch/>
        </p:blipFill>
        <p:spPr>
          <a:xfrm rot="-16">
            <a:off x="4924425" y="5948007"/>
            <a:ext cx="3396398" cy="91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4600" y="6203350"/>
            <a:ext cx="1683973" cy="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 rotWithShape="1">
          <a:blip r:embed="rId5">
            <a:alphaModFix/>
          </a:blip>
          <a:srcRect b="39515" l="8461" r="31097" t="41204"/>
          <a:stretch/>
        </p:blipFill>
        <p:spPr>
          <a:xfrm>
            <a:off x="0" y="5969588"/>
            <a:ext cx="2312726" cy="91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1600" y="6068150"/>
            <a:ext cx="2748948" cy="6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bg>
      <p:bgPr>
        <a:solidFill>
          <a:srgbClr val="12084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562125" y="721525"/>
            <a:ext cx="5296500" cy="1640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  <a:defRPr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pic>
        <p:nvPicPr>
          <p:cNvPr id="68" name="Google Shape;68;p8" title="Open Data Week 2025 - Social Graphics_ODW_Facebook_Event copy.png"/>
          <p:cNvPicPr preferRelativeResize="0"/>
          <p:nvPr/>
        </p:nvPicPr>
        <p:blipFill rotWithShape="1">
          <a:blip r:embed="rId2">
            <a:alphaModFix/>
          </a:blip>
          <a:srcRect b="4645" l="52696" r="0" t="6196"/>
          <a:stretch/>
        </p:blipFill>
        <p:spPr>
          <a:xfrm>
            <a:off x="5359775" y="0"/>
            <a:ext cx="69314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">
    <p:bg>
      <p:bgPr>
        <a:solidFill>
          <a:srgbClr val="12084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 title="Open Data Week 2025 - Social Graphics_ODW_Facebook_Event copy.png"/>
          <p:cNvPicPr preferRelativeResize="0"/>
          <p:nvPr/>
        </p:nvPicPr>
        <p:blipFill rotWithShape="1">
          <a:blip r:embed="rId2">
            <a:alphaModFix/>
          </a:blip>
          <a:srcRect b="4645" l="52696" r="0" t="6196"/>
          <a:stretch/>
        </p:blipFill>
        <p:spPr>
          <a:xfrm>
            <a:off x="5359775" y="0"/>
            <a:ext cx="69314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Atkinson Hyperlegible"/>
              <a:buNone/>
              <a:defRPr b="1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tkinson Hyperlegible"/>
              <a:buNone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Font typeface="Atkinson Hyperlegible"/>
              <a:buChar char="•"/>
              <a:defRPr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80B5B"/>
              </a:buClr>
              <a:buSzPts val="2800"/>
              <a:buFont typeface="Atkinson Hyperlegible"/>
              <a:buChar char="•"/>
              <a:defRPr i="0" sz="2800" u="none" cap="none" strike="noStrike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0B5B"/>
              </a:buClr>
              <a:buSzPts val="2400"/>
              <a:buFont typeface="Atkinson Hyperlegible"/>
              <a:buChar char="•"/>
              <a:defRPr i="0" sz="2400" u="none" cap="none" strike="noStrike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55600" lvl="2" marL="13716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0B5B"/>
              </a:buClr>
              <a:buSzPts val="2000"/>
              <a:buFont typeface="Atkinson Hyperlegible"/>
              <a:buChar char="•"/>
              <a:defRPr i="0" sz="2000" u="none" cap="none" strike="noStrike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0B5B"/>
              </a:buClr>
              <a:buSzPts val="1800"/>
              <a:buFont typeface="Atkinson Hyperlegible"/>
              <a:buChar char="•"/>
              <a:defRPr i="0" sz="1800" u="none" cap="none" strike="noStrike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0B5B"/>
              </a:buClr>
              <a:buSzPts val="1800"/>
              <a:buFont typeface="Atkinson Hyperlegible"/>
              <a:buChar char="•"/>
              <a:defRPr i="0" sz="1800" u="none" cap="none" strike="noStrike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0B5B"/>
              </a:buClr>
              <a:buSzPts val="1800"/>
              <a:buFont typeface="Atkinson Hyperlegible"/>
              <a:buChar char="•"/>
              <a:defRPr i="0" sz="1800" u="none" cap="none" strike="noStrike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0B5B"/>
              </a:buClr>
              <a:buSzPts val="1800"/>
              <a:buFont typeface="Atkinson Hyperlegible"/>
              <a:buChar char="•"/>
              <a:defRPr i="0" sz="1800" u="none" cap="none" strike="noStrike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0B5B"/>
              </a:buClr>
              <a:buSzPts val="1800"/>
              <a:buFont typeface="Atkinson Hyperlegible"/>
              <a:buChar char="•"/>
              <a:defRPr i="0" sz="1800" u="none" cap="none" strike="noStrike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80B5B"/>
              </a:buClr>
              <a:buSzPts val="1800"/>
              <a:buFont typeface="Atkinson Hyperlegible"/>
              <a:buChar char="•"/>
              <a:defRPr i="0" sz="1800" u="none" cap="none" strike="noStrike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0B5B"/>
              </a:buClr>
              <a:buSzPts val="4400"/>
              <a:buFont typeface="Atkinson Hyperlegible"/>
              <a:buNone/>
              <a:defRPr b="1" i="0" sz="4400" u="none" cap="none" strike="noStrike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80B5B"/>
              </a:buClr>
              <a:buSzPts val="1400"/>
              <a:buFont typeface="Atkinson Hyperlegible"/>
              <a:buNone/>
              <a:defRPr sz="1800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80B5B"/>
              </a:buClr>
              <a:buSzPts val="1400"/>
              <a:buFont typeface="Atkinson Hyperlegible"/>
              <a:buNone/>
              <a:defRPr sz="1800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80B5B"/>
              </a:buClr>
              <a:buSzPts val="1400"/>
              <a:buFont typeface="Atkinson Hyperlegible"/>
              <a:buNone/>
              <a:defRPr sz="1800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80B5B"/>
              </a:buClr>
              <a:buSzPts val="1400"/>
              <a:buFont typeface="Atkinson Hyperlegible"/>
              <a:buNone/>
              <a:defRPr sz="1800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80B5B"/>
              </a:buClr>
              <a:buSzPts val="1400"/>
              <a:buFont typeface="Atkinson Hyperlegible"/>
              <a:buNone/>
              <a:defRPr sz="1800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80B5B"/>
              </a:buClr>
              <a:buSzPts val="1400"/>
              <a:buFont typeface="Atkinson Hyperlegible"/>
              <a:buNone/>
              <a:defRPr sz="1800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80B5B"/>
              </a:buClr>
              <a:buSzPts val="1400"/>
              <a:buFont typeface="Atkinson Hyperlegible"/>
              <a:buNone/>
              <a:defRPr sz="1800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80B5B"/>
              </a:buClr>
              <a:buSzPts val="1400"/>
              <a:buFont typeface="Atkinson Hyperlegible"/>
              <a:buNone/>
              <a:defRPr sz="1800">
                <a:solidFill>
                  <a:srgbClr val="180B5B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open-data.ny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open-data.ny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/>
        </p:nvSpPr>
        <p:spPr>
          <a:xfrm>
            <a:off x="244725" y="862525"/>
            <a:ext cx="47463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FFFFFF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Add your event title here</a:t>
            </a:r>
            <a:endParaRPr b="1" sz="4000">
              <a:solidFill>
                <a:srgbClr val="FFFFFF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244725" y="308425"/>
            <a:ext cx="474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FBD8"/>
                </a:solidFill>
                <a:latin typeface="Roboto Medium"/>
                <a:ea typeface="Roboto Medium"/>
                <a:cs typeface="Roboto Medium"/>
                <a:sym typeface="Roboto Medium"/>
              </a:rPr>
              <a:t>Wednesday, March 26 at 6:00 PM</a:t>
            </a:r>
            <a:endParaRPr sz="1600">
              <a:solidFill>
                <a:srgbClr val="43FBD8"/>
              </a:solidFill>
              <a:highlight>
                <a:srgbClr val="180B5B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244725" y="4340450"/>
            <a:ext cx="482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Presented by:</a:t>
            </a:r>
            <a:r>
              <a:rPr lang="en-US" sz="2400">
                <a:solidFill>
                  <a:schemeClr val="l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Add your organizer names here</a:t>
            </a:r>
            <a:endParaRPr sz="2400">
              <a:solidFill>
                <a:schemeClr val="lt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244725" y="6013375"/>
            <a:ext cx="474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Visit </a:t>
            </a:r>
            <a:r>
              <a:rPr lang="en-US" sz="1600" u="sng">
                <a:solidFill>
                  <a:srgbClr val="43FBD8"/>
                </a:solidFill>
                <a:latin typeface="Roboto Medium"/>
                <a:ea typeface="Roboto Medium"/>
                <a:cs typeface="Roboto Medium"/>
                <a:sym typeface="Roboto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open-data.nyc</a:t>
            </a:r>
            <a:r>
              <a:rPr lang="en-US" sz="16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to view the full program.</a:t>
            </a:r>
            <a:endParaRPr sz="16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/>
        </p:nvSpPr>
        <p:spPr>
          <a:xfrm>
            <a:off x="436400" y="1088550"/>
            <a:ext cx="4411500" cy="4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Thank you for participating in Open Data </a:t>
            </a:r>
            <a:r>
              <a:rPr b="1" lang="en-US" sz="4000">
                <a:solidFill>
                  <a:schemeClr val="l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Week</a:t>
            </a:r>
            <a:r>
              <a:rPr b="1" lang="en-US" sz="4000">
                <a:solidFill>
                  <a:schemeClr val="lt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!</a:t>
            </a:r>
            <a:endParaRPr b="1" sz="4000">
              <a:solidFill>
                <a:schemeClr val="lt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Join us at more events through Sunday, March 30. V</a:t>
            </a:r>
            <a:r>
              <a:rPr lang="en-US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iew the program at </a:t>
            </a:r>
            <a:r>
              <a:rPr lang="en-US" sz="2200" u="sng">
                <a:solidFill>
                  <a:srgbClr val="43FBD8"/>
                </a:solidFill>
                <a:latin typeface="Roboto Medium"/>
                <a:ea typeface="Roboto Medium"/>
                <a:cs typeface="Roboto Medium"/>
                <a:sym typeface="Roboto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open-data.nyc</a:t>
            </a:r>
            <a:r>
              <a:rPr lang="en-US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</a:t>
            </a: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20844"/>
                </a:solidFill>
              </a:rPr>
              <a:t>Title</a:t>
            </a:r>
            <a:endParaRPr>
              <a:solidFill>
                <a:srgbClr val="120844"/>
              </a:solidFill>
            </a:endParaRPr>
          </a:p>
        </p:txBody>
      </p: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20844"/>
                </a:solidFill>
              </a:rPr>
              <a:t>Subtitle</a:t>
            </a:r>
            <a:endParaRPr>
              <a:solidFill>
                <a:srgbClr val="12084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4294967295" type="title"/>
          </p:nvPr>
        </p:nvSpPr>
        <p:spPr>
          <a:xfrm>
            <a:off x="568000" y="7457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5"/>
          <p:cNvSpPr txBox="1"/>
          <p:nvPr>
            <p:ph idx="4294967295" type="body"/>
          </p:nvPr>
        </p:nvSpPr>
        <p:spPr>
          <a:xfrm>
            <a:off x="568000" y="1689026"/>
            <a:ext cx="11360700" cy="38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4294967295" type="title"/>
          </p:nvPr>
        </p:nvSpPr>
        <p:spPr>
          <a:xfrm>
            <a:off x="568000" y="7457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568000" y="1689026"/>
            <a:ext cx="11360700" cy="384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2066100" y="2491463"/>
            <a:ext cx="1295400" cy="1295400"/>
          </a:xfrm>
          <a:prstGeom prst="ellipse">
            <a:avLst/>
          </a:prstGeom>
          <a:solidFill>
            <a:srgbClr val="1208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4256850" y="2491463"/>
            <a:ext cx="1295400" cy="1295400"/>
          </a:xfrm>
          <a:prstGeom prst="ellipse">
            <a:avLst/>
          </a:prstGeom>
          <a:solidFill>
            <a:srgbClr val="2B7F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6447600" y="2491463"/>
            <a:ext cx="1295400" cy="1295400"/>
          </a:xfrm>
          <a:prstGeom prst="ellipse">
            <a:avLst/>
          </a:prstGeom>
          <a:solidFill>
            <a:srgbClr val="43FB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8638350" y="2491463"/>
            <a:ext cx="1295400" cy="1295400"/>
          </a:xfrm>
          <a:prstGeom prst="ellipse">
            <a:avLst/>
          </a:prstGeom>
          <a:solidFill>
            <a:srgbClr val="E46F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Color Guide</a:t>
            </a:r>
            <a:endParaRPr/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1979550" y="4247450"/>
            <a:ext cx="1381800" cy="74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HEX #120844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RGB(18, 8, 68)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6272400" y="4247450"/>
            <a:ext cx="1645800" cy="74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FBD8"/>
                </a:solidFill>
                <a:latin typeface="Roboto"/>
                <a:ea typeface="Roboto"/>
                <a:cs typeface="Roboto"/>
                <a:sym typeface="Roboto"/>
              </a:rPr>
              <a:t>HEX: #43fbd8</a:t>
            </a:r>
            <a:endParaRPr sz="1200">
              <a:solidFill>
                <a:srgbClr val="43FB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3FBD8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  <a:r>
              <a:rPr lang="en-US" sz="1200">
                <a:solidFill>
                  <a:srgbClr val="43FBD8"/>
                </a:solidFill>
                <a:latin typeface="Roboto"/>
                <a:ea typeface="Roboto"/>
                <a:cs typeface="Roboto"/>
                <a:sym typeface="Roboto"/>
              </a:rPr>
              <a:t>(67, 251, 216)</a:t>
            </a:r>
            <a:endParaRPr sz="1200">
              <a:solidFill>
                <a:srgbClr val="43FB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8463150" y="4247450"/>
            <a:ext cx="1749300" cy="74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46FE7"/>
                </a:solidFill>
                <a:latin typeface="Roboto"/>
                <a:ea typeface="Roboto"/>
                <a:cs typeface="Roboto"/>
                <a:sym typeface="Roboto"/>
              </a:rPr>
              <a:t>HEX: #e46fe7 </a:t>
            </a:r>
            <a:endParaRPr sz="1200">
              <a:solidFill>
                <a:srgbClr val="E46FE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46FE7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  <a:r>
              <a:rPr lang="en-US" sz="1200">
                <a:solidFill>
                  <a:srgbClr val="E46FE7"/>
                </a:solidFill>
                <a:latin typeface="Roboto"/>
                <a:ea typeface="Roboto"/>
                <a:cs typeface="Roboto"/>
                <a:sym typeface="Roboto"/>
              </a:rPr>
              <a:t>(228, 111, 231)</a:t>
            </a:r>
            <a:endParaRPr sz="1200">
              <a:solidFill>
                <a:srgbClr val="E46F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4081650" y="4247450"/>
            <a:ext cx="1645800" cy="74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B7FF9"/>
                </a:solidFill>
                <a:latin typeface="Roboto"/>
                <a:ea typeface="Roboto"/>
                <a:cs typeface="Roboto"/>
                <a:sym typeface="Roboto"/>
              </a:rPr>
              <a:t>HEX #2b7ff9</a:t>
            </a:r>
            <a:endParaRPr sz="1200">
              <a:solidFill>
                <a:srgbClr val="2B7FF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B7FF9"/>
                </a:solidFill>
                <a:latin typeface="Roboto"/>
                <a:ea typeface="Roboto"/>
                <a:cs typeface="Roboto"/>
                <a:sym typeface="Roboto"/>
              </a:rPr>
              <a:t>RGB</a:t>
            </a:r>
            <a:r>
              <a:rPr lang="en-US" sz="1200">
                <a:solidFill>
                  <a:srgbClr val="2B7FF9"/>
                </a:solidFill>
                <a:latin typeface="Roboto"/>
                <a:ea typeface="Roboto"/>
                <a:cs typeface="Roboto"/>
                <a:sym typeface="Roboto"/>
              </a:rPr>
              <a:t>(43, 127, 249)</a:t>
            </a:r>
            <a:endParaRPr sz="1200">
              <a:solidFill>
                <a:srgbClr val="2B7FF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